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</p:sldIdLst>
  <p:sldSz cx="10693400" cy="7562850"/>
  <p:notesSz cx="10693400" cy="75628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98" d="100"/>
          <a:sy n="98" d="100"/>
        </p:scale>
        <p:origin x="1500" y="9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8713762" y="187629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49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80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16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27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495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63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20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2135162"/>
            <a:ext cx="172186" cy="68376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8607781" y="1917013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8713762" y="321341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90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3472293"/>
            <a:ext cx="172186" cy="68376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8607781" y="3254146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8713762" y="455054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bg object 24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4809423"/>
            <a:ext cx="172186" cy="68376"/>
          </a:xfrm>
          <a:prstGeom prst="rect">
            <a:avLst/>
          </a:prstGeom>
        </p:spPr>
      </p:pic>
      <p:sp>
        <p:nvSpPr>
          <p:cNvPr id="25" name="bg object 25"/>
          <p:cNvSpPr/>
          <p:nvPr/>
        </p:nvSpPr>
        <p:spPr>
          <a:xfrm>
            <a:off x="8607781" y="4591265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16"/>
                </a:moveTo>
                <a:lnTo>
                  <a:pt x="735812" y="140944"/>
                </a:lnTo>
                <a:lnTo>
                  <a:pt x="732650" y="138468"/>
                </a:lnTo>
                <a:lnTo>
                  <a:pt x="729170" y="138899"/>
                </a:lnTo>
                <a:lnTo>
                  <a:pt x="659790" y="147421"/>
                </a:lnTo>
                <a:lnTo>
                  <a:pt x="657313" y="150583"/>
                </a:lnTo>
                <a:lnTo>
                  <a:pt x="658177" y="157556"/>
                </a:lnTo>
                <a:lnTo>
                  <a:pt x="661339" y="160020"/>
                </a:lnTo>
                <a:lnTo>
                  <a:pt x="734199" y="151079"/>
                </a:lnTo>
                <a:lnTo>
                  <a:pt x="736676" y="14791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8713762" y="58876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41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bg object 27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6146553"/>
            <a:ext cx="172186" cy="68376"/>
          </a:xfrm>
          <a:prstGeom prst="rect">
            <a:avLst/>
          </a:prstGeom>
        </p:spPr>
      </p:pic>
      <p:sp>
        <p:nvSpPr>
          <p:cNvPr id="28" name="bg object 28"/>
          <p:cNvSpPr/>
          <p:nvPr/>
        </p:nvSpPr>
        <p:spPr>
          <a:xfrm>
            <a:off x="8607781" y="5928397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8713762" y="5391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55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57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69"/>
                </a:lnTo>
                <a:lnTo>
                  <a:pt x="198704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bg object 30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798032"/>
            <a:ext cx="172186" cy="68376"/>
          </a:xfrm>
          <a:prstGeom prst="rect">
            <a:avLst/>
          </a:prstGeom>
        </p:spPr>
      </p:pic>
      <p:sp>
        <p:nvSpPr>
          <p:cNvPr id="31" name="bg object 31"/>
          <p:cNvSpPr/>
          <p:nvPr/>
        </p:nvSpPr>
        <p:spPr>
          <a:xfrm>
            <a:off x="8607781" y="579881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90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90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90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90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90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90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7859318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29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bg object 33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468149"/>
            <a:ext cx="172707" cy="65684"/>
          </a:xfrm>
          <a:prstGeom prst="rect">
            <a:avLst/>
          </a:prstGeom>
        </p:spPr>
      </p:pic>
      <p:sp>
        <p:nvSpPr>
          <p:cNvPr id="34" name="bg object 34"/>
          <p:cNvSpPr/>
          <p:nvPr/>
        </p:nvSpPr>
        <p:spPr>
          <a:xfrm>
            <a:off x="7746708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785931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6" name="bg object 36"/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2805280"/>
            <a:ext cx="172707" cy="65684"/>
          </a:xfrm>
          <a:prstGeom prst="rect">
            <a:avLst/>
          </a:prstGeom>
        </p:spPr>
      </p:pic>
      <p:sp>
        <p:nvSpPr>
          <p:cNvPr id="37" name="bg object 37"/>
          <p:cNvSpPr/>
          <p:nvPr/>
        </p:nvSpPr>
        <p:spPr>
          <a:xfrm>
            <a:off x="7746708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7859318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75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bg object 39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4142409"/>
            <a:ext cx="172707" cy="65684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7746708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7859318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2" name="bg object 42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5479540"/>
            <a:ext cx="172707" cy="65684"/>
          </a:xfrm>
          <a:prstGeom prst="rect">
            <a:avLst/>
          </a:prstGeom>
        </p:spPr>
      </p:pic>
      <p:sp>
        <p:nvSpPr>
          <p:cNvPr id="43" name="bg object 43"/>
          <p:cNvSpPr/>
          <p:nvPr/>
        </p:nvSpPr>
        <p:spPr>
          <a:xfrm>
            <a:off x="7746708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7859318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5" name="bg object 45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6816670"/>
            <a:ext cx="172707" cy="65684"/>
          </a:xfrm>
          <a:prstGeom prst="rect">
            <a:avLst/>
          </a:prstGeom>
        </p:spPr>
      </p:pic>
      <p:sp>
        <p:nvSpPr>
          <p:cNvPr id="46" name="bg object 46"/>
          <p:cNvSpPr/>
          <p:nvPr/>
        </p:nvSpPr>
        <p:spPr>
          <a:xfrm>
            <a:off x="7746708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859826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25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04" y="286258"/>
                </a:lnTo>
                <a:lnTo>
                  <a:pt x="315341" y="271106"/>
                </a:lnTo>
                <a:lnTo>
                  <a:pt x="286385" y="24192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14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14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58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197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46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8" name="bg object 48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31018"/>
            <a:ext cx="172707" cy="65684"/>
          </a:xfrm>
          <a:prstGeom prst="rect">
            <a:avLst/>
          </a:prstGeom>
        </p:spPr>
      </p:pic>
      <p:sp>
        <p:nvSpPr>
          <p:cNvPr id="49" name="bg object 49"/>
          <p:cNvSpPr/>
          <p:nvPr/>
        </p:nvSpPr>
        <p:spPr>
          <a:xfrm>
            <a:off x="7746708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9584627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29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6" name="bg object 56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468149"/>
            <a:ext cx="172707" cy="65684"/>
          </a:xfrm>
          <a:prstGeom prst="rect">
            <a:avLst/>
          </a:prstGeom>
        </p:spPr>
      </p:pic>
      <p:sp>
        <p:nvSpPr>
          <p:cNvPr id="57" name="bg object 57"/>
          <p:cNvSpPr/>
          <p:nvPr/>
        </p:nvSpPr>
        <p:spPr>
          <a:xfrm>
            <a:off x="9472016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9584627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" name="bg object 59"/>
          <p:cNvPicPr/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2805280"/>
            <a:ext cx="172707" cy="65684"/>
          </a:xfrm>
          <a:prstGeom prst="rect">
            <a:avLst/>
          </a:prstGeom>
        </p:spPr>
      </p:pic>
      <p:sp>
        <p:nvSpPr>
          <p:cNvPr id="60" name="bg object 60"/>
          <p:cNvSpPr/>
          <p:nvPr/>
        </p:nvSpPr>
        <p:spPr>
          <a:xfrm>
            <a:off x="9472016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9584627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bg object 62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4142409"/>
            <a:ext cx="172707" cy="65684"/>
          </a:xfrm>
          <a:prstGeom prst="rect">
            <a:avLst/>
          </a:prstGeom>
        </p:spPr>
      </p:pic>
      <p:sp>
        <p:nvSpPr>
          <p:cNvPr id="63" name="bg object 63"/>
          <p:cNvSpPr/>
          <p:nvPr/>
        </p:nvSpPr>
        <p:spPr>
          <a:xfrm>
            <a:off x="9472016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9584627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bg object 65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5479540"/>
            <a:ext cx="172707" cy="65684"/>
          </a:xfrm>
          <a:prstGeom prst="rect">
            <a:avLst/>
          </a:prstGeom>
        </p:spPr>
      </p:pic>
      <p:sp>
        <p:nvSpPr>
          <p:cNvPr id="66" name="bg object 66"/>
          <p:cNvSpPr/>
          <p:nvPr/>
        </p:nvSpPr>
        <p:spPr>
          <a:xfrm>
            <a:off x="9472016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9584627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8" name="bg object 68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6816670"/>
            <a:ext cx="172707" cy="65684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9472016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9585135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38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17" y="286258"/>
                </a:lnTo>
                <a:lnTo>
                  <a:pt x="315353" y="271106"/>
                </a:lnTo>
                <a:lnTo>
                  <a:pt x="307378" y="257111"/>
                </a:lnTo>
                <a:lnTo>
                  <a:pt x="296608" y="247345"/>
                </a:lnTo>
                <a:lnTo>
                  <a:pt x="286385" y="241922"/>
                </a:lnTo>
                <a:lnTo>
                  <a:pt x="282079" y="239636"/>
                </a:lnTo>
                <a:lnTo>
                  <a:pt x="263677" y="23397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27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27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70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210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58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1" name="bg object 71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31018"/>
            <a:ext cx="172707" cy="65684"/>
          </a:xfrm>
          <a:prstGeom prst="rect">
            <a:avLst/>
          </a:prstGeom>
        </p:spPr>
      </p:pic>
      <p:sp>
        <p:nvSpPr>
          <p:cNvPr id="72" name="bg object 72"/>
          <p:cNvSpPr/>
          <p:nvPr/>
        </p:nvSpPr>
        <p:spPr>
          <a:xfrm>
            <a:off x="9472016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5263147" y="183624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4" name="bg object 74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2095110"/>
            <a:ext cx="172186" cy="68376"/>
          </a:xfrm>
          <a:prstGeom prst="rect">
            <a:avLst/>
          </a:prstGeom>
        </p:spPr>
      </p:pic>
      <p:sp>
        <p:nvSpPr>
          <p:cNvPr id="75" name="bg object 75"/>
          <p:cNvSpPr/>
          <p:nvPr/>
        </p:nvSpPr>
        <p:spPr>
          <a:xfrm>
            <a:off x="5157152" y="1876958"/>
            <a:ext cx="720725" cy="364490"/>
          </a:xfrm>
          <a:custGeom>
            <a:avLst/>
            <a:gdLst/>
            <a:ahLst/>
            <a:cxnLst/>
            <a:rect l="l" t="t" r="r" b="b"/>
            <a:pathLst>
              <a:path w="72072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2072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2072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2072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5263147" y="3173374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196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61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14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7" name="bg object 77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3432241"/>
            <a:ext cx="172186" cy="68376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429977" y="1738878"/>
            <a:ext cx="3833444" cy="2235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8713762" y="187629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49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80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16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27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495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63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20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2135162"/>
            <a:ext cx="172186" cy="68376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8607781" y="1917013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8713762" y="321341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90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3472293"/>
            <a:ext cx="172186" cy="68376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8607781" y="3254146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8713762" y="455054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bg object 24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4809423"/>
            <a:ext cx="172186" cy="68376"/>
          </a:xfrm>
          <a:prstGeom prst="rect">
            <a:avLst/>
          </a:prstGeom>
        </p:spPr>
      </p:pic>
      <p:sp>
        <p:nvSpPr>
          <p:cNvPr id="25" name="bg object 25"/>
          <p:cNvSpPr/>
          <p:nvPr/>
        </p:nvSpPr>
        <p:spPr>
          <a:xfrm>
            <a:off x="8607781" y="4591265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16"/>
                </a:moveTo>
                <a:lnTo>
                  <a:pt x="735812" y="140944"/>
                </a:lnTo>
                <a:lnTo>
                  <a:pt x="732650" y="138468"/>
                </a:lnTo>
                <a:lnTo>
                  <a:pt x="729170" y="138899"/>
                </a:lnTo>
                <a:lnTo>
                  <a:pt x="659790" y="147421"/>
                </a:lnTo>
                <a:lnTo>
                  <a:pt x="657313" y="150583"/>
                </a:lnTo>
                <a:lnTo>
                  <a:pt x="658177" y="157556"/>
                </a:lnTo>
                <a:lnTo>
                  <a:pt x="661339" y="160020"/>
                </a:lnTo>
                <a:lnTo>
                  <a:pt x="734199" y="151079"/>
                </a:lnTo>
                <a:lnTo>
                  <a:pt x="736676" y="14791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8713762" y="58876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41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bg object 27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6146553"/>
            <a:ext cx="172186" cy="68376"/>
          </a:xfrm>
          <a:prstGeom prst="rect">
            <a:avLst/>
          </a:prstGeom>
        </p:spPr>
      </p:pic>
      <p:sp>
        <p:nvSpPr>
          <p:cNvPr id="28" name="bg object 28"/>
          <p:cNvSpPr/>
          <p:nvPr/>
        </p:nvSpPr>
        <p:spPr>
          <a:xfrm>
            <a:off x="8607781" y="5928397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8713762" y="5391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55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57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69"/>
                </a:lnTo>
                <a:lnTo>
                  <a:pt x="198704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bg object 30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798032"/>
            <a:ext cx="172186" cy="68376"/>
          </a:xfrm>
          <a:prstGeom prst="rect">
            <a:avLst/>
          </a:prstGeom>
        </p:spPr>
      </p:pic>
      <p:sp>
        <p:nvSpPr>
          <p:cNvPr id="31" name="bg object 31"/>
          <p:cNvSpPr/>
          <p:nvPr/>
        </p:nvSpPr>
        <p:spPr>
          <a:xfrm>
            <a:off x="8607781" y="579881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90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90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90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90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90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90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7859318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29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bg object 33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468149"/>
            <a:ext cx="172707" cy="65684"/>
          </a:xfrm>
          <a:prstGeom prst="rect">
            <a:avLst/>
          </a:prstGeom>
        </p:spPr>
      </p:pic>
      <p:sp>
        <p:nvSpPr>
          <p:cNvPr id="34" name="bg object 34"/>
          <p:cNvSpPr/>
          <p:nvPr/>
        </p:nvSpPr>
        <p:spPr>
          <a:xfrm>
            <a:off x="7746708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785931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6" name="bg object 36"/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2805280"/>
            <a:ext cx="172707" cy="65684"/>
          </a:xfrm>
          <a:prstGeom prst="rect">
            <a:avLst/>
          </a:prstGeom>
        </p:spPr>
      </p:pic>
      <p:sp>
        <p:nvSpPr>
          <p:cNvPr id="37" name="bg object 37"/>
          <p:cNvSpPr/>
          <p:nvPr/>
        </p:nvSpPr>
        <p:spPr>
          <a:xfrm>
            <a:off x="7746708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7859318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75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bg object 39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4142409"/>
            <a:ext cx="172707" cy="65684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7746708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7859318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2" name="bg object 42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5479540"/>
            <a:ext cx="172707" cy="65684"/>
          </a:xfrm>
          <a:prstGeom prst="rect">
            <a:avLst/>
          </a:prstGeom>
        </p:spPr>
      </p:pic>
      <p:sp>
        <p:nvSpPr>
          <p:cNvPr id="43" name="bg object 43"/>
          <p:cNvSpPr/>
          <p:nvPr/>
        </p:nvSpPr>
        <p:spPr>
          <a:xfrm>
            <a:off x="7746708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7859318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5" name="bg object 45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6816670"/>
            <a:ext cx="172707" cy="65684"/>
          </a:xfrm>
          <a:prstGeom prst="rect">
            <a:avLst/>
          </a:prstGeom>
        </p:spPr>
      </p:pic>
      <p:sp>
        <p:nvSpPr>
          <p:cNvPr id="46" name="bg object 46"/>
          <p:cNvSpPr/>
          <p:nvPr/>
        </p:nvSpPr>
        <p:spPr>
          <a:xfrm>
            <a:off x="7746708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859826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25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04" y="286258"/>
                </a:lnTo>
                <a:lnTo>
                  <a:pt x="315341" y="271106"/>
                </a:lnTo>
                <a:lnTo>
                  <a:pt x="286385" y="24192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14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14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58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197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46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8" name="bg object 48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31018"/>
            <a:ext cx="172707" cy="65684"/>
          </a:xfrm>
          <a:prstGeom prst="rect">
            <a:avLst/>
          </a:prstGeom>
        </p:spPr>
      </p:pic>
      <p:sp>
        <p:nvSpPr>
          <p:cNvPr id="49" name="bg object 49"/>
          <p:cNvSpPr/>
          <p:nvPr/>
        </p:nvSpPr>
        <p:spPr>
          <a:xfrm>
            <a:off x="7746708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9584627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29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6" name="bg object 56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468149"/>
            <a:ext cx="172707" cy="65684"/>
          </a:xfrm>
          <a:prstGeom prst="rect">
            <a:avLst/>
          </a:prstGeom>
        </p:spPr>
      </p:pic>
      <p:sp>
        <p:nvSpPr>
          <p:cNvPr id="57" name="bg object 57"/>
          <p:cNvSpPr/>
          <p:nvPr/>
        </p:nvSpPr>
        <p:spPr>
          <a:xfrm>
            <a:off x="9472016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9584627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" name="bg object 59"/>
          <p:cNvPicPr/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2805280"/>
            <a:ext cx="172707" cy="65684"/>
          </a:xfrm>
          <a:prstGeom prst="rect">
            <a:avLst/>
          </a:prstGeom>
        </p:spPr>
      </p:pic>
      <p:sp>
        <p:nvSpPr>
          <p:cNvPr id="60" name="bg object 60"/>
          <p:cNvSpPr/>
          <p:nvPr/>
        </p:nvSpPr>
        <p:spPr>
          <a:xfrm>
            <a:off x="9472016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9584627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bg object 62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4142409"/>
            <a:ext cx="172707" cy="65684"/>
          </a:xfrm>
          <a:prstGeom prst="rect">
            <a:avLst/>
          </a:prstGeom>
        </p:spPr>
      </p:pic>
      <p:sp>
        <p:nvSpPr>
          <p:cNvPr id="63" name="bg object 63"/>
          <p:cNvSpPr/>
          <p:nvPr/>
        </p:nvSpPr>
        <p:spPr>
          <a:xfrm>
            <a:off x="9472016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9584627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bg object 65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5479540"/>
            <a:ext cx="172707" cy="65684"/>
          </a:xfrm>
          <a:prstGeom prst="rect">
            <a:avLst/>
          </a:prstGeom>
        </p:spPr>
      </p:pic>
      <p:sp>
        <p:nvSpPr>
          <p:cNvPr id="66" name="bg object 66"/>
          <p:cNvSpPr/>
          <p:nvPr/>
        </p:nvSpPr>
        <p:spPr>
          <a:xfrm>
            <a:off x="9472016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9584627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8" name="bg object 68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6816670"/>
            <a:ext cx="172707" cy="65684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9472016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9585135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38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17" y="286258"/>
                </a:lnTo>
                <a:lnTo>
                  <a:pt x="315353" y="271106"/>
                </a:lnTo>
                <a:lnTo>
                  <a:pt x="307378" y="257111"/>
                </a:lnTo>
                <a:lnTo>
                  <a:pt x="296608" y="247345"/>
                </a:lnTo>
                <a:lnTo>
                  <a:pt x="286385" y="241922"/>
                </a:lnTo>
                <a:lnTo>
                  <a:pt x="282079" y="239636"/>
                </a:lnTo>
                <a:lnTo>
                  <a:pt x="263677" y="23397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27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27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70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210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58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1" name="bg object 71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31018"/>
            <a:ext cx="172707" cy="65684"/>
          </a:xfrm>
          <a:prstGeom prst="rect">
            <a:avLst/>
          </a:prstGeom>
        </p:spPr>
      </p:pic>
      <p:sp>
        <p:nvSpPr>
          <p:cNvPr id="72" name="bg object 72"/>
          <p:cNvSpPr/>
          <p:nvPr/>
        </p:nvSpPr>
        <p:spPr>
          <a:xfrm>
            <a:off x="9472016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5263147" y="183624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4" name="bg object 74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2095110"/>
            <a:ext cx="172186" cy="68376"/>
          </a:xfrm>
          <a:prstGeom prst="rect">
            <a:avLst/>
          </a:prstGeom>
        </p:spPr>
      </p:pic>
      <p:sp>
        <p:nvSpPr>
          <p:cNvPr id="75" name="bg object 75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5263147" y="3173374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196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61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14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7" name="bg object 77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3432241"/>
            <a:ext cx="172186" cy="68376"/>
          </a:xfrm>
          <a:prstGeom prst="rect">
            <a:avLst/>
          </a:prstGeom>
        </p:spPr>
      </p:pic>
      <p:sp>
        <p:nvSpPr>
          <p:cNvPr id="78" name="bg object 78"/>
          <p:cNvSpPr/>
          <p:nvPr/>
        </p:nvSpPr>
        <p:spPr>
          <a:xfrm>
            <a:off x="5157152" y="3214090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5263147" y="4510506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196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61"/>
                </a:lnTo>
                <a:lnTo>
                  <a:pt x="479806" y="259549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80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16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27"/>
                </a:lnTo>
                <a:lnTo>
                  <a:pt x="133337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495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69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24" y="481063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14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20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0" name="bg object 80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4769370"/>
            <a:ext cx="172186" cy="68376"/>
          </a:xfrm>
          <a:prstGeom prst="rect">
            <a:avLst/>
          </a:prstGeom>
        </p:spPr>
      </p:pic>
      <p:sp>
        <p:nvSpPr>
          <p:cNvPr id="81" name="bg object 81"/>
          <p:cNvSpPr/>
          <p:nvPr/>
        </p:nvSpPr>
        <p:spPr>
          <a:xfrm>
            <a:off x="5157152" y="4638039"/>
            <a:ext cx="155575" cy="277495"/>
          </a:xfrm>
          <a:custGeom>
            <a:avLst/>
            <a:gdLst/>
            <a:ahLst/>
            <a:cxnLst/>
            <a:rect l="l" t="t" r="r" b="b"/>
            <a:pathLst>
              <a:path w="155575" h="277495">
                <a:moveTo>
                  <a:pt x="83832" y="27825"/>
                </a:moveTo>
                <a:lnTo>
                  <a:pt x="81991" y="24257"/>
                </a:lnTo>
                <a:lnTo>
                  <a:pt x="5676" y="0"/>
                </a:ln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close/>
              </a:path>
              <a:path w="155575" h="277495">
                <a:moveTo>
                  <a:pt x="96685" y="139661"/>
                </a:moveTo>
                <a:lnTo>
                  <a:pt x="95821" y="132689"/>
                </a:lnTo>
                <a:lnTo>
                  <a:pt x="92659" y="130225"/>
                </a:lnTo>
                <a:lnTo>
                  <a:pt x="19799" y="139166"/>
                </a:lnTo>
                <a:lnTo>
                  <a:pt x="17322" y="142328"/>
                </a:lnTo>
                <a:lnTo>
                  <a:pt x="18173" y="149301"/>
                </a:lnTo>
                <a:lnTo>
                  <a:pt x="21348" y="151777"/>
                </a:lnTo>
                <a:lnTo>
                  <a:pt x="24828" y="151345"/>
                </a:lnTo>
                <a:lnTo>
                  <a:pt x="94208" y="142824"/>
                </a:lnTo>
                <a:lnTo>
                  <a:pt x="96685" y="139661"/>
                </a:lnTo>
                <a:close/>
              </a:path>
              <a:path w="155575" h="277495">
                <a:moveTo>
                  <a:pt x="155117" y="221589"/>
                </a:moveTo>
                <a:lnTo>
                  <a:pt x="150444" y="216331"/>
                </a:lnTo>
                <a:lnTo>
                  <a:pt x="146431" y="216128"/>
                </a:lnTo>
                <a:lnTo>
                  <a:pt x="87884" y="268211"/>
                </a:lnTo>
                <a:lnTo>
                  <a:pt x="87642" y="272224"/>
                </a:lnTo>
                <a:lnTo>
                  <a:pt x="89979" y="274840"/>
                </a:lnTo>
                <a:lnTo>
                  <a:pt x="91414" y="276466"/>
                </a:lnTo>
                <a:lnTo>
                  <a:pt x="93497" y="277164"/>
                </a:lnTo>
                <a:lnTo>
                  <a:pt x="96735" y="276771"/>
                </a:lnTo>
                <a:lnTo>
                  <a:pt x="97942" y="276250"/>
                </a:lnTo>
                <a:lnTo>
                  <a:pt x="154889" y="225602"/>
                </a:lnTo>
                <a:lnTo>
                  <a:pt x="155117" y="22158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5814480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5263147" y="5847626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6" name="bg object 86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6106501"/>
            <a:ext cx="172186" cy="68376"/>
          </a:xfrm>
          <a:prstGeom prst="rect">
            <a:avLst/>
          </a:prstGeom>
        </p:spPr>
      </p:pic>
      <p:sp>
        <p:nvSpPr>
          <p:cNvPr id="87" name="bg object 87"/>
          <p:cNvSpPr/>
          <p:nvPr/>
        </p:nvSpPr>
        <p:spPr>
          <a:xfrm>
            <a:off x="5157152" y="5888354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5263147" y="49910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9" name="bg object 89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757979"/>
            <a:ext cx="172186" cy="68376"/>
          </a:xfrm>
          <a:prstGeom prst="rect">
            <a:avLst/>
          </a:prstGeom>
        </p:spPr>
      </p:pic>
      <p:sp>
        <p:nvSpPr>
          <p:cNvPr id="90" name="bg object 90"/>
          <p:cNvSpPr/>
          <p:nvPr/>
        </p:nvSpPr>
        <p:spPr>
          <a:xfrm>
            <a:off x="5157152" y="539825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90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5" h="364490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90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84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89" y="312432"/>
                </a:lnTo>
                <a:lnTo>
                  <a:pt x="155117" y="308419"/>
                </a:lnTo>
                <a:close/>
              </a:path>
              <a:path w="737235" h="364490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90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90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4408703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29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67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38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25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34"/>
                </a:lnTo>
                <a:lnTo>
                  <a:pt x="302831" y="461784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2" name="bg object 92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69037" y="1468149"/>
            <a:ext cx="172707" cy="65684"/>
          </a:xfrm>
          <a:prstGeom prst="rect">
            <a:avLst/>
          </a:prstGeom>
        </p:spPr>
      </p:pic>
      <p:sp>
        <p:nvSpPr>
          <p:cNvPr id="93" name="bg object 93"/>
          <p:cNvSpPr/>
          <p:nvPr/>
        </p:nvSpPr>
        <p:spPr>
          <a:xfrm>
            <a:off x="4296092" y="1258302"/>
            <a:ext cx="119380" cy="290195"/>
          </a:xfrm>
          <a:custGeom>
            <a:avLst/>
            <a:gdLst/>
            <a:ahLst/>
            <a:cxnLst/>
            <a:rect l="l" t="t" r="r" b="b"/>
            <a:pathLst>
              <a:path w="119379" h="29019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119379" h="29019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119379" h="290194">
                <a:moveTo>
                  <a:pt x="118922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22" y="2478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4938467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4408703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38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8" name="bg object 98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69037" y="2805280"/>
            <a:ext cx="172707" cy="65684"/>
          </a:xfrm>
          <a:prstGeom prst="rect">
            <a:avLst/>
          </a:prstGeom>
        </p:spPr>
      </p:pic>
      <p:sp>
        <p:nvSpPr>
          <p:cNvPr id="99" name="bg object 99"/>
          <p:cNvSpPr/>
          <p:nvPr/>
        </p:nvSpPr>
        <p:spPr>
          <a:xfrm>
            <a:off x="4296092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22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22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4408703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75" y="365607"/>
                </a:lnTo>
                <a:lnTo>
                  <a:pt x="264172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25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46"/>
                </a:lnTo>
                <a:lnTo>
                  <a:pt x="302831" y="461784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bg object 101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69037" y="4142409"/>
            <a:ext cx="172707" cy="6568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4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3.png"/><Relationship Id="rId14" Type="http://schemas.openxmlformats.org/officeDocument/2006/relationships/image" Target="../media/image8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8713762" y="187629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49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80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16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27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495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63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20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2135162"/>
            <a:ext cx="172186" cy="68376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8607781" y="1917013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8713762" y="321341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90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3472293"/>
            <a:ext cx="172186" cy="68376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8607781" y="3254146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89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89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8713762" y="455054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23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21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82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bg object 24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4809423"/>
            <a:ext cx="172186" cy="68376"/>
          </a:xfrm>
          <a:prstGeom prst="rect">
            <a:avLst/>
          </a:prstGeom>
        </p:spPr>
      </p:pic>
      <p:sp>
        <p:nvSpPr>
          <p:cNvPr id="25" name="bg object 25"/>
          <p:cNvSpPr/>
          <p:nvPr/>
        </p:nvSpPr>
        <p:spPr>
          <a:xfrm>
            <a:off x="8607781" y="4591265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16"/>
                </a:moveTo>
                <a:lnTo>
                  <a:pt x="735812" y="140944"/>
                </a:lnTo>
                <a:lnTo>
                  <a:pt x="732650" y="138468"/>
                </a:lnTo>
                <a:lnTo>
                  <a:pt x="729170" y="138899"/>
                </a:lnTo>
                <a:lnTo>
                  <a:pt x="659790" y="147421"/>
                </a:lnTo>
                <a:lnTo>
                  <a:pt x="657313" y="150583"/>
                </a:lnTo>
                <a:lnTo>
                  <a:pt x="658177" y="157556"/>
                </a:lnTo>
                <a:lnTo>
                  <a:pt x="661339" y="160020"/>
                </a:lnTo>
                <a:lnTo>
                  <a:pt x="734199" y="151079"/>
                </a:lnTo>
                <a:lnTo>
                  <a:pt x="736676" y="14791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8713762" y="58876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44" y="152209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809"/>
                </a:lnTo>
                <a:lnTo>
                  <a:pt x="495312" y="212674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51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41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89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97" y="64477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809"/>
                </a:lnTo>
                <a:lnTo>
                  <a:pt x="505726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24" y="7327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36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96" y="382320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27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bg object 27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6146553"/>
            <a:ext cx="172186" cy="68376"/>
          </a:xfrm>
          <a:prstGeom prst="rect">
            <a:avLst/>
          </a:prstGeom>
        </p:spPr>
      </p:pic>
      <p:sp>
        <p:nvSpPr>
          <p:cNvPr id="28" name="bg object 28"/>
          <p:cNvSpPr/>
          <p:nvPr/>
        </p:nvSpPr>
        <p:spPr>
          <a:xfrm>
            <a:off x="8607781" y="5928397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89">
                <a:moveTo>
                  <a:pt x="83832" y="114655"/>
                </a:moveTo>
                <a:lnTo>
                  <a:pt x="81991" y="111086"/>
                </a:lnTo>
                <a:lnTo>
                  <a:pt x="5676" y="86829"/>
                </a:lnTo>
                <a:lnTo>
                  <a:pt x="2133" y="88658"/>
                </a:lnTo>
                <a:lnTo>
                  <a:pt x="0" y="95351"/>
                </a:lnTo>
                <a:lnTo>
                  <a:pt x="1841" y="98920"/>
                </a:lnTo>
                <a:lnTo>
                  <a:pt x="5181" y="99987"/>
                </a:lnTo>
                <a:lnTo>
                  <a:pt x="75692" y="122415"/>
                </a:lnTo>
                <a:lnTo>
                  <a:pt x="76606" y="122491"/>
                </a:lnTo>
                <a:lnTo>
                  <a:pt x="79883" y="122085"/>
                </a:lnTo>
                <a:lnTo>
                  <a:pt x="81991" y="120446"/>
                </a:lnTo>
                <a:lnTo>
                  <a:pt x="83832" y="114655"/>
                </a:lnTo>
                <a:close/>
              </a:path>
              <a:path w="737234" h="364489">
                <a:moveTo>
                  <a:pt x="96672" y="226491"/>
                </a:moveTo>
                <a:lnTo>
                  <a:pt x="95808" y="219519"/>
                </a:lnTo>
                <a:lnTo>
                  <a:pt x="92646" y="217055"/>
                </a:lnTo>
                <a:lnTo>
                  <a:pt x="19786" y="225996"/>
                </a:lnTo>
                <a:lnTo>
                  <a:pt x="17310" y="229158"/>
                </a:lnTo>
                <a:lnTo>
                  <a:pt x="18173" y="236131"/>
                </a:lnTo>
                <a:lnTo>
                  <a:pt x="21336" y="238607"/>
                </a:lnTo>
                <a:lnTo>
                  <a:pt x="24815" y="238175"/>
                </a:lnTo>
                <a:lnTo>
                  <a:pt x="94195" y="229654"/>
                </a:lnTo>
                <a:lnTo>
                  <a:pt x="96672" y="226491"/>
                </a:lnTo>
                <a:close/>
              </a:path>
              <a:path w="737234" h="364489">
                <a:moveTo>
                  <a:pt x="155117" y="308419"/>
                </a:moveTo>
                <a:lnTo>
                  <a:pt x="150444" y="303161"/>
                </a:lnTo>
                <a:lnTo>
                  <a:pt x="146431" y="302958"/>
                </a:lnTo>
                <a:lnTo>
                  <a:pt x="87871" y="355041"/>
                </a:lnTo>
                <a:lnTo>
                  <a:pt x="87642" y="359054"/>
                </a:lnTo>
                <a:lnTo>
                  <a:pt x="89979" y="361670"/>
                </a:lnTo>
                <a:lnTo>
                  <a:pt x="91414" y="363296"/>
                </a:lnTo>
                <a:lnTo>
                  <a:pt x="93497" y="363994"/>
                </a:lnTo>
                <a:lnTo>
                  <a:pt x="96735" y="363601"/>
                </a:lnTo>
                <a:lnTo>
                  <a:pt x="97942" y="363080"/>
                </a:lnTo>
                <a:lnTo>
                  <a:pt x="154876" y="312432"/>
                </a:lnTo>
                <a:lnTo>
                  <a:pt x="155117" y="308419"/>
                </a:lnTo>
                <a:close/>
              </a:path>
              <a:path w="737234" h="364489">
                <a:moveTo>
                  <a:pt x="698995" y="283984"/>
                </a:moveTo>
                <a:lnTo>
                  <a:pt x="697801" y="280149"/>
                </a:lnTo>
                <a:lnTo>
                  <a:pt x="631482" y="245402"/>
                </a:lnTo>
                <a:lnTo>
                  <a:pt x="628383" y="243776"/>
                </a:lnTo>
                <a:lnTo>
                  <a:pt x="624535" y="244957"/>
                </a:lnTo>
                <a:lnTo>
                  <a:pt x="621284" y="251180"/>
                </a:lnTo>
                <a:lnTo>
                  <a:pt x="622477" y="255028"/>
                </a:lnTo>
                <a:lnTo>
                  <a:pt x="689991" y="290398"/>
                </a:lnTo>
                <a:lnTo>
                  <a:pt x="691273" y="290601"/>
                </a:lnTo>
                <a:lnTo>
                  <a:pt x="694512" y="290207"/>
                </a:lnTo>
                <a:lnTo>
                  <a:pt x="696366" y="289013"/>
                </a:lnTo>
                <a:lnTo>
                  <a:pt x="698995" y="283984"/>
                </a:lnTo>
                <a:close/>
              </a:path>
              <a:path w="737234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89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8713762" y="5391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2996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28" y="199478"/>
                </a:lnTo>
                <a:lnTo>
                  <a:pt x="347903" y="201955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44" y="152196"/>
                </a:moveTo>
                <a:lnTo>
                  <a:pt x="517398" y="84924"/>
                </a:lnTo>
                <a:lnTo>
                  <a:pt x="508596" y="50939"/>
                </a:lnTo>
                <a:lnTo>
                  <a:pt x="505726" y="46405"/>
                </a:lnTo>
                <a:lnTo>
                  <a:pt x="505726" y="153797"/>
                </a:lnTo>
                <a:lnTo>
                  <a:pt x="495312" y="212661"/>
                </a:lnTo>
                <a:lnTo>
                  <a:pt x="479818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57"/>
                </a:lnTo>
                <a:lnTo>
                  <a:pt x="285076" y="361010"/>
                </a:lnTo>
                <a:lnTo>
                  <a:pt x="262851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605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103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508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26" y="153797"/>
                </a:lnTo>
                <a:lnTo>
                  <a:pt x="505726" y="46405"/>
                </a:lnTo>
                <a:lnTo>
                  <a:pt x="493788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24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69"/>
                </a:lnTo>
                <a:lnTo>
                  <a:pt x="198704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46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710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36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96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27" y="477723"/>
                </a:lnTo>
                <a:lnTo>
                  <a:pt x="372262" y="494372"/>
                </a:lnTo>
                <a:lnTo>
                  <a:pt x="371030" y="517639"/>
                </a:lnTo>
                <a:lnTo>
                  <a:pt x="374180" y="558584"/>
                </a:lnTo>
                <a:lnTo>
                  <a:pt x="395643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44" y="1521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bg object 30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798032"/>
            <a:ext cx="172186" cy="68376"/>
          </a:xfrm>
          <a:prstGeom prst="rect">
            <a:avLst/>
          </a:prstGeom>
        </p:spPr>
      </p:pic>
      <p:sp>
        <p:nvSpPr>
          <p:cNvPr id="31" name="bg object 31"/>
          <p:cNvSpPr/>
          <p:nvPr/>
        </p:nvSpPr>
        <p:spPr>
          <a:xfrm>
            <a:off x="8607781" y="579881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4" h="364490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4" h="364490">
                <a:moveTo>
                  <a:pt x="96672" y="226479"/>
                </a:moveTo>
                <a:lnTo>
                  <a:pt x="95808" y="219506"/>
                </a:lnTo>
                <a:lnTo>
                  <a:pt x="92646" y="217043"/>
                </a:lnTo>
                <a:lnTo>
                  <a:pt x="19786" y="225983"/>
                </a:lnTo>
                <a:lnTo>
                  <a:pt x="17310" y="229146"/>
                </a:lnTo>
                <a:lnTo>
                  <a:pt x="18173" y="236118"/>
                </a:lnTo>
                <a:lnTo>
                  <a:pt x="21336" y="238594"/>
                </a:lnTo>
                <a:lnTo>
                  <a:pt x="24815" y="238163"/>
                </a:lnTo>
                <a:lnTo>
                  <a:pt x="94195" y="229641"/>
                </a:lnTo>
                <a:lnTo>
                  <a:pt x="96672" y="226479"/>
                </a:lnTo>
                <a:close/>
              </a:path>
              <a:path w="737234" h="364490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71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76" y="312420"/>
                </a:lnTo>
                <a:lnTo>
                  <a:pt x="155117" y="308406"/>
                </a:lnTo>
                <a:close/>
              </a:path>
              <a:path w="737234" h="364490">
                <a:moveTo>
                  <a:pt x="698995" y="283972"/>
                </a:moveTo>
                <a:lnTo>
                  <a:pt x="697801" y="280136"/>
                </a:lnTo>
                <a:lnTo>
                  <a:pt x="631482" y="245389"/>
                </a:lnTo>
                <a:lnTo>
                  <a:pt x="628383" y="243763"/>
                </a:lnTo>
                <a:lnTo>
                  <a:pt x="624535" y="244944"/>
                </a:lnTo>
                <a:lnTo>
                  <a:pt x="621284" y="251167"/>
                </a:lnTo>
                <a:lnTo>
                  <a:pt x="622477" y="255016"/>
                </a:lnTo>
                <a:lnTo>
                  <a:pt x="689991" y="290385"/>
                </a:lnTo>
                <a:lnTo>
                  <a:pt x="691273" y="290588"/>
                </a:lnTo>
                <a:lnTo>
                  <a:pt x="694512" y="290195"/>
                </a:lnTo>
                <a:lnTo>
                  <a:pt x="696366" y="289001"/>
                </a:lnTo>
                <a:lnTo>
                  <a:pt x="698995" y="283972"/>
                </a:lnTo>
                <a:close/>
              </a:path>
              <a:path w="737234" h="364490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4" h="364490">
                <a:moveTo>
                  <a:pt x="736676" y="147904"/>
                </a:moveTo>
                <a:lnTo>
                  <a:pt x="735812" y="140931"/>
                </a:lnTo>
                <a:lnTo>
                  <a:pt x="732650" y="138455"/>
                </a:lnTo>
                <a:lnTo>
                  <a:pt x="729170" y="138887"/>
                </a:lnTo>
                <a:lnTo>
                  <a:pt x="659790" y="147408"/>
                </a:lnTo>
                <a:lnTo>
                  <a:pt x="657313" y="150571"/>
                </a:lnTo>
                <a:lnTo>
                  <a:pt x="658177" y="157543"/>
                </a:lnTo>
                <a:lnTo>
                  <a:pt x="661339" y="160007"/>
                </a:lnTo>
                <a:lnTo>
                  <a:pt x="734199" y="151066"/>
                </a:lnTo>
                <a:lnTo>
                  <a:pt x="736676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7859318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29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3" name="bg object 33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468149"/>
            <a:ext cx="172707" cy="65684"/>
          </a:xfrm>
          <a:prstGeom prst="rect">
            <a:avLst/>
          </a:prstGeom>
        </p:spPr>
      </p:pic>
      <p:sp>
        <p:nvSpPr>
          <p:cNvPr id="34" name="bg object 34"/>
          <p:cNvSpPr/>
          <p:nvPr/>
        </p:nvSpPr>
        <p:spPr>
          <a:xfrm>
            <a:off x="7746708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785931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6" name="bg object 36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2805280"/>
            <a:ext cx="172707" cy="65684"/>
          </a:xfrm>
          <a:prstGeom prst="rect">
            <a:avLst/>
          </a:prstGeom>
        </p:spPr>
      </p:pic>
      <p:sp>
        <p:nvSpPr>
          <p:cNvPr id="37" name="bg object 37"/>
          <p:cNvSpPr/>
          <p:nvPr/>
        </p:nvSpPr>
        <p:spPr>
          <a:xfrm>
            <a:off x="7746708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7859318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75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bg object 39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4142409"/>
            <a:ext cx="172707" cy="65684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7746708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7859318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2" name="bg object 42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5479540"/>
            <a:ext cx="172707" cy="65684"/>
          </a:xfrm>
          <a:prstGeom prst="rect">
            <a:avLst/>
          </a:prstGeom>
        </p:spPr>
      </p:pic>
      <p:sp>
        <p:nvSpPr>
          <p:cNvPr id="43" name="bg object 43"/>
          <p:cNvSpPr/>
          <p:nvPr/>
        </p:nvSpPr>
        <p:spPr>
          <a:xfrm>
            <a:off x="7746708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7859318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5" name="bg object 45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6816670"/>
            <a:ext cx="172707" cy="65684"/>
          </a:xfrm>
          <a:prstGeom prst="rect">
            <a:avLst/>
          </a:prstGeom>
        </p:spPr>
      </p:pic>
      <p:sp>
        <p:nvSpPr>
          <p:cNvPr id="46" name="bg object 46"/>
          <p:cNvSpPr/>
          <p:nvPr/>
        </p:nvSpPr>
        <p:spPr>
          <a:xfrm>
            <a:off x="7746708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859826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25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04" y="286258"/>
                </a:lnTo>
                <a:lnTo>
                  <a:pt x="315341" y="271106"/>
                </a:lnTo>
                <a:lnTo>
                  <a:pt x="286385" y="24192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14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14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58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197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46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8" name="bg object 48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9654" y="131018"/>
            <a:ext cx="172707" cy="65684"/>
          </a:xfrm>
          <a:prstGeom prst="rect">
            <a:avLst/>
          </a:prstGeom>
        </p:spPr>
      </p:pic>
      <p:sp>
        <p:nvSpPr>
          <p:cNvPr id="49" name="bg object 49"/>
          <p:cNvSpPr/>
          <p:nvPr/>
        </p:nvSpPr>
        <p:spPr>
          <a:xfrm>
            <a:off x="7746708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9584627" y="1211173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87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29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899" y="355612"/>
                </a:lnTo>
                <a:lnTo>
                  <a:pt x="234645" y="355612"/>
                </a:lnTo>
                <a:lnTo>
                  <a:pt x="211963" y="355371"/>
                </a:lnTo>
                <a:lnTo>
                  <a:pt x="192862" y="357759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34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29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93534" y="54546"/>
                </a:lnTo>
                <a:lnTo>
                  <a:pt x="477075" y="42697"/>
                </a:lnTo>
                <a:lnTo>
                  <a:pt x="471551" y="40894"/>
                </a:lnTo>
                <a:lnTo>
                  <a:pt x="436918" y="29540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51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81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65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90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402"/>
                </a:lnTo>
                <a:lnTo>
                  <a:pt x="304177" y="402056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34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707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15"/>
                </a:lnTo>
                <a:lnTo>
                  <a:pt x="362242" y="571881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6" name="bg object 56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468149"/>
            <a:ext cx="172707" cy="65684"/>
          </a:xfrm>
          <a:prstGeom prst="rect">
            <a:avLst/>
          </a:prstGeom>
        </p:spPr>
      </p:pic>
      <p:sp>
        <p:nvSpPr>
          <p:cNvPr id="57" name="bg object 57"/>
          <p:cNvSpPr/>
          <p:nvPr/>
        </p:nvSpPr>
        <p:spPr>
          <a:xfrm>
            <a:off x="9472016" y="1258302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9584627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16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9" name="bg object 59"/>
          <p:cNvPicPr/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2805280"/>
            <a:ext cx="172707" cy="65684"/>
          </a:xfrm>
          <a:prstGeom prst="rect">
            <a:avLst/>
          </a:prstGeom>
        </p:spPr>
      </p:pic>
      <p:sp>
        <p:nvSpPr>
          <p:cNvPr id="60" name="bg object 60"/>
          <p:cNvSpPr/>
          <p:nvPr/>
        </p:nvSpPr>
        <p:spPr>
          <a:xfrm>
            <a:off x="9472016" y="2595435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39"/>
                </a:moveTo>
                <a:lnTo>
                  <a:pt x="76822" y="145453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39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9584627" y="388543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70"/>
                </a:moveTo>
                <a:lnTo>
                  <a:pt x="517740" y="98793"/>
                </a:lnTo>
                <a:lnTo>
                  <a:pt x="508127" y="72796"/>
                </a:lnTo>
                <a:lnTo>
                  <a:pt x="506641" y="70942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46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89" y="428866"/>
                </a:lnTo>
                <a:lnTo>
                  <a:pt x="319125" y="412216"/>
                </a:lnTo>
                <a:lnTo>
                  <a:pt x="315861" y="397065"/>
                </a:lnTo>
                <a:lnTo>
                  <a:pt x="307886" y="383082"/>
                </a:lnTo>
                <a:lnTo>
                  <a:pt x="297116" y="373303"/>
                </a:lnTo>
                <a:lnTo>
                  <a:pt x="286893" y="367893"/>
                </a:lnTo>
                <a:lnTo>
                  <a:pt x="282587" y="365607"/>
                </a:lnTo>
                <a:lnTo>
                  <a:pt x="264185" y="359930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35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25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83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42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24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67"/>
                </a:lnTo>
                <a:lnTo>
                  <a:pt x="99237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37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35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78" y="515785"/>
                </a:lnTo>
                <a:lnTo>
                  <a:pt x="159092" y="489839"/>
                </a:lnTo>
                <a:lnTo>
                  <a:pt x="157772" y="475640"/>
                </a:lnTo>
                <a:lnTo>
                  <a:pt x="156718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26" y="474357"/>
                </a:lnTo>
                <a:lnTo>
                  <a:pt x="296684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20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97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66" y="300685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bg object 62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4142409"/>
            <a:ext cx="172707" cy="65684"/>
          </a:xfrm>
          <a:prstGeom prst="rect">
            <a:avLst/>
          </a:prstGeom>
        </p:spPr>
      </p:pic>
      <p:sp>
        <p:nvSpPr>
          <p:cNvPr id="63" name="bg object 63"/>
          <p:cNvSpPr/>
          <p:nvPr/>
        </p:nvSpPr>
        <p:spPr>
          <a:xfrm>
            <a:off x="9472016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9584627" y="522255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33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77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36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16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59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305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488340" y="67195"/>
                </a:lnTo>
                <a:lnTo>
                  <a:pt x="500126" y="84874"/>
                </a:lnTo>
                <a:lnTo>
                  <a:pt x="506234" y="106756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37"/>
                </a:lnTo>
                <a:lnTo>
                  <a:pt x="277063" y="58305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51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92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41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97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15"/>
                </a:lnTo>
                <a:lnTo>
                  <a:pt x="198043" y="369633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50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74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bg object 65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5479540"/>
            <a:ext cx="172707" cy="65684"/>
          </a:xfrm>
          <a:prstGeom prst="rect">
            <a:avLst/>
          </a:prstGeom>
        </p:spPr>
      </p:pic>
      <p:sp>
        <p:nvSpPr>
          <p:cNvPr id="66" name="bg object 66"/>
          <p:cNvSpPr/>
          <p:nvPr/>
        </p:nvSpPr>
        <p:spPr>
          <a:xfrm>
            <a:off x="9472016" y="526969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899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9584627" y="6559690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40" y="98806"/>
                </a:lnTo>
                <a:lnTo>
                  <a:pt x="508127" y="72809"/>
                </a:lnTo>
                <a:lnTo>
                  <a:pt x="506641" y="70954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46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89" y="428879"/>
                </a:lnTo>
                <a:lnTo>
                  <a:pt x="319125" y="412229"/>
                </a:lnTo>
                <a:lnTo>
                  <a:pt x="315861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87" y="365620"/>
                </a:lnTo>
                <a:lnTo>
                  <a:pt x="264185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35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25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54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18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37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37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35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78" y="515785"/>
                </a:lnTo>
                <a:lnTo>
                  <a:pt x="159092" y="489851"/>
                </a:lnTo>
                <a:lnTo>
                  <a:pt x="157772" y="475640"/>
                </a:lnTo>
                <a:lnTo>
                  <a:pt x="156718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43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26" y="474370"/>
                </a:lnTo>
                <a:lnTo>
                  <a:pt x="296684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20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97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66" y="300697"/>
                </a:lnTo>
                <a:lnTo>
                  <a:pt x="484670" y="255993"/>
                </a:lnTo>
                <a:lnTo>
                  <a:pt x="506615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8" name="bg object 68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6816670"/>
            <a:ext cx="172707" cy="65684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9472016" y="6606819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5">
                <a:moveTo>
                  <a:pt x="79400" y="148539"/>
                </a:moveTo>
                <a:lnTo>
                  <a:pt x="76822" y="145465"/>
                </a:lnTo>
                <a:lnTo>
                  <a:pt x="3695" y="139065"/>
                </a:lnTo>
                <a:lnTo>
                  <a:pt x="622" y="141643"/>
                </a:lnTo>
                <a:lnTo>
                  <a:pt x="0" y="148640"/>
                </a:lnTo>
                <a:lnTo>
                  <a:pt x="2590" y="151714"/>
                </a:lnTo>
                <a:lnTo>
                  <a:pt x="6083" y="152019"/>
                </a:lnTo>
                <a:lnTo>
                  <a:pt x="75717" y="158115"/>
                </a:lnTo>
                <a:lnTo>
                  <a:pt x="78790" y="155524"/>
                </a:lnTo>
                <a:lnTo>
                  <a:pt x="79400" y="148539"/>
                </a:lnTo>
                <a:close/>
              </a:path>
              <a:path w="734695" h="342265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5">
                <a:moveTo>
                  <a:pt x="118935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35" y="247815"/>
                </a:lnTo>
                <a:close/>
              </a:path>
              <a:path w="734695" h="342265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5">
                <a:moveTo>
                  <a:pt x="721766" y="204736"/>
                </a:moveTo>
                <a:lnTo>
                  <a:pt x="719175" y="201663"/>
                </a:lnTo>
                <a:lnTo>
                  <a:pt x="715683" y="201358"/>
                </a:lnTo>
                <a:lnTo>
                  <a:pt x="646049" y="195262"/>
                </a:lnTo>
                <a:lnTo>
                  <a:pt x="642975" y="197853"/>
                </a:lnTo>
                <a:lnTo>
                  <a:pt x="642366" y="204838"/>
                </a:lnTo>
                <a:lnTo>
                  <a:pt x="644944" y="207911"/>
                </a:lnTo>
                <a:lnTo>
                  <a:pt x="718070" y="214312"/>
                </a:lnTo>
                <a:lnTo>
                  <a:pt x="721144" y="211734"/>
                </a:lnTo>
                <a:lnTo>
                  <a:pt x="721766" y="204736"/>
                </a:lnTo>
                <a:close/>
              </a:path>
              <a:path w="734695" h="342265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9585135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5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5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5" h="466090">
                <a:moveTo>
                  <a:pt x="518782" y="7899"/>
                </a:moveTo>
                <a:lnTo>
                  <a:pt x="518426" y="0"/>
                </a:lnTo>
                <a:lnTo>
                  <a:pt x="506031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23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38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81" y="302895"/>
                </a:lnTo>
                <a:lnTo>
                  <a:pt x="318617" y="286258"/>
                </a:lnTo>
                <a:lnTo>
                  <a:pt x="315353" y="271106"/>
                </a:lnTo>
                <a:lnTo>
                  <a:pt x="307378" y="257111"/>
                </a:lnTo>
                <a:lnTo>
                  <a:pt x="296608" y="247345"/>
                </a:lnTo>
                <a:lnTo>
                  <a:pt x="286385" y="241922"/>
                </a:lnTo>
                <a:lnTo>
                  <a:pt x="282079" y="239636"/>
                </a:lnTo>
                <a:lnTo>
                  <a:pt x="263677" y="23397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90" y="256933"/>
                </a:lnTo>
                <a:lnTo>
                  <a:pt x="144119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90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19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28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27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15" y="82969"/>
                </a:lnTo>
                <a:lnTo>
                  <a:pt x="13017" y="27063"/>
                </a:lnTo>
                <a:lnTo>
                  <a:pt x="12649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98" y="133985"/>
                </a:lnTo>
                <a:lnTo>
                  <a:pt x="45542" y="169265"/>
                </a:lnTo>
                <a:lnTo>
                  <a:pt x="50380" y="179870"/>
                </a:lnTo>
                <a:lnTo>
                  <a:pt x="53581" y="190957"/>
                </a:lnTo>
                <a:lnTo>
                  <a:pt x="55029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27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70" y="389813"/>
                </a:lnTo>
                <a:lnTo>
                  <a:pt x="158584" y="363867"/>
                </a:lnTo>
                <a:lnTo>
                  <a:pt x="157264" y="349669"/>
                </a:lnTo>
                <a:lnTo>
                  <a:pt x="156210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35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95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18" y="348386"/>
                </a:lnTo>
                <a:lnTo>
                  <a:pt x="296176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12" y="423811"/>
                </a:lnTo>
                <a:lnTo>
                  <a:pt x="280212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408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72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89" y="232143"/>
                </a:lnTo>
                <a:lnTo>
                  <a:pt x="425272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58" y="174726"/>
                </a:lnTo>
                <a:lnTo>
                  <a:pt x="484162" y="130022"/>
                </a:lnTo>
                <a:lnTo>
                  <a:pt x="506107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1" name="bg object 71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44962" y="131018"/>
            <a:ext cx="172707" cy="65684"/>
          </a:xfrm>
          <a:prstGeom prst="rect">
            <a:avLst/>
          </a:prstGeom>
        </p:spPr>
      </p:pic>
      <p:sp>
        <p:nvSpPr>
          <p:cNvPr id="72" name="bg object 72"/>
          <p:cNvSpPr/>
          <p:nvPr/>
        </p:nvSpPr>
        <p:spPr>
          <a:xfrm>
            <a:off x="9472016" y="12"/>
            <a:ext cx="721995" cy="263525"/>
          </a:xfrm>
          <a:custGeom>
            <a:avLst/>
            <a:gdLst/>
            <a:ahLst/>
            <a:cxnLst/>
            <a:rect l="l" t="t" r="r" b="b"/>
            <a:pathLst>
              <a:path w="721995" h="263525">
                <a:moveTo>
                  <a:pt x="79400" y="69697"/>
                </a:moveTo>
                <a:lnTo>
                  <a:pt x="76822" y="66624"/>
                </a:lnTo>
                <a:lnTo>
                  <a:pt x="3695" y="60223"/>
                </a:lnTo>
                <a:lnTo>
                  <a:pt x="622" y="62801"/>
                </a:lnTo>
                <a:lnTo>
                  <a:pt x="0" y="69799"/>
                </a:lnTo>
                <a:lnTo>
                  <a:pt x="2590" y="72872"/>
                </a:lnTo>
                <a:lnTo>
                  <a:pt x="6083" y="73177"/>
                </a:lnTo>
                <a:lnTo>
                  <a:pt x="75717" y="79273"/>
                </a:lnTo>
                <a:lnTo>
                  <a:pt x="78790" y="76682"/>
                </a:lnTo>
                <a:lnTo>
                  <a:pt x="79400" y="69697"/>
                </a:lnTo>
                <a:close/>
              </a:path>
              <a:path w="721995" h="263525">
                <a:moveTo>
                  <a:pt x="118935" y="168973"/>
                </a:moveTo>
                <a:lnTo>
                  <a:pt x="115455" y="162864"/>
                </a:lnTo>
                <a:lnTo>
                  <a:pt x="111569" y="161836"/>
                </a:lnTo>
                <a:lnTo>
                  <a:pt x="43472" y="200596"/>
                </a:lnTo>
                <a:lnTo>
                  <a:pt x="42405" y="204470"/>
                </a:lnTo>
                <a:lnTo>
                  <a:pt x="44145" y="207518"/>
                </a:lnTo>
                <a:lnTo>
                  <a:pt x="45212" y="209410"/>
                </a:lnTo>
                <a:lnTo>
                  <a:pt x="47104" y="210527"/>
                </a:lnTo>
                <a:lnTo>
                  <a:pt x="50355" y="210807"/>
                </a:lnTo>
                <a:lnTo>
                  <a:pt x="51638" y="210553"/>
                </a:lnTo>
                <a:lnTo>
                  <a:pt x="117868" y="172847"/>
                </a:lnTo>
                <a:lnTo>
                  <a:pt x="118935" y="168973"/>
                </a:lnTo>
                <a:close/>
              </a:path>
              <a:path w="721995" h="263525">
                <a:moveTo>
                  <a:pt x="656005" y="258152"/>
                </a:moveTo>
                <a:lnTo>
                  <a:pt x="655637" y="254152"/>
                </a:lnTo>
                <a:lnTo>
                  <a:pt x="597992" y="206375"/>
                </a:lnTo>
                <a:lnTo>
                  <a:pt x="595299" y="204139"/>
                </a:lnTo>
                <a:lnTo>
                  <a:pt x="591286" y="204495"/>
                </a:lnTo>
                <a:lnTo>
                  <a:pt x="586816" y="209905"/>
                </a:lnTo>
                <a:lnTo>
                  <a:pt x="587184" y="213918"/>
                </a:lnTo>
                <a:lnTo>
                  <a:pt x="645858" y="262547"/>
                </a:lnTo>
                <a:lnTo>
                  <a:pt x="647077" y="263017"/>
                </a:lnTo>
                <a:lnTo>
                  <a:pt x="650328" y="263309"/>
                </a:lnTo>
                <a:lnTo>
                  <a:pt x="652386" y="262521"/>
                </a:lnTo>
                <a:lnTo>
                  <a:pt x="656005" y="258152"/>
                </a:lnTo>
                <a:close/>
              </a:path>
              <a:path w="721995" h="263525">
                <a:moveTo>
                  <a:pt x="719239" y="0"/>
                </a:moveTo>
                <a:lnTo>
                  <a:pt x="681443" y="0"/>
                </a:lnTo>
                <a:lnTo>
                  <a:pt x="653008" y="10147"/>
                </a:lnTo>
                <a:lnTo>
                  <a:pt x="651294" y="13779"/>
                </a:lnTo>
                <a:lnTo>
                  <a:pt x="653338" y="19494"/>
                </a:lnTo>
                <a:lnTo>
                  <a:pt x="655497" y="21056"/>
                </a:lnTo>
                <a:lnTo>
                  <a:pt x="658787" y="21348"/>
                </a:lnTo>
                <a:lnTo>
                  <a:pt x="659688" y="21247"/>
                </a:lnTo>
                <a:lnTo>
                  <a:pt x="719239" y="0"/>
                </a:lnTo>
                <a:close/>
              </a:path>
              <a:path w="721995" h="263525">
                <a:moveTo>
                  <a:pt x="721766" y="125882"/>
                </a:moveTo>
                <a:lnTo>
                  <a:pt x="719175" y="122809"/>
                </a:lnTo>
                <a:lnTo>
                  <a:pt x="715683" y="122504"/>
                </a:lnTo>
                <a:lnTo>
                  <a:pt x="646049" y="116408"/>
                </a:lnTo>
                <a:lnTo>
                  <a:pt x="642975" y="118999"/>
                </a:lnTo>
                <a:lnTo>
                  <a:pt x="642366" y="125984"/>
                </a:lnTo>
                <a:lnTo>
                  <a:pt x="644944" y="129057"/>
                </a:lnTo>
                <a:lnTo>
                  <a:pt x="718070" y="135458"/>
                </a:lnTo>
                <a:lnTo>
                  <a:pt x="721144" y="132880"/>
                </a:lnTo>
                <a:lnTo>
                  <a:pt x="721766" y="12588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5263147" y="183624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4" name="bg object 74"/>
          <p:cNvPicPr/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2095110"/>
            <a:ext cx="172186" cy="68376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527006" y="1569690"/>
            <a:ext cx="2832735" cy="17018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854321" y="3682024"/>
            <a:ext cx="4984757" cy="2362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rgbClr val="25408F"/>
                </a:solidFill>
                <a:latin typeface="Gill Sans MT"/>
                <a:cs typeface="Gill Sans MT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47300" y="7114402"/>
            <a:ext cx="2376805" cy="312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60000" y="7127102"/>
            <a:ext cx="5151755" cy="2870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1" i="0">
                <a:solidFill>
                  <a:srgbClr val="25408F"/>
                </a:solidFill>
                <a:latin typeface="Trebuchet MS"/>
                <a:cs typeface="Trebuchet MS"/>
              </a:defRPr>
            </a:lvl1pPr>
          </a:lstStyle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699248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2.png"/><Relationship Id="rId21" Type="http://schemas.openxmlformats.org/officeDocument/2006/relationships/image" Target="../media/image21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11.pn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10" Type="http://schemas.openxmlformats.org/officeDocument/2006/relationships/image" Target="../media/image9.png"/><Relationship Id="rId19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hyperlink" Target="http://www.dentalhealth.org/" TargetMode="External"/><Relationship Id="rId2" Type="http://schemas.openxmlformats.org/officeDocument/2006/relationships/image" Target="../media/image3.png"/><Relationship Id="rId16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205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0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2.png"/><Relationship Id="rId21" Type="http://schemas.openxmlformats.org/officeDocument/2006/relationships/image" Target="../media/image207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1.png"/><Relationship Id="rId16" Type="http://schemas.openxmlformats.org/officeDocument/2006/relationships/image" Target="../media/image16.png"/><Relationship Id="rId20" Type="http://schemas.openxmlformats.org/officeDocument/2006/relationships/image" Target="../media/image20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hyperlink" Target="http://www.dentalhealth.org/" TargetMode="External"/><Relationship Id="rId10" Type="http://schemas.openxmlformats.org/officeDocument/2006/relationships/image" Target="../media/image9.png"/><Relationship Id="rId19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Relationship Id="rId22" Type="http://schemas.openxmlformats.org/officeDocument/2006/relationships/image" Target="../media/image6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hyperlink" Target="http://www.dentalhealth.org/" TargetMode="External"/><Relationship Id="rId2" Type="http://schemas.openxmlformats.org/officeDocument/2006/relationships/image" Target="../media/image3.png"/><Relationship Id="rId16" Type="http://schemas.openxmlformats.org/officeDocument/2006/relationships/image" Target="../media/image6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208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0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2.png"/><Relationship Id="rId21" Type="http://schemas.openxmlformats.org/officeDocument/2006/relationships/image" Target="../media/image209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1.png"/><Relationship Id="rId16" Type="http://schemas.openxmlformats.org/officeDocument/2006/relationships/image" Target="../media/image16.png"/><Relationship Id="rId20" Type="http://schemas.openxmlformats.org/officeDocument/2006/relationships/image" Target="../media/image20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23" Type="http://schemas.openxmlformats.org/officeDocument/2006/relationships/hyperlink" Target="http://www.dentalhealth.org/" TargetMode="External"/><Relationship Id="rId10" Type="http://schemas.openxmlformats.org/officeDocument/2006/relationships/image" Target="../media/image9.png"/><Relationship Id="rId19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Relationship Id="rId22" Type="http://schemas.openxmlformats.org/officeDocument/2006/relationships/image" Target="../media/image6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hyperlink" Target="http://www.dentalhealth.org/" TargetMode="External"/><Relationship Id="rId2" Type="http://schemas.openxmlformats.org/officeDocument/2006/relationships/image" Target="../media/image3.png"/><Relationship Id="rId16" Type="http://schemas.openxmlformats.org/officeDocument/2006/relationships/image" Target="../media/image6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210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0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11.png"/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png"/><Relationship Id="rId16" Type="http://schemas.openxmlformats.org/officeDocument/2006/relationships/hyperlink" Target="http://www.dentalhealth.org/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5" Type="http://schemas.openxmlformats.org/officeDocument/2006/relationships/image" Target="../media/image67.png"/><Relationship Id="rId10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16.png"/><Relationship Id="rId14" Type="http://schemas.openxmlformats.org/officeDocument/2006/relationships/image" Target="../media/image20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12.png"/><Relationship Id="rId18" Type="http://schemas.openxmlformats.org/officeDocument/2006/relationships/image" Target="../media/image67.png"/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17" Type="http://schemas.openxmlformats.org/officeDocument/2006/relationships/image" Target="../media/image216.png"/><Relationship Id="rId2" Type="http://schemas.openxmlformats.org/officeDocument/2006/relationships/image" Target="../media/image9.png"/><Relationship Id="rId16" Type="http://schemas.openxmlformats.org/officeDocument/2006/relationships/image" Target="../media/image2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5" Type="http://schemas.openxmlformats.org/officeDocument/2006/relationships/image" Target="../media/image214.png"/><Relationship Id="rId10" Type="http://schemas.openxmlformats.org/officeDocument/2006/relationships/image" Target="../media/image17.png"/><Relationship Id="rId19" Type="http://schemas.openxmlformats.org/officeDocument/2006/relationships/hyperlink" Target="http://www.dentalhealth.org/" TargetMode="External"/><Relationship Id="rId4" Type="http://schemas.openxmlformats.org/officeDocument/2006/relationships/image" Target="../media/image3.png"/><Relationship Id="rId9" Type="http://schemas.openxmlformats.org/officeDocument/2006/relationships/image" Target="../media/image16.png"/><Relationship Id="rId14" Type="http://schemas.openxmlformats.org/officeDocument/2006/relationships/image" Target="../media/image21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hyperlink" Target="http://www.dentalhealth.org/" TargetMode="External"/><Relationship Id="rId2" Type="http://schemas.openxmlformats.org/officeDocument/2006/relationships/image" Target="../media/image3.png"/><Relationship Id="rId16" Type="http://schemas.openxmlformats.org/officeDocument/2006/relationships/image" Target="../media/image6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218.jpe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1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2.png"/><Relationship Id="rId21" Type="http://schemas.openxmlformats.org/officeDocument/2006/relationships/image" Target="../media/image67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1.png"/><Relationship Id="rId16" Type="http://schemas.openxmlformats.org/officeDocument/2006/relationships/image" Target="../media/image16.png"/><Relationship Id="rId20" Type="http://schemas.openxmlformats.org/officeDocument/2006/relationships/image" Target="../media/image2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5.png"/><Relationship Id="rId10" Type="http://schemas.openxmlformats.org/officeDocument/2006/relationships/image" Target="../media/image9.png"/><Relationship Id="rId19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Relationship Id="rId22" Type="http://schemas.openxmlformats.org/officeDocument/2006/relationships/hyperlink" Target="http://www.dentalhealth.org/" TargetMode="Externa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9" Type="http://schemas.openxmlformats.org/officeDocument/2006/relationships/image" Target="../media/image47.png"/><Relationship Id="rId21" Type="http://schemas.openxmlformats.org/officeDocument/2006/relationships/image" Target="../media/image29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image" Target="../media/image55.png"/><Relationship Id="rId50" Type="http://schemas.openxmlformats.org/officeDocument/2006/relationships/image" Target="../media/image58.png"/><Relationship Id="rId55" Type="http://schemas.openxmlformats.org/officeDocument/2006/relationships/image" Target="../media/image63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6" Type="http://schemas.openxmlformats.org/officeDocument/2006/relationships/image" Target="../media/image24.png"/><Relationship Id="rId29" Type="http://schemas.openxmlformats.org/officeDocument/2006/relationships/image" Target="../media/image37.png"/><Relationship Id="rId11" Type="http://schemas.openxmlformats.org/officeDocument/2006/relationships/image" Target="../media/image17.png"/><Relationship Id="rId24" Type="http://schemas.openxmlformats.org/officeDocument/2006/relationships/image" Target="../media/image32.png"/><Relationship Id="rId32" Type="http://schemas.openxmlformats.org/officeDocument/2006/relationships/image" Target="../media/image40.png"/><Relationship Id="rId37" Type="http://schemas.openxmlformats.org/officeDocument/2006/relationships/image" Target="../media/image45.png"/><Relationship Id="rId40" Type="http://schemas.openxmlformats.org/officeDocument/2006/relationships/image" Target="../media/image48.png"/><Relationship Id="rId45" Type="http://schemas.openxmlformats.org/officeDocument/2006/relationships/image" Target="../media/image53.png"/><Relationship Id="rId53" Type="http://schemas.openxmlformats.org/officeDocument/2006/relationships/image" Target="../media/image61.png"/><Relationship Id="rId58" Type="http://schemas.openxmlformats.org/officeDocument/2006/relationships/image" Target="../media/image66.png"/><Relationship Id="rId5" Type="http://schemas.openxmlformats.org/officeDocument/2006/relationships/image" Target="../media/image3.png"/><Relationship Id="rId19" Type="http://schemas.openxmlformats.org/officeDocument/2006/relationships/image" Target="../media/image27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Relationship Id="rId30" Type="http://schemas.openxmlformats.org/officeDocument/2006/relationships/image" Target="../media/image38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image" Target="../media/image56.png"/><Relationship Id="rId56" Type="http://schemas.openxmlformats.org/officeDocument/2006/relationships/image" Target="../media/image64.png"/><Relationship Id="rId8" Type="http://schemas.openxmlformats.org/officeDocument/2006/relationships/image" Target="../media/image14.png"/><Relationship Id="rId51" Type="http://schemas.openxmlformats.org/officeDocument/2006/relationships/image" Target="../media/image59.png"/><Relationship Id="rId3" Type="http://schemas.openxmlformats.org/officeDocument/2006/relationships/image" Target="../media/image9.png"/><Relationship Id="rId12" Type="http://schemas.openxmlformats.org/officeDocument/2006/relationships/image" Target="../media/image18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4.png"/><Relationship Id="rId59" Type="http://schemas.openxmlformats.org/officeDocument/2006/relationships/image" Target="../media/image67.png"/><Relationship Id="rId20" Type="http://schemas.openxmlformats.org/officeDocument/2006/relationships/image" Target="../media/image28.png"/><Relationship Id="rId41" Type="http://schemas.openxmlformats.org/officeDocument/2006/relationships/image" Target="../media/image49.png"/><Relationship Id="rId54" Type="http://schemas.openxmlformats.org/officeDocument/2006/relationships/image" Target="../media/image6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36" Type="http://schemas.openxmlformats.org/officeDocument/2006/relationships/image" Target="../media/image44.png"/><Relationship Id="rId49" Type="http://schemas.openxmlformats.org/officeDocument/2006/relationships/image" Target="../media/image57.png"/><Relationship Id="rId57" Type="http://schemas.openxmlformats.org/officeDocument/2006/relationships/image" Target="../media/image65.png"/><Relationship Id="rId10" Type="http://schemas.openxmlformats.org/officeDocument/2006/relationships/image" Target="../media/image16.png"/><Relationship Id="rId31" Type="http://schemas.openxmlformats.org/officeDocument/2006/relationships/image" Target="../media/image39.png"/><Relationship Id="rId44" Type="http://schemas.openxmlformats.org/officeDocument/2006/relationships/image" Target="../media/image52.png"/><Relationship Id="rId52" Type="http://schemas.openxmlformats.org/officeDocument/2006/relationships/image" Target="../media/image60.png"/><Relationship Id="rId60" Type="http://schemas.openxmlformats.org/officeDocument/2006/relationships/hyperlink" Target="http://www.dentalhealth.org/" TargetMode="Externa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openxmlformats.org/officeDocument/2006/relationships/image" Target="../media/image72.png"/><Relationship Id="rId26" Type="http://schemas.openxmlformats.org/officeDocument/2006/relationships/image" Target="../media/image80.png"/><Relationship Id="rId39" Type="http://schemas.openxmlformats.org/officeDocument/2006/relationships/image" Target="../media/image93.png"/><Relationship Id="rId21" Type="http://schemas.openxmlformats.org/officeDocument/2006/relationships/image" Target="../media/image75.png"/><Relationship Id="rId34" Type="http://schemas.openxmlformats.org/officeDocument/2006/relationships/image" Target="../media/image88.png"/><Relationship Id="rId42" Type="http://schemas.openxmlformats.org/officeDocument/2006/relationships/image" Target="../media/image96.png"/><Relationship Id="rId47" Type="http://schemas.openxmlformats.org/officeDocument/2006/relationships/image" Target="../media/image101.png"/><Relationship Id="rId50" Type="http://schemas.openxmlformats.org/officeDocument/2006/relationships/image" Target="../media/image67.png"/><Relationship Id="rId7" Type="http://schemas.openxmlformats.org/officeDocument/2006/relationships/image" Target="../media/image13.png"/><Relationship Id="rId2" Type="http://schemas.openxmlformats.org/officeDocument/2006/relationships/image" Target="../media/image3.png"/><Relationship Id="rId16" Type="http://schemas.openxmlformats.org/officeDocument/2006/relationships/image" Target="../media/image70.png"/><Relationship Id="rId29" Type="http://schemas.openxmlformats.org/officeDocument/2006/relationships/image" Target="../media/image83.png"/><Relationship Id="rId11" Type="http://schemas.openxmlformats.org/officeDocument/2006/relationships/image" Target="../media/image17.png"/><Relationship Id="rId24" Type="http://schemas.openxmlformats.org/officeDocument/2006/relationships/image" Target="../media/image78.png"/><Relationship Id="rId32" Type="http://schemas.openxmlformats.org/officeDocument/2006/relationships/image" Target="../media/image86.png"/><Relationship Id="rId37" Type="http://schemas.openxmlformats.org/officeDocument/2006/relationships/image" Target="../media/image91.png"/><Relationship Id="rId40" Type="http://schemas.openxmlformats.org/officeDocument/2006/relationships/image" Target="../media/image94.png"/><Relationship Id="rId45" Type="http://schemas.openxmlformats.org/officeDocument/2006/relationships/image" Target="../media/image99.png"/><Relationship Id="rId5" Type="http://schemas.openxmlformats.org/officeDocument/2006/relationships/image" Target="../media/image10.png"/><Relationship Id="rId15" Type="http://schemas.openxmlformats.org/officeDocument/2006/relationships/image" Target="../media/image69.png"/><Relationship Id="rId23" Type="http://schemas.openxmlformats.org/officeDocument/2006/relationships/image" Target="../media/image77.png"/><Relationship Id="rId28" Type="http://schemas.openxmlformats.org/officeDocument/2006/relationships/image" Target="../media/image82.png"/><Relationship Id="rId36" Type="http://schemas.openxmlformats.org/officeDocument/2006/relationships/image" Target="../media/image90.png"/><Relationship Id="rId49" Type="http://schemas.openxmlformats.org/officeDocument/2006/relationships/image" Target="../media/image103.png"/><Relationship Id="rId10" Type="http://schemas.openxmlformats.org/officeDocument/2006/relationships/image" Target="../media/image16.png"/><Relationship Id="rId19" Type="http://schemas.openxmlformats.org/officeDocument/2006/relationships/image" Target="../media/image73.png"/><Relationship Id="rId31" Type="http://schemas.openxmlformats.org/officeDocument/2006/relationships/image" Target="../media/image85.png"/><Relationship Id="rId44" Type="http://schemas.openxmlformats.org/officeDocument/2006/relationships/image" Target="../media/image98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68.png"/><Relationship Id="rId22" Type="http://schemas.openxmlformats.org/officeDocument/2006/relationships/image" Target="../media/image76.png"/><Relationship Id="rId27" Type="http://schemas.openxmlformats.org/officeDocument/2006/relationships/image" Target="../media/image81.png"/><Relationship Id="rId30" Type="http://schemas.openxmlformats.org/officeDocument/2006/relationships/image" Target="../media/image84.png"/><Relationship Id="rId35" Type="http://schemas.openxmlformats.org/officeDocument/2006/relationships/image" Target="../media/image89.png"/><Relationship Id="rId43" Type="http://schemas.openxmlformats.org/officeDocument/2006/relationships/image" Target="../media/image97.png"/><Relationship Id="rId48" Type="http://schemas.openxmlformats.org/officeDocument/2006/relationships/image" Target="../media/image102.png"/><Relationship Id="rId8" Type="http://schemas.openxmlformats.org/officeDocument/2006/relationships/image" Target="../media/image14.png"/><Relationship Id="rId51" Type="http://schemas.openxmlformats.org/officeDocument/2006/relationships/hyperlink" Target="http://www.dentalhealth.org/" TargetMode="External"/><Relationship Id="rId3" Type="http://schemas.openxmlformats.org/officeDocument/2006/relationships/image" Target="../media/image8.png"/><Relationship Id="rId12" Type="http://schemas.openxmlformats.org/officeDocument/2006/relationships/image" Target="../media/image18.png"/><Relationship Id="rId17" Type="http://schemas.openxmlformats.org/officeDocument/2006/relationships/image" Target="../media/image71.png"/><Relationship Id="rId25" Type="http://schemas.openxmlformats.org/officeDocument/2006/relationships/image" Target="../media/image79.png"/><Relationship Id="rId33" Type="http://schemas.openxmlformats.org/officeDocument/2006/relationships/image" Target="../media/image87.png"/><Relationship Id="rId38" Type="http://schemas.openxmlformats.org/officeDocument/2006/relationships/image" Target="../media/image92.png"/><Relationship Id="rId46" Type="http://schemas.openxmlformats.org/officeDocument/2006/relationships/image" Target="../media/image100.png"/><Relationship Id="rId20" Type="http://schemas.openxmlformats.org/officeDocument/2006/relationships/image" Target="../media/image74.png"/><Relationship Id="rId41" Type="http://schemas.openxmlformats.org/officeDocument/2006/relationships/image" Target="../media/image9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107.png"/><Relationship Id="rId39" Type="http://schemas.openxmlformats.org/officeDocument/2006/relationships/image" Target="../media/image115.png"/><Relationship Id="rId21" Type="http://schemas.openxmlformats.org/officeDocument/2006/relationships/image" Target="../media/image104.png"/><Relationship Id="rId34" Type="http://schemas.openxmlformats.org/officeDocument/2006/relationships/image" Target="../media/image111.png"/><Relationship Id="rId42" Type="http://schemas.openxmlformats.org/officeDocument/2006/relationships/image" Target="../media/image118.png"/><Relationship Id="rId47" Type="http://schemas.openxmlformats.org/officeDocument/2006/relationships/image" Target="../media/image96.png"/><Relationship Id="rId50" Type="http://schemas.openxmlformats.org/officeDocument/2006/relationships/image" Target="../media/image124.png"/><Relationship Id="rId55" Type="http://schemas.openxmlformats.org/officeDocument/2006/relationships/image" Target="../media/image126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6" Type="http://schemas.openxmlformats.org/officeDocument/2006/relationships/image" Target="../media/image16.png"/><Relationship Id="rId29" Type="http://schemas.openxmlformats.org/officeDocument/2006/relationships/image" Target="../media/image78.png"/><Relationship Id="rId11" Type="http://schemas.openxmlformats.org/officeDocument/2006/relationships/image" Target="../media/image10.png"/><Relationship Id="rId24" Type="http://schemas.openxmlformats.org/officeDocument/2006/relationships/image" Target="../media/image106.png"/><Relationship Id="rId32" Type="http://schemas.openxmlformats.org/officeDocument/2006/relationships/image" Target="../media/image81.png"/><Relationship Id="rId37" Type="http://schemas.openxmlformats.org/officeDocument/2006/relationships/image" Target="../media/image114.png"/><Relationship Id="rId40" Type="http://schemas.openxmlformats.org/officeDocument/2006/relationships/image" Target="../media/image116.png"/><Relationship Id="rId45" Type="http://schemas.openxmlformats.org/officeDocument/2006/relationships/image" Target="../media/image121.png"/><Relationship Id="rId53" Type="http://schemas.openxmlformats.org/officeDocument/2006/relationships/image" Target="../media/image125.png"/><Relationship Id="rId5" Type="http://schemas.openxmlformats.org/officeDocument/2006/relationships/image" Target="../media/image4.png"/><Relationship Id="rId19" Type="http://schemas.openxmlformats.org/officeDocument/2006/relationships/image" Target="../media/image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Relationship Id="rId22" Type="http://schemas.openxmlformats.org/officeDocument/2006/relationships/image" Target="../media/image71.png"/><Relationship Id="rId27" Type="http://schemas.openxmlformats.org/officeDocument/2006/relationships/image" Target="../media/image76.png"/><Relationship Id="rId30" Type="http://schemas.openxmlformats.org/officeDocument/2006/relationships/image" Target="../media/image108.png"/><Relationship Id="rId35" Type="http://schemas.openxmlformats.org/officeDocument/2006/relationships/image" Target="../media/image112.png"/><Relationship Id="rId43" Type="http://schemas.openxmlformats.org/officeDocument/2006/relationships/image" Target="../media/image119.png"/><Relationship Id="rId48" Type="http://schemas.openxmlformats.org/officeDocument/2006/relationships/image" Target="../media/image123.png"/><Relationship Id="rId56" Type="http://schemas.openxmlformats.org/officeDocument/2006/relationships/image" Target="../media/image67.png"/><Relationship Id="rId8" Type="http://schemas.openxmlformats.org/officeDocument/2006/relationships/image" Target="../media/image7.png"/><Relationship Id="rId51" Type="http://schemas.openxmlformats.org/officeDocument/2006/relationships/image" Target="../media/image100.png"/><Relationship Id="rId3" Type="http://schemas.openxmlformats.org/officeDocument/2006/relationships/image" Target="../media/image2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74.png"/><Relationship Id="rId33" Type="http://schemas.openxmlformats.org/officeDocument/2006/relationships/image" Target="../media/image110.png"/><Relationship Id="rId38" Type="http://schemas.openxmlformats.org/officeDocument/2006/relationships/image" Target="../media/image87.png"/><Relationship Id="rId46" Type="http://schemas.openxmlformats.org/officeDocument/2006/relationships/image" Target="../media/image122.png"/><Relationship Id="rId20" Type="http://schemas.openxmlformats.org/officeDocument/2006/relationships/image" Target="../media/image69.png"/><Relationship Id="rId41" Type="http://schemas.openxmlformats.org/officeDocument/2006/relationships/image" Target="../media/image117.png"/><Relationship Id="rId54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105.png"/><Relationship Id="rId28" Type="http://schemas.openxmlformats.org/officeDocument/2006/relationships/image" Target="../media/image77.png"/><Relationship Id="rId36" Type="http://schemas.openxmlformats.org/officeDocument/2006/relationships/image" Target="../media/image113.png"/><Relationship Id="rId49" Type="http://schemas.openxmlformats.org/officeDocument/2006/relationships/image" Target="../media/image98.png"/><Relationship Id="rId57" Type="http://schemas.openxmlformats.org/officeDocument/2006/relationships/hyperlink" Target="http://www.dentalhealth.org/" TargetMode="External"/><Relationship Id="rId10" Type="http://schemas.openxmlformats.org/officeDocument/2006/relationships/image" Target="../media/image9.png"/><Relationship Id="rId31" Type="http://schemas.openxmlformats.org/officeDocument/2006/relationships/image" Target="../media/image109.png"/><Relationship Id="rId44" Type="http://schemas.openxmlformats.org/officeDocument/2006/relationships/image" Target="../media/image120.png"/><Relationship Id="rId52" Type="http://schemas.openxmlformats.org/officeDocument/2006/relationships/image" Target="../media/image101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openxmlformats.org/officeDocument/2006/relationships/image" Target="../media/image131.png"/><Relationship Id="rId26" Type="http://schemas.openxmlformats.org/officeDocument/2006/relationships/image" Target="../media/image138.png"/><Relationship Id="rId39" Type="http://schemas.openxmlformats.org/officeDocument/2006/relationships/image" Target="../media/image149.png"/><Relationship Id="rId21" Type="http://schemas.openxmlformats.org/officeDocument/2006/relationships/image" Target="../media/image134.png"/><Relationship Id="rId34" Type="http://schemas.openxmlformats.org/officeDocument/2006/relationships/image" Target="../media/image145.png"/><Relationship Id="rId42" Type="http://schemas.openxmlformats.org/officeDocument/2006/relationships/image" Target="../media/image152.png"/><Relationship Id="rId47" Type="http://schemas.openxmlformats.org/officeDocument/2006/relationships/image" Target="../media/image125.png"/><Relationship Id="rId50" Type="http://schemas.openxmlformats.org/officeDocument/2006/relationships/image" Target="../media/image67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6" Type="http://schemas.openxmlformats.org/officeDocument/2006/relationships/image" Target="../media/image129.png"/><Relationship Id="rId29" Type="http://schemas.openxmlformats.org/officeDocument/2006/relationships/image" Target="../media/image141.png"/><Relationship Id="rId11" Type="http://schemas.openxmlformats.org/officeDocument/2006/relationships/image" Target="../media/image17.png"/><Relationship Id="rId24" Type="http://schemas.openxmlformats.org/officeDocument/2006/relationships/image" Target="../media/image137.png"/><Relationship Id="rId32" Type="http://schemas.openxmlformats.org/officeDocument/2006/relationships/image" Target="../media/image87.png"/><Relationship Id="rId37" Type="http://schemas.openxmlformats.org/officeDocument/2006/relationships/image" Target="../media/image147.png"/><Relationship Id="rId40" Type="http://schemas.openxmlformats.org/officeDocument/2006/relationships/image" Target="../media/image150.png"/><Relationship Id="rId45" Type="http://schemas.openxmlformats.org/officeDocument/2006/relationships/image" Target="../media/image100.png"/><Relationship Id="rId5" Type="http://schemas.openxmlformats.org/officeDocument/2006/relationships/image" Target="../media/image3.png"/><Relationship Id="rId15" Type="http://schemas.openxmlformats.org/officeDocument/2006/relationships/image" Target="../media/image128.png"/><Relationship Id="rId23" Type="http://schemas.openxmlformats.org/officeDocument/2006/relationships/image" Target="../media/image136.png"/><Relationship Id="rId28" Type="http://schemas.openxmlformats.org/officeDocument/2006/relationships/image" Target="../media/image140.png"/><Relationship Id="rId36" Type="http://schemas.openxmlformats.org/officeDocument/2006/relationships/image" Target="../media/image91.png"/><Relationship Id="rId49" Type="http://schemas.openxmlformats.org/officeDocument/2006/relationships/image" Target="../media/image156.png"/><Relationship Id="rId10" Type="http://schemas.openxmlformats.org/officeDocument/2006/relationships/image" Target="../media/image16.png"/><Relationship Id="rId19" Type="http://schemas.openxmlformats.org/officeDocument/2006/relationships/image" Target="../media/image132.png"/><Relationship Id="rId31" Type="http://schemas.openxmlformats.org/officeDocument/2006/relationships/image" Target="../media/image143.png"/><Relationship Id="rId44" Type="http://schemas.openxmlformats.org/officeDocument/2006/relationships/image" Target="../media/image154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127.png"/><Relationship Id="rId22" Type="http://schemas.openxmlformats.org/officeDocument/2006/relationships/image" Target="../media/image135.png"/><Relationship Id="rId27" Type="http://schemas.openxmlformats.org/officeDocument/2006/relationships/image" Target="../media/image139.png"/><Relationship Id="rId30" Type="http://schemas.openxmlformats.org/officeDocument/2006/relationships/image" Target="../media/image142.png"/><Relationship Id="rId35" Type="http://schemas.openxmlformats.org/officeDocument/2006/relationships/image" Target="../media/image146.png"/><Relationship Id="rId43" Type="http://schemas.openxmlformats.org/officeDocument/2006/relationships/image" Target="../media/image153.png"/><Relationship Id="rId48" Type="http://schemas.openxmlformats.org/officeDocument/2006/relationships/image" Target="../media/image103.png"/><Relationship Id="rId8" Type="http://schemas.openxmlformats.org/officeDocument/2006/relationships/image" Target="../media/image14.png"/><Relationship Id="rId51" Type="http://schemas.openxmlformats.org/officeDocument/2006/relationships/hyperlink" Target="http://www.dentalhealth.org/" TargetMode="External"/><Relationship Id="rId3" Type="http://schemas.openxmlformats.org/officeDocument/2006/relationships/image" Target="../media/image9.png"/><Relationship Id="rId12" Type="http://schemas.openxmlformats.org/officeDocument/2006/relationships/image" Target="../media/image18.png"/><Relationship Id="rId17" Type="http://schemas.openxmlformats.org/officeDocument/2006/relationships/image" Target="../media/image130.png"/><Relationship Id="rId25" Type="http://schemas.openxmlformats.org/officeDocument/2006/relationships/image" Target="../media/image109.png"/><Relationship Id="rId33" Type="http://schemas.openxmlformats.org/officeDocument/2006/relationships/image" Target="../media/image144.png"/><Relationship Id="rId38" Type="http://schemas.openxmlformats.org/officeDocument/2006/relationships/image" Target="../media/image148.png"/><Relationship Id="rId46" Type="http://schemas.openxmlformats.org/officeDocument/2006/relationships/image" Target="../media/image155.png"/><Relationship Id="rId20" Type="http://schemas.openxmlformats.org/officeDocument/2006/relationships/image" Target="../media/image133.png"/><Relationship Id="rId41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openxmlformats.org/officeDocument/2006/relationships/image" Target="../media/image158.png"/><Relationship Id="rId26" Type="http://schemas.openxmlformats.org/officeDocument/2006/relationships/image" Target="../media/image81.png"/><Relationship Id="rId39" Type="http://schemas.openxmlformats.org/officeDocument/2006/relationships/image" Target="../media/image170.png"/><Relationship Id="rId21" Type="http://schemas.openxmlformats.org/officeDocument/2006/relationships/image" Target="../media/image76.png"/><Relationship Id="rId34" Type="http://schemas.openxmlformats.org/officeDocument/2006/relationships/image" Target="../media/image168.png"/><Relationship Id="rId42" Type="http://schemas.openxmlformats.org/officeDocument/2006/relationships/image" Target="../media/image173.png"/><Relationship Id="rId47" Type="http://schemas.openxmlformats.org/officeDocument/2006/relationships/image" Target="../media/image102.png"/><Relationship Id="rId50" Type="http://schemas.openxmlformats.org/officeDocument/2006/relationships/image" Target="../media/image67.png"/><Relationship Id="rId7" Type="http://schemas.openxmlformats.org/officeDocument/2006/relationships/image" Target="../media/image13.png"/><Relationship Id="rId2" Type="http://schemas.openxmlformats.org/officeDocument/2006/relationships/image" Target="../media/image3.png"/><Relationship Id="rId16" Type="http://schemas.openxmlformats.org/officeDocument/2006/relationships/image" Target="../media/image71.png"/><Relationship Id="rId29" Type="http://schemas.openxmlformats.org/officeDocument/2006/relationships/image" Target="../media/image163.png"/><Relationship Id="rId11" Type="http://schemas.openxmlformats.org/officeDocument/2006/relationships/image" Target="../media/image17.png"/><Relationship Id="rId24" Type="http://schemas.openxmlformats.org/officeDocument/2006/relationships/image" Target="../media/image160.png"/><Relationship Id="rId32" Type="http://schemas.openxmlformats.org/officeDocument/2006/relationships/image" Target="../media/image166.png"/><Relationship Id="rId37" Type="http://schemas.openxmlformats.org/officeDocument/2006/relationships/image" Target="../media/image92.png"/><Relationship Id="rId40" Type="http://schemas.openxmlformats.org/officeDocument/2006/relationships/image" Target="../media/image171.png"/><Relationship Id="rId45" Type="http://schemas.openxmlformats.org/officeDocument/2006/relationships/image" Target="../media/image100.png"/><Relationship Id="rId5" Type="http://schemas.openxmlformats.org/officeDocument/2006/relationships/image" Target="../media/image10.png"/><Relationship Id="rId15" Type="http://schemas.openxmlformats.org/officeDocument/2006/relationships/image" Target="../media/image128.png"/><Relationship Id="rId23" Type="http://schemas.openxmlformats.org/officeDocument/2006/relationships/image" Target="../media/image136.png"/><Relationship Id="rId28" Type="http://schemas.openxmlformats.org/officeDocument/2006/relationships/image" Target="../media/image162.png"/><Relationship Id="rId36" Type="http://schemas.openxmlformats.org/officeDocument/2006/relationships/image" Target="../media/image91.png"/><Relationship Id="rId49" Type="http://schemas.openxmlformats.org/officeDocument/2006/relationships/image" Target="../media/image174.png"/><Relationship Id="rId10" Type="http://schemas.openxmlformats.org/officeDocument/2006/relationships/image" Target="../media/image16.png"/><Relationship Id="rId19" Type="http://schemas.openxmlformats.org/officeDocument/2006/relationships/image" Target="../media/image74.png"/><Relationship Id="rId31" Type="http://schemas.openxmlformats.org/officeDocument/2006/relationships/image" Target="../media/image165.png"/><Relationship Id="rId44" Type="http://schemas.openxmlformats.org/officeDocument/2006/relationships/image" Target="../media/image99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69.png"/><Relationship Id="rId22" Type="http://schemas.openxmlformats.org/officeDocument/2006/relationships/image" Target="../media/image77.png"/><Relationship Id="rId27" Type="http://schemas.openxmlformats.org/officeDocument/2006/relationships/image" Target="../media/image161.png"/><Relationship Id="rId30" Type="http://schemas.openxmlformats.org/officeDocument/2006/relationships/image" Target="../media/image164.png"/><Relationship Id="rId35" Type="http://schemas.openxmlformats.org/officeDocument/2006/relationships/image" Target="../media/image117.png"/><Relationship Id="rId43" Type="http://schemas.openxmlformats.org/officeDocument/2006/relationships/image" Target="../media/image98.png"/><Relationship Id="rId48" Type="http://schemas.openxmlformats.org/officeDocument/2006/relationships/image" Target="../media/image103.png"/><Relationship Id="rId8" Type="http://schemas.openxmlformats.org/officeDocument/2006/relationships/image" Target="../media/image14.png"/><Relationship Id="rId51" Type="http://schemas.openxmlformats.org/officeDocument/2006/relationships/hyperlink" Target="http://www.dentalhealth.org/" TargetMode="External"/><Relationship Id="rId3" Type="http://schemas.openxmlformats.org/officeDocument/2006/relationships/image" Target="../media/image8.png"/><Relationship Id="rId12" Type="http://schemas.openxmlformats.org/officeDocument/2006/relationships/image" Target="../media/image18.png"/><Relationship Id="rId17" Type="http://schemas.openxmlformats.org/officeDocument/2006/relationships/image" Target="../media/image157.png"/><Relationship Id="rId25" Type="http://schemas.openxmlformats.org/officeDocument/2006/relationships/image" Target="../media/image109.png"/><Relationship Id="rId33" Type="http://schemas.openxmlformats.org/officeDocument/2006/relationships/image" Target="../media/image167.png"/><Relationship Id="rId38" Type="http://schemas.openxmlformats.org/officeDocument/2006/relationships/image" Target="../media/image169.png"/><Relationship Id="rId46" Type="http://schemas.openxmlformats.org/officeDocument/2006/relationships/image" Target="../media/image155.png"/><Relationship Id="rId20" Type="http://schemas.openxmlformats.org/officeDocument/2006/relationships/image" Target="../media/image159.png"/><Relationship Id="rId41" Type="http://schemas.openxmlformats.org/officeDocument/2006/relationships/image" Target="../media/image17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.png"/><Relationship Id="rId18" Type="http://schemas.openxmlformats.org/officeDocument/2006/relationships/image" Target="../media/image178.png"/><Relationship Id="rId26" Type="http://schemas.openxmlformats.org/officeDocument/2006/relationships/image" Target="../media/image185.png"/><Relationship Id="rId39" Type="http://schemas.openxmlformats.org/officeDocument/2006/relationships/image" Target="../media/image195.png"/><Relationship Id="rId21" Type="http://schemas.openxmlformats.org/officeDocument/2006/relationships/image" Target="../media/image181.png"/><Relationship Id="rId34" Type="http://schemas.openxmlformats.org/officeDocument/2006/relationships/image" Target="../media/image191.png"/><Relationship Id="rId42" Type="http://schemas.openxmlformats.org/officeDocument/2006/relationships/image" Target="../media/image172.png"/><Relationship Id="rId47" Type="http://schemas.openxmlformats.org/officeDocument/2006/relationships/image" Target="../media/image201.png"/><Relationship Id="rId50" Type="http://schemas.openxmlformats.org/officeDocument/2006/relationships/image" Target="../media/image67.png"/><Relationship Id="rId7" Type="http://schemas.openxmlformats.org/officeDocument/2006/relationships/image" Target="../media/image13.png"/><Relationship Id="rId2" Type="http://schemas.openxmlformats.org/officeDocument/2006/relationships/image" Target="../media/image3.png"/><Relationship Id="rId16" Type="http://schemas.openxmlformats.org/officeDocument/2006/relationships/image" Target="../media/image176.png"/><Relationship Id="rId29" Type="http://schemas.openxmlformats.org/officeDocument/2006/relationships/image" Target="../media/image188.png"/><Relationship Id="rId11" Type="http://schemas.openxmlformats.org/officeDocument/2006/relationships/image" Target="../media/image17.png"/><Relationship Id="rId24" Type="http://schemas.openxmlformats.org/officeDocument/2006/relationships/image" Target="../media/image183.png"/><Relationship Id="rId32" Type="http://schemas.openxmlformats.org/officeDocument/2006/relationships/image" Target="../media/image190.png"/><Relationship Id="rId37" Type="http://schemas.openxmlformats.org/officeDocument/2006/relationships/image" Target="../media/image91.png"/><Relationship Id="rId40" Type="http://schemas.openxmlformats.org/officeDocument/2006/relationships/image" Target="../media/image196.png"/><Relationship Id="rId45" Type="http://schemas.openxmlformats.org/officeDocument/2006/relationships/image" Target="../media/image199.png"/><Relationship Id="rId5" Type="http://schemas.openxmlformats.org/officeDocument/2006/relationships/image" Target="../media/image10.png"/><Relationship Id="rId15" Type="http://schemas.openxmlformats.org/officeDocument/2006/relationships/image" Target="../media/image127.png"/><Relationship Id="rId23" Type="http://schemas.openxmlformats.org/officeDocument/2006/relationships/image" Target="../media/image182.png"/><Relationship Id="rId28" Type="http://schemas.openxmlformats.org/officeDocument/2006/relationships/image" Target="../media/image187.png"/><Relationship Id="rId36" Type="http://schemas.openxmlformats.org/officeDocument/2006/relationships/image" Target="../media/image193.png"/><Relationship Id="rId49" Type="http://schemas.openxmlformats.org/officeDocument/2006/relationships/image" Target="../media/image103.png"/><Relationship Id="rId10" Type="http://schemas.openxmlformats.org/officeDocument/2006/relationships/image" Target="../media/image16.png"/><Relationship Id="rId19" Type="http://schemas.openxmlformats.org/officeDocument/2006/relationships/image" Target="../media/image179.png"/><Relationship Id="rId31" Type="http://schemas.openxmlformats.org/officeDocument/2006/relationships/image" Target="../media/image142.png"/><Relationship Id="rId44" Type="http://schemas.openxmlformats.org/officeDocument/2006/relationships/image" Target="../media/image198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175.png"/><Relationship Id="rId22" Type="http://schemas.openxmlformats.org/officeDocument/2006/relationships/image" Target="../media/image134.png"/><Relationship Id="rId27" Type="http://schemas.openxmlformats.org/officeDocument/2006/relationships/image" Target="../media/image186.png"/><Relationship Id="rId30" Type="http://schemas.openxmlformats.org/officeDocument/2006/relationships/image" Target="../media/image189.png"/><Relationship Id="rId35" Type="http://schemas.openxmlformats.org/officeDocument/2006/relationships/image" Target="../media/image192.png"/><Relationship Id="rId43" Type="http://schemas.openxmlformats.org/officeDocument/2006/relationships/image" Target="../media/image152.png"/><Relationship Id="rId48" Type="http://schemas.openxmlformats.org/officeDocument/2006/relationships/image" Target="../media/image125.png"/><Relationship Id="rId8" Type="http://schemas.openxmlformats.org/officeDocument/2006/relationships/image" Target="../media/image14.png"/><Relationship Id="rId51" Type="http://schemas.openxmlformats.org/officeDocument/2006/relationships/hyperlink" Target="http://www.dentalhealth.org/" TargetMode="External"/><Relationship Id="rId3" Type="http://schemas.openxmlformats.org/officeDocument/2006/relationships/image" Target="../media/image8.png"/><Relationship Id="rId12" Type="http://schemas.openxmlformats.org/officeDocument/2006/relationships/image" Target="../media/image18.png"/><Relationship Id="rId17" Type="http://schemas.openxmlformats.org/officeDocument/2006/relationships/image" Target="../media/image177.png"/><Relationship Id="rId25" Type="http://schemas.openxmlformats.org/officeDocument/2006/relationships/image" Target="../media/image184.png"/><Relationship Id="rId33" Type="http://schemas.openxmlformats.org/officeDocument/2006/relationships/image" Target="../media/image87.png"/><Relationship Id="rId38" Type="http://schemas.openxmlformats.org/officeDocument/2006/relationships/image" Target="../media/image194.png"/><Relationship Id="rId46" Type="http://schemas.openxmlformats.org/officeDocument/2006/relationships/image" Target="../media/image200.png"/><Relationship Id="rId20" Type="http://schemas.openxmlformats.org/officeDocument/2006/relationships/image" Target="../media/image180.png"/><Relationship Id="rId41" Type="http://schemas.openxmlformats.org/officeDocument/2006/relationships/image" Target="../media/image19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3.png"/><Relationship Id="rId16" Type="http://schemas.openxmlformats.org/officeDocument/2006/relationships/hyperlink" Target="http://www.dentalhealth.org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67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0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8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hyperlink" Target="http://www.dentalhealth.org/" TargetMode="External"/><Relationship Id="rId2" Type="http://schemas.openxmlformats.org/officeDocument/2006/relationships/image" Target="../media/image3.png"/><Relationship Id="rId16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0.png"/><Relationship Id="rId15" Type="http://schemas.openxmlformats.org/officeDocument/2006/relationships/image" Target="../media/image204.png"/><Relationship Id="rId10" Type="http://schemas.openxmlformats.org/officeDocument/2006/relationships/image" Target="../media/image16.png"/><Relationship Id="rId4" Type="http://schemas.openxmlformats.org/officeDocument/2006/relationships/image" Target="../media/image9.png"/><Relationship Id="rId9" Type="http://schemas.openxmlformats.org/officeDocument/2006/relationships/image" Target="../media/image15.png"/><Relationship Id="rId14" Type="http://schemas.openxmlformats.org/officeDocument/2006/relationships/image" Target="../media/image20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446" y="0"/>
            <a:ext cx="10694035" cy="7151370"/>
            <a:chOff x="-1446" y="0"/>
            <a:chExt cx="10694035" cy="7151370"/>
          </a:xfrm>
        </p:grpSpPr>
        <p:pic>
          <p:nvPicPr>
            <p:cNvPr id="3" name="object 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2" y="0"/>
              <a:ext cx="10691380" cy="6791591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8713762" y="187629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2135162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607780" y="1917013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1895475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1895475">
                  <a:moveTo>
                    <a:pt x="302882" y="1514030"/>
                  </a:moveTo>
                  <a:lnTo>
                    <a:pt x="298551" y="1478699"/>
                  </a:lnTo>
                  <a:lnTo>
                    <a:pt x="295376" y="1476235"/>
                  </a:lnTo>
                  <a:lnTo>
                    <a:pt x="288417" y="1477086"/>
                  </a:lnTo>
                  <a:lnTo>
                    <a:pt x="285940" y="1480248"/>
                  </a:lnTo>
                  <a:lnTo>
                    <a:pt x="290283" y="1515579"/>
                  </a:lnTo>
                  <a:lnTo>
                    <a:pt x="293446" y="1518056"/>
                  </a:lnTo>
                  <a:lnTo>
                    <a:pt x="296926" y="1517624"/>
                  </a:lnTo>
                  <a:lnTo>
                    <a:pt x="300405" y="1517192"/>
                  </a:lnTo>
                  <a:lnTo>
                    <a:pt x="302882" y="1514030"/>
                  </a:lnTo>
                  <a:close/>
                </a:path>
                <a:path w="737234" h="1895475">
                  <a:moveTo>
                    <a:pt x="432295" y="1656524"/>
                  </a:moveTo>
                  <a:lnTo>
                    <a:pt x="420852" y="1655495"/>
                  </a:lnTo>
                  <a:lnTo>
                    <a:pt x="398462" y="1656524"/>
                  </a:lnTo>
                  <a:lnTo>
                    <a:pt x="432295" y="1656524"/>
                  </a:lnTo>
                  <a:close/>
                </a:path>
                <a:path w="737234" h="1895475">
                  <a:moveTo>
                    <a:pt x="463321" y="1494332"/>
                  </a:moveTo>
                  <a:lnTo>
                    <a:pt x="458978" y="1459001"/>
                  </a:lnTo>
                  <a:lnTo>
                    <a:pt x="455815" y="1456524"/>
                  </a:lnTo>
                  <a:lnTo>
                    <a:pt x="452335" y="1456956"/>
                  </a:lnTo>
                  <a:lnTo>
                    <a:pt x="448856" y="1457388"/>
                  </a:lnTo>
                  <a:lnTo>
                    <a:pt x="446379" y="1460550"/>
                  </a:lnTo>
                  <a:lnTo>
                    <a:pt x="450710" y="1495882"/>
                  </a:lnTo>
                  <a:lnTo>
                    <a:pt x="453885" y="1498346"/>
                  </a:lnTo>
                  <a:lnTo>
                    <a:pt x="460844" y="1497495"/>
                  </a:lnTo>
                  <a:lnTo>
                    <a:pt x="463321" y="1494332"/>
                  </a:lnTo>
                  <a:close/>
                </a:path>
                <a:path w="737234" h="1895475">
                  <a:moveTo>
                    <a:pt x="624725" y="1448612"/>
                  </a:moveTo>
                  <a:lnTo>
                    <a:pt x="623379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294" y="1509077"/>
                  </a:lnTo>
                  <a:lnTo>
                    <a:pt x="585800" y="1555965"/>
                  </a:lnTo>
                  <a:lnTo>
                    <a:pt x="571398" y="1587487"/>
                  </a:lnTo>
                  <a:lnTo>
                    <a:pt x="566953" y="1597964"/>
                  </a:lnTo>
                  <a:lnTo>
                    <a:pt x="564146" y="1608975"/>
                  </a:lnTo>
                  <a:lnTo>
                    <a:pt x="563016" y="1620354"/>
                  </a:lnTo>
                  <a:lnTo>
                    <a:pt x="563587" y="1631962"/>
                  </a:lnTo>
                  <a:lnTo>
                    <a:pt x="568464" y="1671637"/>
                  </a:lnTo>
                  <a:lnTo>
                    <a:pt x="570903" y="1721993"/>
                  </a:lnTo>
                  <a:lnTo>
                    <a:pt x="567423" y="1766023"/>
                  </a:lnTo>
                  <a:lnTo>
                    <a:pt x="555485" y="1824736"/>
                  </a:lnTo>
                  <a:lnTo>
                    <a:pt x="529818" y="1853196"/>
                  </a:lnTo>
                  <a:lnTo>
                    <a:pt x="507517" y="1861731"/>
                  </a:lnTo>
                  <a:lnTo>
                    <a:pt x="499922" y="1861261"/>
                  </a:lnTo>
                  <a:lnTo>
                    <a:pt x="495820" y="1857654"/>
                  </a:lnTo>
                  <a:lnTo>
                    <a:pt x="491261" y="1847570"/>
                  </a:lnTo>
                  <a:lnTo>
                    <a:pt x="489623" y="1830666"/>
                  </a:lnTo>
                  <a:lnTo>
                    <a:pt x="489902" y="1810042"/>
                  </a:lnTo>
                  <a:lnTo>
                    <a:pt x="491109" y="1788033"/>
                  </a:lnTo>
                  <a:lnTo>
                    <a:pt x="491934" y="1773796"/>
                  </a:lnTo>
                  <a:lnTo>
                    <a:pt x="492379" y="1762671"/>
                  </a:lnTo>
                  <a:lnTo>
                    <a:pt x="492506" y="1752650"/>
                  </a:lnTo>
                  <a:lnTo>
                    <a:pt x="492429" y="1745145"/>
                  </a:lnTo>
                  <a:lnTo>
                    <a:pt x="491680" y="1734299"/>
                  </a:lnTo>
                  <a:lnTo>
                    <a:pt x="491286" y="1731111"/>
                  </a:lnTo>
                  <a:lnTo>
                    <a:pt x="490715" y="1725701"/>
                  </a:lnTo>
                  <a:lnTo>
                    <a:pt x="479107" y="1681073"/>
                  </a:lnTo>
                  <a:lnTo>
                    <a:pt x="466864" y="1668157"/>
                  </a:lnTo>
                  <a:lnTo>
                    <a:pt x="455841" y="1661731"/>
                  </a:lnTo>
                  <a:lnTo>
                    <a:pt x="440029" y="1657223"/>
                  </a:lnTo>
                  <a:lnTo>
                    <a:pt x="432435" y="1656537"/>
                  </a:lnTo>
                  <a:lnTo>
                    <a:pt x="398462" y="1656537"/>
                  </a:lnTo>
                  <a:lnTo>
                    <a:pt x="398195" y="1656537"/>
                  </a:lnTo>
                  <a:lnTo>
                    <a:pt x="397776" y="1656537"/>
                  </a:lnTo>
                  <a:lnTo>
                    <a:pt x="391680" y="1657273"/>
                  </a:lnTo>
                  <a:lnTo>
                    <a:pt x="391058" y="1657413"/>
                  </a:lnTo>
                  <a:lnTo>
                    <a:pt x="368833" y="1661883"/>
                  </a:lnTo>
                  <a:lnTo>
                    <a:pt x="325970" y="1686534"/>
                  </a:lnTo>
                  <a:lnTo>
                    <a:pt x="315760" y="1716049"/>
                  </a:lnTo>
                  <a:lnTo>
                    <a:pt x="316153" y="1731645"/>
                  </a:lnTo>
                  <a:lnTo>
                    <a:pt x="318046" y="1747088"/>
                  </a:lnTo>
                  <a:lnTo>
                    <a:pt x="318833" y="1752650"/>
                  </a:lnTo>
                  <a:lnTo>
                    <a:pt x="319176" y="1755482"/>
                  </a:lnTo>
                  <a:lnTo>
                    <a:pt x="321271" y="1767332"/>
                  </a:lnTo>
                  <a:lnTo>
                    <a:pt x="324548" y="1780400"/>
                  </a:lnTo>
                  <a:lnTo>
                    <a:pt x="328587" y="1794192"/>
                  </a:lnTo>
                  <a:lnTo>
                    <a:pt x="332955" y="1808226"/>
                  </a:lnTo>
                  <a:lnTo>
                    <a:pt x="339204" y="1828546"/>
                  </a:lnTo>
                  <a:lnTo>
                    <a:pt x="344462" y="1848485"/>
                  </a:lnTo>
                  <a:lnTo>
                    <a:pt x="346976" y="1865287"/>
                  </a:lnTo>
                  <a:lnTo>
                    <a:pt x="344982" y="1876183"/>
                  </a:lnTo>
                  <a:lnTo>
                    <a:pt x="341871" y="1880666"/>
                  </a:lnTo>
                  <a:lnTo>
                    <a:pt x="334606" y="1882965"/>
                  </a:lnTo>
                  <a:lnTo>
                    <a:pt x="325043" y="1882470"/>
                  </a:lnTo>
                  <a:lnTo>
                    <a:pt x="286473" y="1867395"/>
                  </a:lnTo>
                  <a:lnTo>
                    <a:pt x="253352" y="1804543"/>
                  </a:lnTo>
                  <a:lnTo>
                    <a:pt x="239331" y="1762671"/>
                  </a:lnTo>
                  <a:lnTo>
                    <a:pt x="229514" y="1713255"/>
                  </a:lnTo>
                  <a:lnTo>
                    <a:pt x="225145" y="1677733"/>
                  </a:lnTo>
                  <a:lnTo>
                    <a:pt x="222529" y="1664550"/>
                  </a:lnTo>
                  <a:lnTo>
                    <a:pt x="218033" y="1651965"/>
                  </a:lnTo>
                  <a:lnTo>
                    <a:pt x="211709" y="1640154"/>
                  </a:lnTo>
                  <a:lnTo>
                    <a:pt x="203657" y="1629283"/>
                  </a:lnTo>
                  <a:lnTo>
                    <a:pt x="180454" y="1599361"/>
                  </a:lnTo>
                  <a:lnTo>
                    <a:pt x="155028" y="1557629"/>
                  </a:lnTo>
                  <a:lnTo>
                    <a:pt x="132651" y="1505229"/>
                  </a:lnTo>
                  <a:lnTo>
                    <a:pt x="118592" y="1443304"/>
                  </a:lnTo>
                  <a:lnTo>
                    <a:pt x="118097" y="1417294"/>
                  </a:lnTo>
                  <a:lnTo>
                    <a:pt x="123431" y="1395209"/>
                  </a:lnTo>
                  <a:lnTo>
                    <a:pt x="151536" y="1363154"/>
                  </a:lnTo>
                  <a:lnTo>
                    <a:pt x="196761" y="1348727"/>
                  </a:lnTo>
                  <a:lnTo>
                    <a:pt x="221945" y="1347508"/>
                  </a:lnTo>
                  <a:lnTo>
                    <a:pt x="245084" y="1349375"/>
                  </a:lnTo>
                  <a:lnTo>
                    <a:pt x="264058" y="1353286"/>
                  </a:lnTo>
                  <a:lnTo>
                    <a:pt x="276758" y="1358138"/>
                  </a:lnTo>
                  <a:lnTo>
                    <a:pt x="290068" y="1379601"/>
                  </a:lnTo>
                  <a:lnTo>
                    <a:pt x="316928" y="1394866"/>
                  </a:lnTo>
                  <a:lnTo>
                    <a:pt x="354076" y="1402664"/>
                  </a:lnTo>
                  <a:lnTo>
                    <a:pt x="398259" y="1401724"/>
                  </a:lnTo>
                  <a:lnTo>
                    <a:pt x="401739" y="1401292"/>
                  </a:lnTo>
                  <a:lnTo>
                    <a:pt x="404215" y="1398130"/>
                  </a:lnTo>
                  <a:lnTo>
                    <a:pt x="403364" y="1391158"/>
                  </a:lnTo>
                  <a:lnTo>
                    <a:pt x="402526" y="1390497"/>
                  </a:lnTo>
                  <a:lnTo>
                    <a:pt x="400189" y="1388681"/>
                  </a:lnTo>
                  <a:lnTo>
                    <a:pt x="396709" y="1389113"/>
                  </a:lnTo>
                  <a:lnTo>
                    <a:pt x="364274" y="1390497"/>
                  </a:lnTo>
                  <a:lnTo>
                    <a:pt x="335254" y="1386878"/>
                  </a:lnTo>
                  <a:lnTo>
                    <a:pt x="311645" y="1378889"/>
                  </a:lnTo>
                  <a:lnTo>
                    <a:pt x="295427" y="1367218"/>
                  </a:lnTo>
                  <a:lnTo>
                    <a:pt x="312229" y="1371371"/>
                  </a:lnTo>
                  <a:lnTo>
                    <a:pt x="328968" y="1373263"/>
                  </a:lnTo>
                  <a:lnTo>
                    <a:pt x="343941" y="1373619"/>
                  </a:lnTo>
                  <a:lnTo>
                    <a:pt x="355447" y="1373149"/>
                  </a:lnTo>
                  <a:lnTo>
                    <a:pt x="355917" y="1373212"/>
                  </a:lnTo>
                  <a:lnTo>
                    <a:pt x="363969" y="1372095"/>
                  </a:lnTo>
                  <a:lnTo>
                    <a:pt x="379056" y="1368869"/>
                  </a:lnTo>
                  <a:lnTo>
                    <a:pt x="384378" y="1367218"/>
                  </a:lnTo>
                  <a:lnTo>
                    <a:pt x="398513" y="1362849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089" y="1339964"/>
                  </a:lnTo>
                  <a:lnTo>
                    <a:pt x="452551" y="1328127"/>
                  </a:lnTo>
                  <a:lnTo>
                    <a:pt x="483412" y="1316024"/>
                  </a:lnTo>
                  <a:lnTo>
                    <a:pt x="521195" y="1309166"/>
                  </a:lnTo>
                  <a:lnTo>
                    <a:pt x="559409" y="1313065"/>
                  </a:lnTo>
                  <a:lnTo>
                    <a:pt x="594448" y="1337386"/>
                  </a:lnTo>
                  <a:lnTo>
                    <a:pt x="610781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799" y="1309166"/>
                  </a:lnTo>
                  <a:lnTo>
                    <a:pt x="521119" y="1296403"/>
                  </a:lnTo>
                  <a:lnTo>
                    <a:pt x="479806" y="1303731"/>
                  </a:lnTo>
                  <a:lnTo>
                    <a:pt x="445744" y="1317332"/>
                  </a:lnTo>
                  <a:lnTo>
                    <a:pt x="425513" y="1331633"/>
                  </a:lnTo>
                  <a:lnTo>
                    <a:pt x="409308" y="1344091"/>
                  </a:lnTo>
                  <a:lnTo>
                    <a:pt x="389420" y="1352600"/>
                  </a:lnTo>
                  <a:lnTo>
                    <a:pt x="370649" y="1357782"/>
                  </a:lnTo>
                  <a:lnTo>
                    <a:pt x="358140" y="1360182"/>
                  </a:lnTo>
                  <a:lnTo>
                    <a:pt x="345338" y="1360893"/>
                  </a:lnTo>
                  <a:lnTo>
                    <a:pt x="325996" y="1360385"/>
                  </a:lnTo>
                  <a:lnTo>
                    <a:pt x="304685" y="1356931"/>
                  </a:lnTo>
                  <a:lnTo>
                    <a:pt x="285889" y="1348727"/>
                  </a:lnTo>
                  <a:lnTo>
                    <a:pt x="282740" y="1347508"/>
                  </a:lnTo>
                  <a:lnTo>
                    <a:pt x="262864" y="1339786"/>
                  </a:lnTo>
                  <a:lnTo>
                    <a:pt x="226529" y="1334833"/>
                  </a:lnTo>
                  <a:lnTo>
                    <a:pt x="184670" y="1337716"/>
                  </a:lnTo>
                  <a:lnTo>
                    <a:pt x="144983" y="1352270"/>
                  </a:lnTo>
                  <a:lnTo>
                    <a:pt x="115011" y="1383436"/>
                  </a:lnTo>
                  <a:lnTo>
                    <a:pt x="105981" y="1444853"/>
                  </a:lnTo>
                  <a:lnTo>
                    <a:pt x="120548" y="1509077"/>
                  </a:lnTo>
                  <a:lnTo>
                    <a:pt x="143713" y="1563382"/>
                  </a:lnTo>
                  <a:lnTo>
                    <a:pt x="170027" y="1606600"/>
                  </a:lnTo>
                  <a:lnTo>
                    <a:pt x="194030" y="1637563"/>
                  </a:lnTo>
                  <a:lnTo>
                    <a:pt x="200964" y="1646936"/>
                  </a:lnTo>
                  <a:lnTo>
                    <a:pt x="206413" y="1657108"/>
                  </a:lnTo>
                  <a:lnTo>
                    <a:pt x="210299" y="1667941"/>
                  </a:lnTo>
                  <a:lnTo>
                    <a:pt x="212547" y="1679282"/>
                  </a:lnTo>
                  <a:lnTo>
                    <a:pt x="216903" y="1714804"/>
                  </a:lnTo>
                  <a:lnTo>
                    <a:pt x="225717" y="1760994"/>
                  </a:lnTo>
                  <a:lnTo>
                    <a:pt x="238658" y="1801698"/>
                  </a:lnTo>
                  <a:lnTo>
                    <a:pt x="267982" y="1864753"/>
                  </a:lnTo>
                  <a:lnTo>
                    <a:pt x="308597" y="1892566"/>
                  </a:lnTo>
                  <a:lnTo>
                    <a:pt x="327774" y="1895335"/>
                  </a:lnTo>
                  <a:lnTo>
                    <a:pt x="330974" y="1895233"/>
                  </a:lnTo>
                  <a:lnTo>
                    <a:pt x="359549" y="1869808"/>
                  </a:lnTo>
                  <a:lnTo>
                    <a:pt x="358076" y="1851444"/>
                  </a:lnTo>
                  <a:lnTo>
                    <a:pt x="352691" y="1829308"/>
                  </a:lnTo>
                  <a:lnTo>
                    <a:pt x="345059" y="1804403"/>
                  </a:lnTo>
                  <a:lnTo>
                    <a:pt x="340817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787" y="1753933"/>
                  </a:lnTo>
                  <a:lnTo>
                    <a:pt x="331431" y="1751037"/>
                  </a:lnTo>
                  <a:lnTo>
                    <a:pt x="330606" y="1745145"/>
                  </a:lnTo>
                  <a:lnTo>
                    <a:pt x="328841" y="1731111"/>
                  </a:lnTo>
                  <a:lnTo>
                    <a:pt x="328345" y="1717751"/>
                  </a:lnTo>
                  <a:lnTo>
                    <a:pt x="330339" y="1705368"/>
                  </a:lnTo>
                  <a:lnTo>
                    <a:pt x="358178" y="1678724"/>
                  </a:lnTo>
                  <a:lnTo>
                    <a:pt x="396163" y="1669529"/>
                  </a:lnTo>
                  <a:lnTo>
                    <a:pt x="417512" y="1668157"/>
                  </a:lnTo>
                  <a:lnTo>
                    <a:pt x="435267" y="1669262"/>
                  </a:lnTo>
                  <a:lnTo>
                    <a:pt x="468718" y="1688388"/>
                  </a:lnTo>
                  <a:lnTo>
                    <a:pt x="478091" y="1727034"/>
                  </a:lnTo>
                  <a:lnTo>
                    <a:pt x="478713" y="1732953"/>
                  </a:lnTo>
                  <a:lnTo>
                    <a:pt x="479069" y="1735848"/>
                  </a:lnTo>
                  <a:lnTo>
                    <a:pt x="479704" y="1745145"/>
                  </a:lnTo>
                  <a:lnTo>
                    <a:pt x="479793" y="1759699"/>
                  </a:lnTo>
                  <a:lnTo>
                    <a:pt x="479209" y="1774139"/>
                  </a:lnTo>
                  <a:lnTo>
                    <a:pt x="478243" y="1790788"/>
                  </a:lnTo>
                  <a:lnTo>
                    <a:pt x="477012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20395" y="1871091"/>
                  </a:lnTo>
                  <a:lnTo>
                    <a:pt x="535089" y="1864753"/>
                  </a:lnTo>
                  <a:lnTo>
                    <a:pt x="539445" y="1861731"/>
                  </a:lnTo>
                  <a:lnTo>
                    <a:pt x="549249" y="1854936"/>
                  </a:lnTo>
                  <a:lnTo>
                    <a:pt x="575005" y="1796999"/>
                  </a:lnTo>
                  <a:lnTo>
                    <a:pt x="583666" y="1717751"/>
                  </a:lnTo>
                  <a:lnTo>
                    <a:pt x="583577" y="1714804"/>
                  </a:lnTo>
                  <a:lnTo>
                    <a:pt x="581063" y="1670088"/>
                  </a:lnTo>
                  <a:lnTo>
                    <a:pt x="576199" y="1630413"/>
                  </a:lnTo>
                  <a:lnTo>
                    <a:pt x="575716" y="1620723"/>
                  </a:lnTo>
                  <a:lnTo>
                    <a:pt x="576643" y="1611223"/>
                  </a:lnTo>
                  <a:lnTo>
                    <a:pt x="578967" y="1602054"/>
                  </a:lnTo>
                  <a:lnTo>
                    <a:pt x="582663" y="1593342"/>
                  </a:lnTo>
                  <a:lnTo>
                    <a:pt x="599147" y="1557032"/>
                  </a:lnTo>
                  <a:lnTo>
                    <a:pt x="614908" y="1507985"/>
                  </a:lnTo>
                  <a:lnTo>
                    <a:pt x="624725" y="1448612"/>
                  </a:lnTo>
                  <a:close/>
                </a:path>
                <a:path w="737234" h="1895475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3472293"/>
              <a:ext cx="172186" cy="683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8607780" y="3254146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1895475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1895475">
                  <a:moveTo>
                    <a:pt x="302882" y="1514030"/>
                  </a:moveTo>
                  <a:lnTo>
                    <a:pt x="298551" y="1478699"/>
                  </a:lnTo>
                  <a:lnTo>
                    <a:pt x="295376" y="1476235"/>
                  </a:lnTo>
                  <a:lnTo>
                    <a:pt x="288417" y="1477086"/>
                  </a:lnTo>
                  <a:lnTo>
                    <a:pt x="285940" y="1480248"/>
                  </a:lnTo>
                  <a:lnTo>
                    <a:pt x="290283" y="1515579"/>
                  </a:lnTo>
                  <a:lnTo>
                    <a:pt x="293446" y="1518056"/>
                  </a:lnTo>
                  <a:lnTo>
                    <a:pt x="296926" y="1517624"/>
                  </a:lnTo>
                  <a:lnTo>
                    <a:pt x="300405" y="1517192"/>
                  </a:lnTo>
                  <a:lnTo>
                    <a:pt x="302882" y="1514030"/>
                  </a:lnTo>
                  <a:close/>
                </a:path>
                <a:path w="737234" h="1895475">
                  <a:moveTo>
                    <a:pt x="432295" y="1656524"/>
                  </a:moveTo>
                  <a:lnTo>
                    <a:pt x="420852" y="1655495"/>
                  </a:lnTo>
                  <a:lnTo>
                    <a:pt x="398462" y="1656524"/>
                  </a:lnTo>
                  <a:lnTo>
                    <a:pt x="432295" y="1656524"/>
                  </a:lnTo>
                  <a:close/>
                </a:path>
                <a:path w="737234" h="1895475">
                  <a:moveTo>
                    <a:pt x="463321" y="1494332"/>
                  </a:moveTo>
                  <a:lnTo>
                    <a:pt x="458978" y="1459001"/>
                  </a:lnTo>
                  <a:lnTo>
                    <a:pt x="455815" y="1456524"/>
                  </a:lnTo>
                  <a:lnTo>
                    <a:pt x="452335" y="1456956"/>
                  </a:lnTo>
                  <a:lnTo>
                    <a:pt x="448856" y="1457388"/>
                  </a:lnTo>
                  <a:lnTo>
                    <a:pt x="446379" y="1460550"/>
                  </a:lnTo>
                  <a:lnTo>
                    <a:pt x="450710" y="1495882"/>
                  </a:lnTo>
                  <a:lnTo>
                    <a:pt x="453885" y="1498346"/>
                  </a:lnTo>
                  <a:lnTo>
                    <a:pt x="460844" y="1497495"/>
                  </a:lnTo>
                  <a:lnTo>
                    <a:pt x="463321" y="1494332"/>
                  </a:lnTo>
                  <a:close/>
                </a:path>
                <a:path w="737234" h="1895475">
                  <a:moveTo>
                    <a:pt x="624725" y="1448612"/>
                  </a:moveTo>
                  <a:lnTo>
                    <a:pt x="623379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294" y="1509077"/>
                  </a:lnTo>
                  <a:lnTo>
                    <a:pt x="585800" y="1555965"/>
                  </a:lnTo>
                  <a:lnTo>
                    <a:pt x="571398" y="1587487"/>
                  </a:lnTo>
                  <a:lnTo>
                    <a:pt x="566953" y="1597964"/>
                  </a:lnTo>
                  <a:lnTo>
                    <a:pt x="564146" y="1608975"/>
                  </a:lnTo>
                  <a:lnTo>
                    <a:pt x="563016" y="1620354"/>
                  </a:lnTo>
                  <a:lnTo>
                    <a:pt x="563587" y="1631962"/>
                  </a:lnTo>
                  <a:lnTo>
                    <a:pt x="568464" y="1671637"/>
                  </a:lnTo>
                  <a:lnTo>
                    <a:pt x="570903" y="1721993"/>
                  </a:lnTo>
                  <a:lnTo>
                    <a:pt x="567423" y="1766011"/>
                  </a:lnTo>
                  <a:lnTo>
                    <a:pt x="555485" y="1824736"/>
                  </a:lnTo>
                  <a:lnTo>
                    <a:pt x="529818" y="1853184"/>
                  </a:lnTo>
                  <a:lnTo>
                    <a:pt x="507517" y="1861731"/>
                  </a:lnTo>
                  <a:lnTo>
                    <a:pt x="499922" y="1861261"/>
                  </a:lnTo>
                  <a:lnTo>
                    <a:pt x="495820" y="1857654"/>
                  </a:lnTo>
                  <a:lnTo>
                    <a:pt x="491261" y="1847570"/>
                  </a:lnTo>
                  <a:lnTo>
                    <a:pt x="489623" y="1830654"/>
                  </a:lnTo>
                  <a:lnTo>
                    <a:pt x="489902" y="1810042"/>
                  </a:lnTo>
                  <a:lnTo>
                    <a:pt x="491109" y="1788033"/>
                  </a:lnTo>
                  <a:lnTo>
                    <a:pt x="491934" y="1773796"/>
                  </a:lnTo>
                  <a:lnTo>
                    <a:pt x="492379" y="1762671"/>
                  </a:lnTo>
                  <a:lnTo>
                    <a:pt x="492506" y="1752650"/>
                  </a:lnTo>
                  <a:lnTo>
                    <a:pt x="492429" y="1745145"/>
                  </a:lnTo>
                  <a:lnTo>
                    <a:pt x="491680" y="1734299"/>
                  </a:lnTo>
                  <a:lnTo>
                    <a:pt x="491286" y="1731111"/>
                  </a:lnTo>
                  <a:lnTo>
                    <a:pt x="490715" y="1725701"/>
                  </a:lnTo>
                  <a:lnTo>
                    <a:pt x="479107" y="1681073"/>
                  </a:lnTo>
                  <a:lnTo>
                    <a:pt x="466864" y="1668157"/>
                  </a:lnTo>
                  <a:lnTo>
                    <a:pt x="455841" y="1661731"/>
                  </a:lnTo>
                  <a:lnTo>
                    <a:pt x="440029" y="1657223"/>
                  </a:lnTo>
                  <a:lnTo>
                    <a:pt x="432435" y="1656537"/>
                  </a:lnTo>
                  <a:lnTo>
                    <a:pt x="398462" y="1656537"/>
                  </a:lnTo>
                  <a:lnTo>
                    <a:pt x="398195" y="1656537"/>
                  </a:lnTo>
                  <a:lnTo>
                    <a:pt x="397776" y="1656537"/>
                  </a:lnTo>
                  <a:lnTo>
                    <a:pt x="391680" y="1657273"/>
                  </a:lnTo>
                  <a:lnTo>
                    <a:pt x="391058" y="1657413"/>
                  </a:lnTo>
                  <a:lnTo>
                    <a:pt x="368833" y="1661883"/>
                  </a:lnTo>
                  <a:lnTo>
                    <a:pt x="325970" y="1686534"/>
                  </a:lnTo>
                  <a:lnTo>
                    <a:pt x="315760" y="1716049"/>
                  </a:lnTo>
                  <a:lnTo>
                    <a:pt x="316153" y="1731645"/>
                  </a:lnTo>
                  <a:lnTo>
                    <a:pt x="318046" y="1747088"/>
                  </a:lnTo>
                  <a:lnTo>
                    <a:pt x="318833" y="1752650"/>
                  </a:lnTo>
                  <a:lnTo>
                    <a:pt x="319176" y="1755482"/>
                  </a:lnTo>
                  <a:lnTo>
                    <a:pt x="321271" y="1767332"/>
                  </a:lnTo>
                  <a:lnTo>
                    <a:pt x="324548" y="1780400"/>
                  </a:lnTo>
                  <a:lnTo>
                    <a:pt x="328587" y="1794192"/>
                  </a:lnTo>
                  <a:lnTo>
                    <a:pt x="332955" y="1808226"/>
                  </a:lnTo>
                  <a:lnTo>
                    <a:pt x="339204" y="1828546"/>
                  </a:lnTo>
                  <a:lnTo>
                    <a:pt x="344462" y="1848485"/>
                  </a:lnTo>
                  <a:lnTo>
                    <a:pt x="346976" y="1865287"/>
                  </a:lnTo>
                  <a:lnTo>
                    <a:pt x="344982" y="1876183"/>
                  </a:lnTo>
                  <a:lnTo>
                    <a:pt x="341871" y="1880666"/>
                  </a:lnTo>
                  <a:lnTo>
                    <a:pt x="334606" y="1882965"/>
                  </a:lnTo>
                  <a:lnTo>
                    <a:pt x="325043" y="1882470"/>
                  </a:lnTo>
                  <a:lnTo>
                    <a:pt x="286473" y="1867395"/>
                  </a:lnTo>
                  <a:lnTo>
                    <a:pt x="253352" y="1804543"/>
                  </a:lnTo>
                  <a:lnTo>
                    <a:pt x="239331" y="1762671"/>
                  </a:lnTo>
                  <a:lnTo>
                    <a:pt x="229514" y="1713255"/>
                  </a:lnTo>
                  <a:lnTo>
                    <a:pt x="225145" y="1677733"/>
                  </a:lnTo>
                  <a:lnTo>
                    <a:pt x="222529" y="1664550"/>
                  </a:lnTo>
                  <a:lnTo>
                    <a:pt x="218033" y="1651965"/>
                  </a:lnTo>
                  <a:lnTo>
                    <a:pt x="211709" y="1640154"/>
                  </a:lnTo>
                  <a:lnTo>
                    <a:pt x="203657" y="1629283"/>
                  </a:lnTo>
                  <a:lnTo>
                    <a:pt x="180454" y="1599361"/>
                  </a:lnTo>
                  <a:lnTo>
                    <a:pt x="155028" y="1557629"/>
                  </a:lnTo>
                  <a:lnTo>
                    <a:pt x="132651" y="1505229"/>
                  </a:lnTo>
                  <a:lnTo>
                    <a:pt x="118592" y="1443304"/>
                  </a:lnTo>
                  <a:lnTo>
                    <a:pt x="118097" y="1417294"/>
                  </a:lnTo>
                  <a:lnTo>
                    <a:pt x="123431" y="1395209"/>
                  </a:lnTo>
                  <a:lnTo>
                    <a:pt x="151536" y="1363154"/>
                  </a:lnTo>
                  <a:lnTo>
                    <a:pt x="196761" y="1348727"/>
                  </a:lnTo>
                  <a:lnTo>
                    <a:pt x="221945" y="1347508"/>
                  </a:lnTo>
                  <a:lnTo>
                    <a:pt x="245084" y="1349375"/>
                  </a:lnTo>
                  <a:lnTo>
                    <a:pt x="264058" y="1353286"/>
                  </a:lnTo>
                  <a:lnTo>
                    <a:pt x="276758" y="1358138"/>
                  </a:lnTo>
                  <a:lnTo>
                    <a:pt x="290068" y="1379601"/>
                  </a:lnTo>
                  <a:lnTo>
                    <a:pt x="316928" y="1394866"/>
                  </a:lnTo>
                  <a:lnTo>
                    <a:pt x="354076" y="1402664"/>
                  </a:lnTo>
                  <a:lnTo>
                    <a:pt x="398259" y="1401724"/>
                  </a:lnTo>
                  <a:lnTo>
                    <a:pt x="401739" y="1401292"/>
                  </a:lnTo>
                  <a:lnTo>
                    <a:pt x="404215" y="1398130"/>
                  </a:lnTo>
                  <a:lnTo>
                    <a:pt x="403364" y="1391158"/>
                  </a:lnTo>
                  <a:lnTo>
                    <a:pt x="402526" y="1390497"/>
                  </a:lnTo>
                  <a:lnTo>
                    <a:pt x="400189" y="1388681"/>
                  </a:lnTo>
                  <a:lnTo>
                    <a:pt x="396709" y="1389113"/>
                  </a:lnTo>
                  <a:lnTo>
                    <a:pt x="364274" y="1390497"/>
                  </a:lnTo>
                  <a:lnTo>
                    <a:pt x="335254" y="1386865"/>
                  </a:lnTo>
                  <a:lnTo>
                    <a:pt x="311645" y="1378889"/>
                  </a:lnTo>
                  <a:lnTo>
                    <a:pt x="295427" y="1367218"/>
                  </a:lnTo>
                  <a:lnTo>
                    <a:pt x="312229" y="1371371"/>
                  </a:lnTo>
                  <a:lnTo>
                    <a:pt x="328968" y="1373263"/>
                  </a:lnTo>
                  <a:lnTo>
                    <a:pt x="343941" y="1373619"/>
                  </a:lnTo>
                  <a:lnTo>
                    <a:pt x="355447" y="1373149"/>
                  </a:lnTo>
                  <a:lnTo>
                    <a:pt x="355917" y="1373212"/>
                  </a:lnTo>
                  <a:lnTo>
                    <a:pt x="363969" y="1372095"/>
                  </a:lnTo>
                  <a:lnTo>
                    <a:pt x="379056" y="1368869"/>
                  </a:lnTo>
                  <a:lnTo>
                    <a:pt x="384378" y="1367218"/>
                  </a:lnTo>
                  <a:lnTo>
                    <a:pt x="398513" y="1362849"/>
                  </a:lnTo>
                  <a:lnTo>
                    <a:pt x="402678" y="1360881"/>
                  </a:lnTo>
                  <a:lnTo>
                    <a:pt x="418490" y="1353426"/>
                  </a:lnTo>
                  <a:lnTo>
                    <a:pt x="435089" y="1339964"/>
                  </a:lnTo>
                  <a:lnTo>
                    <a:pt x="452551" y="1328115"/>
                  </a:lnTo>
                  <a:lnTo>
                    <a:pt x="483412" y="1316024"/>
                  </a:lnTo>
                  <a:lnTo>
                    <a:pt x="521195" y="1309166"/>
                  </a:lnTo>
                  <a:lnTo>
                    <a:pt x="559409" y="1313065"/>
                  </a:lnTo>
                  <a:lnTo>
                    <a:pt x="594448" y="1337373"/>
                  </a:lnTo>
                  <a:lnTo>
                    <a:pt x="610781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799" y="1309166"/>
                  </a:lnTo>
                  <a:lnTo>
                    <a:pt x="521119" y="1296403"/>
                  </a:lnTo>
                  <a:lnTo>
                    <a:pt x="479806" y="1303731"/>
                  </a:lnTo>
                  <a:lnTo>
                    <a:pt x="445744" y="1317332"/>
                  </a:lnTo>
                  <a:lnTo>
                    <a:pt x="425513" y="1331633"/>
                  </a:lnTo>
                  <a:lnTo>
                    <a:pt x="409308" y="1344091"/>
                  </a:lnTo>
                  <a:lnTo>
                    <a:pt x="389420" y="1352600"/>
                  </a:lnTo>
                  <a:lnTo>
                    <a:pt x="370649" y="1357782"/>
                  </a:lnTo>
                  <a:lnTo>
                    <a:pt x="358140" y="1360182"/>
                  </a:lnTo>
                  <a:lnTo>
                    <a:pt x="345338" y="1360881"/>
                  </a:lnTo>
                  <a:lnTo>
                    <a:pt x="325996" y="1360385"/>
                  </a:lnTo>
                  <a:lnTo>
                    <a:pt x="304685" y="1356931"/>
                  </a:lnTo>
                  <a:lnTo>
                    <a:pt x="285889" y="1348727"/>
                  </a:lnTo>
                  <a:lnTo>
                    <a:pt x="282740" y="1347508"/>
                  </a:lnTo>
                  <a:lnTo>
                    <a:pt x="262864" y="1339773"/>
                  </a:lnTo>
                  <a:lnTo>
                    <a:pt x="226529" y="1334833"/>
                  </a:lnTo>
                  <a:lnTo>
                    <a:pt x="184670" y="1337716"/>
                  </a:lnTo>
                  <a:lnTo>
                    <a:pt x="144983" y="1352270"/>
                  </a:lnTo>
                  <a:lnTo>
                    <a:pt x="115011" y="1383436"/>
                  </a:lnTo>
                  <a:lnTo>
                    <a:pt x="105981" y="1444853"/>
                  </a:lnTo>
                  <a:lnTo>
                    <a:pt x="120548" y="1509077"/>
                  </a:lnTo>
                  <a:lnTo>
                    <a:pt x="143713" y="1563382"/>
                  </a:lnTo>
                  <a:lnTo>
                    <a:pt x="170027" y="1606600"/>
                  </a:lnTo>
                  <a:lnTo>
                    <a:pt x="194030" y="1637563"/>
                  </a:lnTo>
                  <a:lnTo>
                    <a:pt x="200964" y="1646936"/>
                  </a:lnTo>
                  <a:lnTo>
                    <a:pt x="206413" y="1657108"/>
                  </a:lnTo>
                  <a:lnTo>
                    <a:pt x="210299" y="1667941"/>
                  </a:lnTo>
                  <a:lnTo>
                    <a:pt x="212547" y="1679282"/>
                  </a:lnTo>
                  <a:lnTo>
                    <a:pt x="216903" y="1714804"/>
                  </a:lnTo>
                  <a:lnTo>
                    <a:pt x="225717" y="1760994"/>
                  </a:lnTo>
                  <a:lnTo>
                    <a:pt x="238658" y="1801698"/>
                  </a:lnTo>
                  <a:lnTo>
                    <a:pt x="267982" y="1864753"/>
                  </a:lnTo>
                  <a:lnTo>
                    <a:pt x="308597" y="1892566"/>
                  </a:lnTo>
                  <a:lnTo>
                    <a:pt x="327774" y="1895335"/>
                  </a:lnTo>
                  <a:lnTo>
                    <a:pt x="330974" y="1895233"/>
                  </a:lnTo>
                  <a:lnTo>
                    <a:pt x="359549" y="1869795"/>
                  </a:lnTo>
                  <a:lnTo>
                    <a:pt x="358076" y="1851444"/>
                  </a:lnTo>
                  <a:lnTo>
                    <a:pt x="352691" y="1829308"/>
                  </a:lnTo>
                  <a:lnTo>
                    <a:pt x="345059" y="1804403"/>
                  </a:lnTo>
                  <a:lnTo>
                    <a:pt x="340817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787" y="1753933"/>
                  </a:lnTo>
                  <a:lnTo>
                    <a:pt x="331431" y="1751037"/>
                  </a:lnTo>
                  <a:lnTo>
                    <a:pt x="330606" y="1745145"/>
                  </a:lnTo>
                  <a:lnTo>
                    <a:pt x="328841" y="1731111"/>
                  </a:lnTo>
                  <a:lnTo>
                    <a:pt x="328345" y="1717751"/>
                  </a:lnTo>
                  <a:lnTo>
                    <a:pt x="330339" y="1705368"/>
                  </a:lnTo>
                  <a:lnTo>
                    <a:pt x="358178" y="1678724"/>
                  </a:lnTo>
                  <a:lnTo>
                    <a:pt x="396163" y="1669529"/>
                  </a:lnTo>
                  <a:lnTo>
                    <a:pt x="417512" y="1668157"/>
                  </a:lnTo>
                  <a:lnTo>
                    <a:pt x="435267" y="1669262"/>
                  </a:lnTo>
                  <a:lnTo>
                    <a:pt x="468718" y="1688388"/>
                  </a:lnTo>
                  <a:lnTo>
                    <a:pt x="478091" y="1727034"/>
                  </a:lnTo>
                  <a:lnTo>
                    <a:pt x="478713" y="1732953"/>
                  </a:lnTo>
                  <a:lnTo>
                    <a:pt x="479069" y="1735848"/>
                  </a:lnTo>
                  <a:lnTo>
                    <a:pt x="479704" y="1745145"/>
                  </a:lnTo>
                  <a:lnTo>
                    <a:pt x="479793" y="1759699"/>
                  </a:lnTo>
                  <a:lnTo>
                    <a:pt x="479209" y="1774139"/>
                  </a:lnTo>
                  <a:lnTo>
                    <a:pt x="478243" y="1790788"/>
                  </a:lnTo>
                  <a:lnTo>
                    <a:pt x="477012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40" y="1873186"/>
                  </a:lnTo>
                  <a:lnTo>
                    <a:pt x="520395" y="1871091"/>
                  </a:lnTo>
                  <a:lnTo>
                    <a:pt x="535089" y="1864753"/>
                  </a:lnTo>
                  <a:lnTo>
                    <a:pt x="539445" y="1861731"/>
                  </a:lnTo>
                  <a:lnTo>
                    <a:pt x="549249" y="1854936"/>
                  </a:lnTo>
                  <a:lnTo>
                    <a:pt x="575005" y="1796999"/>
                  </a:lnTo>
                  <a:lnTo>
                    <a:pt x="583666" y="1717751"/>
                  </a:lnTo>
                  <a:lnTo>
                    <a:pt x="583577" y="1714804"/>
                  </a:lnTo>
                  <a:lnTo>
                    <a:pt x="581063" y="1670088"/>
                  </a:lnTo>
                  <a:lnTo>
                    <a:pt x="576199" y="1630413"/>
                  </a:lnTo>
                  <a:lnTo>
                    <a:pt x="575716" y="1620723"/>
                  </a:lnTo>
                  <a:lnTo>
                    <a:pt x="576643" y="1611223"/>
                  </a:lnTo>
                  <a:lnTo>
                    <a:pt x="578967" y="1602054"/>
                  </a:lnTo>
                  <a:lnTo>
                    <a:pt x="582663" y="1593342"/>
                  </a:lnTo>
                  <a:lnTo>
                    <a:pt x="599147" y="1557020"/>
                  </a:lnTo>
                  <a:lnTo>
                    <a:pt x="614908" y="1507985"/>
                  </a:lnTo>
                  <a:lnTo>
                    <a:pt x="624725" y="1448612"/>
                  </a:lnTo>
                  <a:close/>
                </a:path>
                <a:path w="737234" h="1895475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4809423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8607780" y="4591265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1895475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1895475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1895475">
                  <a:moveTo>
                    <a:pt x="302882" y="1514043"/>
                  </a:moveTo>
                  <a:lnTo>
                    <a:pt x="298551" y="1478711"/>
                  </a:lnTo>
                  <a:lnTo>
                    <a:pt x="295376" y="1476248"/>
                  </a:lnTo>
                  <a:lnTo>
                    <a:pt x="288417" y="1477098"/>
                  </a:lnTo>
                  <a:lnTo>
                    <a:pt x="285940" y="1480261"/>
                  </a:lnTo>
                  <a:lnTo>
                    <a:pt x="290283" y="1515592"/>
                  </a:lnTo>
                  <a:lnTo>
                    <a:pt x="293446" y="1518069"/>
                  </a:lnTo>
                  <a:lnTo>
                    <a:pt x="296926" y="1517637"/>
                  </a:lnTo>
                  <a:lnTo>
                    <a:pt x="300405" y="1517205"/>
                  </a:lnTo>
                  <a:lnTo>
                    <a:pt x="302882" y="1514043"/>
                  </a:lnTo>
                  <a:close/>
                </a:path>
                <a:path w="737234" h="1895475">
                  <a:moveTo>
                    <a:pt x="432295" y="1656537"/>
                  </a:moveTo>
                  <a:lnTo>
                    <a:pt x="420852" y="1655508"/>
                  </a:lnTo>
                  <a:lnTo>
                    <a:pt x="398462" y="1656537"/>
                  </a:lnTo>
                  <a:lnTo>
                    <a:pt x="432295" y="1656537"/>
                  </a:lnTo>
                  <a:close/>
                </a:path>
                <a:path w="737234" h="1895475">
                  <a:moveTo>
                    <a:pt x="463321" y="1494345"/>
                  </a:moveTo>
                  <a:lnTo>
                    <a:pt x="458978" y="1459014"/>
                  </a:lnTo>
                  <a:lnTo>
                    <a:pt x="455815" y="1456537"/>
                  </a:lnTo>
                  <a:lnTo>
                    <a:pt x="452335" y="1456969"/>
                  </a:lnTo>
                  <a:lnTo>
                    <a:pt x="448856" y="1457401"/>
                  </a:lnTo>
                  <a:lnTo>
                    <a:pt x="446379" y="1460563"/>
                  </a:lnTo>
                  <a:lnTo>
                    <a:pt x="450710" y="1495894"/>
                  </a:lnTo>
                  <a:lnTo>
                    <a:pt x="453885" y="1498358"/>
                  </a:lnTo>
                  <a:lnTo>
                    <a:pt x="460844" y="1497507"/>
                  </a:lnTo>
                  <a:lnTo>
                    <a:pt x="463321" y="1494345"/>
                  </a:lnTo>
                  <a:close/>
                </a:path>
                <a:path w="737234" h="1895475">
                  <a:moveTo>
                    <a:pt x="624725" y="1448625"/>
                  </a:moveTo>
                  <a:lnTo>
                    <a:pt x="623379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25"/>
                  </a:lnTo>
                  <a:lnTo>
                    <a:pt x="601294" y="1509090"/>
                  </a:lnTo>
                  <a:lnTo>
                    <a:pt x="585800" y="1555978"/>
                  </a:lnTo>
                  <a:lnTo>
                    <a:pt x="571398" y="1587500"/>
                  </a:lnTo>
                  <a:lnTo>
                    <a:pt x="566953" y="1597977"/>
                  </a:lnTo>
                  <a:lnTo>
                    <a:pt x="564146" y="1608975"/>
                  </a:lnTo>
                  <a:lnTo>
                    <a:pt x="563016" y="1620367"/>
                  </a:lnTo>
                  <a:lnTo>
                    <a:pt x="563587" y="1631975"/>
                  </a:lnTo>
                  <a:lnTo>
                    <a:pt x="568464" y="1671650"/>
                  </a:lnTo>
                  <a:lnTo>
                    <a:pt x="570903" y="1722005"/>
                  </a:lnTo>
                  <a:lnTo>
                    <a:pt x="567423" y="1766023"/>
                  </a:lnTo>
                  <a:lnTo>
                    <a:pt x="555485" y="1824748"/>
                  </a:lnTo>
                  <a:lnTo>
                    <a:pt x="529818" y="1853196"/>
                  </a:lnTo>
                  <a:lnTo>
                    <a:pt x="507517" y="1861743"/>
                  </a:lnTo>
                  <a:lnTo>
                    <a:pt x="499922" y="1861273"/>
                  </a:lnTo>
                  <a:lnTo>
                    <a:pt x="495820" y="1857667"/>
                  </a:lnTo>
                  <a:lnTo>
                    <a:pt x="491261" y="1847583"/>
                  </a:lnTo>
                  <a:lnTo>
                    <a:pt x="489623" y="1830666"/>
                  </a:lnTo>
                  <a:lnTo>
                    <a:pt x="489902" y="1810054"/>
                  </a:lnTo>
                  <a:lnTo>
                    <a:pt x="491109" y="1788045"/>
                  </a:lnTo>
                  <a:lnTo>
                    <a:pt x="491934" y="1773809"/>
                  </a:lnTo>
                  <a:lnTo>
                    <a:pt x="492379" y="1762683"/>
                  </a:lnTo>
                  <a:lnTo>
                    <a:pt x="492506" y="1752663"/>
                  </a:lnTo>
                  <a:lnTo>
                    <a:pt x="492429" y="1745157"/>
                  </a:lnTo>
                  <a:lnTo>
                    <a:pt x="491680" y="1734312"/>
                  </a:lnTo>
                  <a:lnTo>
                    <a:pt x="491286" y="1731111"/>
                  </a:lnTo>
                  <a:lnTo>
                    <a:pt x="490715" y="1725714"/>
                  </a:lnTo>
                  <a:lnTo>
                    <a:pt x="479107" y="1681086"/>
                  </a:lnTo>
                  <a:lnTo>
                    <a:pt x="440029" y="1657235"/>
                  </a:lnTo>
                  <a:lnTo>
                    <a:pt x="432435" y="1656549"/>
                  </a:lnTo>
                  <a:lnTo>
                    <a:pt x="398462" y="1656549"/>
                  </a:lnTo>
                  <a:lnTo>
                    <a:pt x="398195" y="1656549"/>
                  </a:lnTo>
                  <a:lnTo>
                    <a:pt x="397776" y="1656549"/>
                  </a:lnTo>
                  <a:lnTo>
                    <a:pt x="391680" y="1657286"/>
                  </a:lnTo>
                  <a:lnTo>
                    <a:pt x="391058" y="1657426"/>
                  </a:lnTo>
                  <a:lnTo>
                    <a:pt x="368833" y="1661896"/>
                  </a:lnTo>
                  <a:lnTo>
                    <a:pt x="325970" y="1686547"/>
                  </a:lnTo>
                  <a:lnTo>
                    <a:pt x="315760" y="1716049"/>
                  </a:lnTo>
                  <a:lnTo>
                    <a:pt x="316153" y="1731657"/>
                  </a:lnTo>
                  <a:lnTo>
                    <a:pt x="318046" y="1747088"/>
                  </a:lnTo>
                  <a:lnTo>
                    <a:pt x="318833" y="1752663"/>
                  </a:lnTo>
                  <a:lnTo>
                    <a:pt x="319176" y="1755495"/>
                  </a:lnTo>
                  <a:lnTo>
                    <a:pt x="321271" y="1767344"/>
                  </a:lnTo>
                  <a:lnTo>
                    <a:pt x="324548" y="1780400"/>
                  </a:lnTo>
                  <a:lnTo>
                    <a:pt x="328587" y="1794205"/>
                  </a:lnTo>
                  <a:lnTo>
                    <a:pt x="332955" y="1808238"/>
                  </a:lnTo>
                  <a:lnTo>
                    <a:pt x="339204" y="1828546"/>
                  </a:lnTo>
                  <a:lnTo>
                    <a:pt x="344462" y="1848485"/>
                  </a:lnTo>
                  <a:lnTo>
                    <a:pt x="346976" y="1865299"/>
                  </a:lnTo>
                  <a:lnTo>
                    <a:pt x="344982" y="1876196"/>
                  </a:lnTo>
                  <a:lnTo>
                    <a:pt x="341871" y="1880679"/>
                  </a:lnTo>
                  <a:lnTo>
                    <a:pt x="334606" y="1882978"/>
                  </a:lnTo>
                  <a:lnTo>
                    <a:pt x="325043" y="1882482"/>
                  </a:lnTo>
                  <a:lnTo>
                    <a:pt x="286473" y="1867395"/>
                  </a:lnTo>
                  <a:lnTo>
                    <a:pt x="253352" y="1804555"/>
                  </a:lnTo>
                  <a:lnTo>
                    <a:pt x="239331" y="1762683"/>
                  </a:lnTo>
                  <a:lnTo>
                    <a:pt x="229514" y="1713268"/>
                  </a:lnTo>
                  <a:lnTo>
                    <a:pt x="225145" y="1677746"/>
                  </a:lnTo>
                  <a:lnTo>
                    <a:pt x="222529" y="1664563"/>
                  </a:lnTo>
                  <a:lnTo>
                    <a:pt x="218033" y="1651977"/>
                  </a:lnTo>
                  <a:lnTo>
                    <a:pt x="211709" y="1640166"/>
                  </a:lnTo>
                  <a:lnTo>
                    <a:pt x="203657" y="1629295"/>
                  </a:lnTo>
                  <a:lnTo>
                    <a:pt x="180454" y="1599374"/>
                  </a:lnTo>
                  <a:lnTo>
                    <a:pt x="155028" y="1557642"/>
                  </a:lnTo>
                  <a:lnTo>
                    <a:pt x="132651" y="1505242"/>
                  </a:lnTo>
                  <a:lnTo>
                    <a:pt x="118592" y="1443316"/>
                  </a:lnTo>
                  <a:lnTo>
                    <a:pt x="118097" y="1417294"/>
                  </a:lnTo>
                  <a:lnTo>
                    <a:pt x="123431" y="1395222"/>
                  </a:lnTo>
                  <a:lnTo>
                    <a:pt x="151536" y="1363167"/>
                  </a:lnTo>
                  <a:lnTo>
                    <a:pt x="196761" y="1348740"/>
                  </a:lnTo>
                  <a:lnTo>
                    <a:pt x="221945" y="1347520"/>
                  </a:lnTo>
                  <a:lnTo>
                    <a:pt x="245084" y="1349387"/>
                  </a:lnTo>
                  <a:lnTo>
                    <a:pt x="264058" y="1353286"/>
                  </a:lnTo>
                  <a:lnTo>
                    <a:pt x="276758" y="1358150"/>
                  </a:lnTo>
                  <a:lnTo>
                    <a:pt x="290068" y="1379601"/>
                  </a:lnTo>
                  <a:lnTo>
                    <a:pt x="316928" y="1394866"/>
                  </a:lnTo>
                  <a:lnTo>
                    <a:pt x="354076" y="1402676"/>
                  </a:lnTo>
                  <a:lnTo>
                    <a:pt x="398259" y="1401737"/>
                  </a:lnTo>
                  <a:lnTo>
                    <a:pt x="401739" y="1401305"/>
                  </a:lnTo>
                  <a:lnTo>
                    <a:pt x="404215" y="1398143"/>
                  </a:lnTo>
                  <a:lnTo>
                    <a:pt x="403364" y="1391170"/>
                  </a:lnTo>
                  <a:lnTo>
                    <a:pt x="402526" y="1390510"/>
                  </a:lnTo>
                  <a:lnTo>
                    <a:pt x="400189" y="1388694"/>
                  </a:lnTo>
                  <a:lnTo>
                    <a:pt x="396709" y="1389126"/>
                  </a:lnTo>
                  <a:lnTo>
                    <a:pt x="364274" y="1390510"/>
                  </a:lnTo>
                  <a:lnTo>
                    <a:pt x="335254" y="1386878"/>
                  </a:lnTo>
                  <a:lnTo>
                    <a:pt x="311645" y="1378902"/>
                  </a:lnTo>
                  <a:lnTo>
                    <a:pt x="295427" y="1367231"/>
                  </a:lnTo>
                  <a:lnTo>
                    <a:pt x="312229" y="1371371"/>
                  </a:lnTo>
                  <a:lnTo>
                    <a:pt x="328968" y="1373263"/>
                  </a:lnTo>
                  <a:lnTo>
                    <a:pt x="343941" y="1373632"/>
                  </a:lnTo>
                  <a:lnTo>
                    <a:pt x="355447" y="1373162"/>
                  </a:lnTo>
                  <a:lnTo>
                    <a:pt x="355917" y="1373225"/>
                  </a:lnTo>
                  <a:lnTo>
                    <a:pt x="363969" y="1372108"/>
                  </a:lnTo>
                  <a:lnTo>
                    <a:pt x="379056" y="1368882"/>
                  </a:lnTo>
                  <a:lnTo>
                    <a:pt x="384378" y="1367231"/>
                  </a:lnTo>
                  <a:lnTo>
                    <a:pt x="398513" y="1362862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089" y="1339977"/>
                  </a:lnTo>
                  <a:lnTo>
                    <a:pt x="452551" y="1328127"/>
                  </a:lnTo>
                  <a:lnTo>
                    <a:pt x="483412" y="1316037"/>
                  </a:lnTo>
                  <a:lnTo>
                    <a:pt x="521195" y="1309179"/>
                  </a:lnTo>
                  <a:lnTo>
                    <a:pt x="559409" y="1313078"/>
                  </a:lnTo>
                  <a:lnTo>
                    <a:pt x="594448" y="1337386"/>
                  </a:lnTo>
                  <a:lnTo>
                    <a:pt x="610781" y="1382890"/>
                  </a:lnTo>
                  <a:lnTo>
                    <a:pt x="611708" y="1450225"/>
                  </a:lnTo>
                  <a:lnTo>
                    <a:pt x="611708" y="1342821"/>
                  </a:lnTo>
                  <a:lnTo>
                    <a:pt x="581799" y="1309179"/>
                  </a:lnTo>
                  <a:lnTo>
                    <a:pt x="521119" y="1296416"/>
                  </a:lnTo>
                  <a:lnTo>
                    <a:pt x="479806" y="1303743"/>
                  </a:lnTo>
                  <a:lnTo>
                    <a:pt x="445744" y="1317332"/>
                  </a:lnTo>
                  <a:lnTo>
                    <a:pt x="425513" y="1331645"/>
                  </a:lnTo>
                  <a:lnTo>
                    <a:pt x="409308" y="1344104"/>
                  </a:lnTo>
                  <a:lnTo>
                    <a:pt x="389420" y="1352613"/>
                  </a:lnTo>
                  <a:lnTo>
                    <a:pt x="370649" y="1357795"/>
                  </a:lnTo>
                  <a:lnTo>
                    <a:pt x="358140" y="1360195"/>
                  </a:lnTo>
                  <a:lnTo>
                    <a:pt x="345338" y="1360893"/>
                  </a:lnTo>
                  <a:lnTo>
                    <a:pt x="325996" y="1360398"/>
                  </a:lnTo>
                  <a:lnTo>
                    <a:pt x="304685" y="1356944"/>
                  </a:lnTo>
                  <a:lnTo>
                    <a:pt x="285889" y="1348740"/>
                  </a:lnTo>
                  <a:lnTo>
                    <a:pt x="282740" y="1347520"/>
                  </a:lnTo>
                  <a:lnTo>
                    <a:pt x="262864" y="1339786"/>
                  </a:lnTo>
                  <a:lnTo>
                    <a:pt x="226529" y="1334833"/>
                  </a:lnTo>
                  <a:lnTo>
                    <a:pt x="184670" y="1337729"/>
                  </a:lnTo>
                  <a:lnTo>
                    <a:pt x="144983" y="1352283"/>
                  </a:lnTo>
                  <a:lnTo>
                    <a:pt x="115011" y="1383449"/>
                  </a:lnTo>
                  <a:lnTo>
                    <a:pt x="105981" y="1444866"/>
                  </a:lnTo>
                  <a:lnTo>
                    <a:pt x="120548" y="1509090"/>
                  </a:lnTo>
                  <a:lnTo>
                    <a:pt x="143713" y="1563395"/>
                  </a:lnTo>
                  <a:lnTo>
                    <a:pt x="170027" y="1606613"/>
                  </a:lnTo>
                  <a:lnTo>
                    <a:pt x="194030" y="1637576"/>
                  </a:lnTo>
                  <a:lnTo>
                    <a:pt x="200964" y="1646948"/>
                  </a:lnTo>
                  <a:lnTo>
                    <a:pt x="206413" y="1657121"/>
                  </a:lnTo>
                  <a:lnTo>
                    <a:pt x="210299" y="1667954"/>
                  </a:lnTo>
                  <a:lnTo>
                    <a:pt x="212547" y="1679295"/>
                  </a:lnTo>
                  <a:lnTo>
                    <a:pt x="216903" y="1714817"/>
                  </a:lnTo>
                  <a:lnTo>
                    <a:pt x="225717" y="1761007"/>
                  </a:lnTo>
                  <a:lnTo>
                    <a:pt x="238658" y="1801710"/>
                  </a:lnTo>
                  <a:lnTo>
                    <a:pt x="267982" y="1864766"/>
                  </a:lnTo>
                  <a:lnTo>
                    <a:pt x="308597" y="1892566"/>
                  </a:lnTo>
                  <a:lnTo>
                    <a:pt x="327774" y="1895348"/>
                  </a:lnTo>
                  <a:lnTo>
                    <a:pt x="330974" y="1895246"/>
                  </a:lnTo>
                  <a:lnTo>
                    <a:pt x="359549" y="1869808"/>
                  </a:lnTo>
                  <a:lnTo>
                    <a:pt x="358076" y="1851456"/>
                  </a:lnTo>
                  <a:lnTo>
                    <a:pt x="352691" y="1829320"/>
                  </a:lnTo>
                  <a:lnTo>
                    <a:pt x="345059" y="1804416"/>
                  </a:lnTo>
                  <a:lnTo>
                    <a:pt x="340817" y="1790801"/>
                  </a:lnTo>
                  <a:lnTo>
                    <a:pt x="336918" y="1777492"/>
                  </a:lnTo>
                  <a:lnTo>
                    <a:pt x="333768" y="1765033"/>
                  </a:lnTo>
                  <a:lnTo>
                    <a:pt x="331787" y="1753946"/>
                  </a:lnTo>
                  <a:lnTo>
                    <a:pt x="331431" y="1751050"/>
                  </a:lnTo>
                  <a:lnTo>
                    <a:pt x="330606" y="1745157"/>
                  </a:lnTo>
                  <a:lnTo>
                    <a:pt x="328841" y="1731111"/>
                  </a:lnTo>
                  <a:lnTo>
                    <a:pt x="328345" y="1717763"/>
                  </a:lnTo>
                  <a:lnTo>
                    <a:pt x="330339" y="1705381"/>
                  </a:lnTo>
                  <a:lnTo>
                    <a:pt x="358178" y="1678736"/>
                  </a:lnTo>
                  <a:lnTo>
                    <a:pt x="396163" y="1669542"/>
                  </a:lnTo>
                  <a:lnTo>
                    <a:pt x="417512" y="1668157"/>
                  </a:lnTo>
                  <a:lnTo>
                    <a:pt x="435267" y="1669262"/>
                  </a:lnTo>
                  <a:lnTo>
                    <a:pt x="468718" y="1688401"/>
                  </a:lnTo>
                  <a:lnTo>
                    <a:pt x="478091" y="1727047"/>
                  </a:lnTo>
                  <a:lnTo>
                    <a:pt x="478713" y="1732965"/>
                  </a:lnTo>
                  <a:lnTo>
                    <a:pt x="479069" y="1735861"/>
                  </a:lnTo>
                  <a:lnTo>
                    <a:pt x="479704" y="1745157"/>
                  </a:lnTo>
                  <a:lnTo>
                    <a:pt x="479793" y="1759712"/>
                  </a:lnTo>
                  <a:lnTo>
                    <a:pt x="479209" y="1774139"/>
                  </a:lnTo>
                  <a:lnTo>
                    <a:pt x="478243" y="1790801"/>
                  </a:lnTo>
                  <a:lnTo>
                    <a:pt x="477012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20395" y="1871103"/>
                  </a:lnTo>
                  <a:lnTo>
                    <a:pt x="535089" y="1864766"/>
                  </a:lnTo>
                  <a:lnTo>
                    <a:pt x="539445" y="1861743"/>
                  </a:lnTo>
                  <a:lnTo>
                    <a:pt x="549249" y="1854949"/>
                  </a:lnTo>
                  <a:lnTo>
                    <a:pt x="575005" y="1797011"/>
                  </a:lnTo>
                  <a:lnTo>
                    <a:pt x="583666" y="1717763"/>
                  </a:lnTo>
                  <a:lnTo>
                    <a:pt x="583577" y="1714817"/>
                  </a:lnTo>
                  <a:lnTo>
                    <a:pt x="581063" y="1670100"/>
                  </a:lnTo>
                  <a:lnTo>
                    <a:pt x="576199" y="1630426"/>
                  </a:lnTo>
                  <a:lnTo>
                    <a:pt x="575716" y="1620723"/>
                  </a:lnTo>
                  <a:lnTo>
                    <a:pt x="576643" y="1611223"/>
                  </a:lnTo>
                  <a:lnTo>
                    <a:pt x="578967" y="1602066"/>
                  </a:lnTo>
                  <a:lnTo>
                    <a:pt x="582663" y="1593354"/>
                  </a:lnTo>
                  <a:lnTo>
                    <a:pt x="599147" y="1557032"/>
                  </a:lnTo>
                  <a:lnTo>
                    <a:pt x="614908" y="1507985"/>
                  </a:lnTo>
                  <a:lnTo>
                    <a:pt x="624725" y="1448625"/>
                  </a:lnTo>
                  <a:close/>
                </a:path>
                <a:path w="737234" h="1895475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76" y="147916"/>
                  </a:moveTo>
                  <a:lnTo>
                    <a:pt x="735812" y="140944"/>
                  </a:lnTo>
                  <a:lnTo>
                    <a:pt x="732650" y="138468"/>
                  </a:lnTo>
                  <a:lnTo>
                    <a:pt x="729170" y="138899"/>
                  </a:lnTo>
                  <a:lnTo>
                    <a:pt x="659790" y="147421"/>
                  </a:lnTo>
                  <a:lnTo>
                    <a:pt x="657313" y="150583"/>
                  </a:lnTo>
                  <a:lnTo>
                    <a:pt x="658177" y="157556"/>
                  </a:lnTo>
                  <a:lnTo>
                    <a:pt x="661339" y="160020"/>
                  </a:lnTo>
                  <a:lnTo>
                    <a:pt x="734199" y="151079"/>
                  </a:lnTo>
                  <a:lnTo>
                    <a:pt x="736676" y="14791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6146553"/>
              <a:ext cx="172186" cy="6837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607780" y="539165"/>
              <a:ext cx="737235" cy="5753735"/>
            </a:xfrm>
            <a:custGeom>
              <a:avLst/>
              <a:gdLst/>
              <a:ahLst/>
              <a:cxnLst/>
              <a:rect l="l" t="t" r="r" b="b"/>
              <a:pathLst>
                <a:path w="737234" h="5753735">
                  <a:moveTo>
                    <a:pt x="83832" y="5503888"/>
                  </a:moveTo>
                  <a:lnTo>
                    <a:pt x="81991" y="5500319"/>
                  </a:lnTo>
                  <a:lnTo>
                    <a:pt x="5676" y="5476062"/>
                  </a:lnTo>
                  <a:lnTo>
                    <a:pt x="2133" y="5477891"/>
                  </a:lnTo>
                  <a:lnTo>
                    <a:pt x="0" y="5484584"/>
                  </a:lnTo>
                  <a:lnTo>
                    <a:pt x="1841" y="5488152"/>
                  </a:lnTo>
                  <a:lnTo>
                    <a:pt x="5181" y="5489219"/>
                  </a:lnTo>
                  <a:lnTo>
                    <a:pt x="75692" y="5511647"/>
                  </a:lnTo>
                  <a:lnTo>
                    <a:pt x="76606" y="5511724"/>
                  </a:lnTo>
                  <a:lnTo>
                    <a:pt x="79883" y="5511317"/>
                  </a:lnTo>
                  <a:lnTo>
                    <a:pt x="81991" y="5509679"/>
                  </a:lnTo>
                  <a:lnTo>
                    <a:pt x="83832" y="5503888"/>
                  </a:lnTo>
                  <a:close/>
                </a:path>
                <a:path w="737234" h="5753735">
                  <a:moveTo>
                    <a:pt x="96672" y="5615724"/>
                  </a:moveTo>
                  <a:lnTo>
                    <a:pt x="95808" y="5608752"/>
                  </a:lnTo>
                  <a:lnTo>
                    <a:pt x="92646" y="5606288"/>
                  </a:lnTo>
                  <a:lnTo>
                    <a:pt x="19786" y="5615229"/>
                  </a:lnTo>
                  <a:lnTo>
                    <a:pt x="17310" y="5618391"/>
                  </a:lnTo>
                  <a:lnTo>
                    <a:pt x="18173" y="5625363"/>
                  </a:lnTo>
                  <a:lnTo>
                    <a:pt x="21336" y="5627840"/>
                  </a:lnTo>
                  <a:lnTo>
                    <a:pt x="24815" y="5627408"/>
                  </a:lnTo>
                  <a:lnTo>
                    <a:pt x="94195" y="5618886"/>
                  </a:lnTo>
                  <a:lnTo>
                    <a:pt x="96672" y="5615724"/>
                  </a:lnTo>
                  <a:close/>
                </a:path>
                <a:path w="737234" h="5753735">
                  <a:moveTo>
                    <a:pt x="155117" y="5697652"/>
                  </a:moveTo>
                  <a:lnTo>
                    <a:pt x="150444" y="5692394"/>
                  </a:lnTo>
                  <a:lnTo>
                    <a:pt x="146431" y="5692191"/>
                  </a:lnTo>
                  <a:lnTo>
                    <a:pt x="87871" y="5744273"/>
                  </a:lnTo>
                  <a:lnTo>
                    <a:pt x="87642" y="5748286"/>
                  </a:lnTo>
                  <a:lnTo>
                    <a:pt x="89979" y="5750903"/>
                  </a:lnTo>
                  <a:lnTo>
                    <a:pt x="91414" y="5752528"/>
                  </a:lnTo>
                  <a:lnTo>
                    <a:pt x="93497" y="5753227"/>
                  </a:lnTo>
                  <a:lnTo>
                    <a:pt x="96735" y="5752833"/>
                  </a:lnTo>
                  <a:lnTo>
                    <a:pt x="97942" y="5752312"/>
                  </a:lnTo>
                  <a:lnTo>
                    <a:pt x="154876" y="5701665"/>
                  </a:lnTo>
                  <a:lnTo>
                    <a:pt x="155117" y="5697652"/>
                  </a:lnTo>
                  <a:close/>
                </a:path>
                <a:path w="737234" h="5753735">
                  <a:moveTo>
                    <a:pt x="302882" y="217627"/>
                  </a:moveTo>
                  <a:lnTo>
                    <a:pt x="298551" y="182295"/>
                  </a:lnTo>
                  <a:lnTo>
                    <a:pt x="295376" y="179832"/>
                  </a:lnTo>
                  <a:lnTo>
                    <a:pt x="288417" y="180682"/>
                  </a:lnTo>
                  <a:lnTo>
                    <a:pt x="285940" y="183845"/>
                  </a:lnTo>
                  <a:lnTo>
                    <a:pt x="290283" y="219176"/>
                  </a:lnTo>
                  <a:lnTo>
                    <a:pt x="293446" y="221653"/>
                  </a:lnTo>
                  <a:lnTo>
                    <a:pt x="296926" y="221221"/>
                  </a:lnTo>
                  <a:lnTo>
                    <a:pt x="300405" y="220789"/>
                  </a:lnTo>
                  <a:lnTo>
                    <a:pt x="302882" y="217627"/>
                  </a:lnTo>
                  <a:close/>
                </a:path>
                <a:path w="737234" h="5753735">
                  <a:moveTo>
                    <a:pt x="432295" y="360121"/>
                  </a:moveTo>
                  <a:lnTo>
                    <a:pt x="420852" y="359092"/>
                  </a:lnTo>
                  <a:lnTo>
                    <a:pt x="398462" y="360121"/>
                  </a:lnTo>
                  <a:lnTo>
                    <a:pt x="432295" y="360121"/>
                  </a:lnTo>
                  <a:close/>
                </a:path>
                <a:path w="737234" h="5753735">
                  <a:moveTo>
                    <a:pt x="463321" y="197929"/>
                  </a:moveTo>
                  <a:lnTo>
                    <a:pt x="458978" y="162598"/>
                  </a:lnTo>
                  <a:lnTo>
                    <a:pt x="455815" y="160121"/>
                  </a:lnTo>
                  <a:lnTo>
                    <a:pt x="452335" y="160553"/>
                  </a:lnTo>
                  <a:lnTo>
                    <a:pt x="448856" y="160985"/>
                  </a:lnTo>
                  <a:lnTo>
                    <a:pt x="446379" y="164147"/>
                  </a:lnTo>
                  <a:lnTo>
                    <a:pt x="450710" y="199478"/>
                  </a:lnTo>
                  <a:lnTo>
                    <a:pt x="453885" y="201955"/>
                  </a:lnTo>
                  <a:lnTo>
                    <a:pt x="460844" y="201091"/>
                  </a:lnTo>
                  <a:lnTo>
                    <a:pt x="463321" y="197929"/>
                  </a:lnTo>
                  <a:close/>
                </a:path>
                <a:path w="737234" h="5753735">
                  <a:moveTo>
                    <a:pt x="624725" y="152196"/>
                  </a:moveTo>
                  <a:lnTo>
                    <a:pt x="623379" y="84924"/>
                  </a:lnTo>
                  <a:lnTo>
                    <a:pt x="614578" y="50939"/>
                  </a:lnTo>
                  <a:lnTo>
                    <a:pt x="611708" y="46405"/>
                  </a:lnTo>
                  <a:lnTo>
                    <a:pt x="611708" y="153797"/>
                  </a:lnTo>
                  <a:lnTo>
                    <a:pt x="601294" y="212661"/>
                  </a:lnTo>
                  <a:lnTo>
                    <a:pt x="585800" y="259562"/>
                  </a:lnTo>
                  <a:lnTo>
                    <a:pt x="571398" y="291084"/>
                  </a:lnTo>
                  <a:lnTo>
                    <a:pt x="566953" y="301548"/>
                  </a:lnTo>
                  <a:lnTo>
                    <a:pt x="564146" y="312559"/>
                  </a:lnTo>
                  <a:lnTo>
                    <a:pt x="563016" y="323951"/>
                  </a:lnTo>
                  <a:lnTo>
                    <a:pt x="563587" y="335559"/>
                  </a:lnTo>
                  <a:lnTo>
                    <a:pt x="568464" y="375234"/>
                  </a:lnTo>
                  <a:lnTo>
                    <a:pt x="570903" y="425577"/>
                  </a:lnTo>
                  <a:lnTo>
                    <a:pt x="567423" y="469607"/>
                  </a:lnTo>
                  <a:lnTo>
                    <a:pt x="555485" y="528332"/>
                  </a:lnTo>
                  <a:lnTo>
                    <a:pt x="529818" y="556780"/>
                  </a:lnTo>
                  <a:lnTo>
                    <a:pt x="507517" y="565327"/>
                  </a:lnTo>
                  <a:lnTo>
                    <a:pt x="499922" y="564857"/>
                  </a:lnTo>
                  <a:lnTo>
                    <a:pt x="495820" y="561251"/>
                  </a:lnTo>
                  <a:lnTo>
                    <a:pt x="491261" y="551154"/>
                  </a:lnTo>
                  <a:lnTo>
                    <a:pt x="489623" y="534250"/>
                  </a:lnTo>
                  <a:lnTo>
                    <a:pt x="489902" y="513626"/>
                  </a:lnTo>
                  <a:lnTo>
                    <a:pt x="491109" y="491629"/>
                  </a:lnTo>
                  <a:lnTo>
                    <a:pt x="491934" y="477393"/>
                  </a:lnTo>
                  <a:lnTo>
                    <a:pt x="492379" y="466255"/>
                  </a:lnTo>
                  <a:lnTo>
                    <a:pt x="492506" y="456247"/>
                  </a:lnTo>
                  <a:lnTo>
                    <a:pt x="492429" y="448741"/>
                  </a:lnTo>
                  <a:lnTo>
                    <a:pt x="491680" y="437896"/>
                  </a:lnTo>
                  <a:lnTo>
                    <a:pt x="491286" y="434695"/>
                  </a:lnTo>
                  <a:lnTo>
                    <a:pt x="490715" y="429298"/>
                  </a:lnTo>
                  <a:lnTo>
                    <a:pt x="479107" y="384670"/>
                  </a:lnTo>
                  <a:lnTo>
                    <a:pt x="440029" y="360807"/>
                  </a:lnTo>
                  <a:lnTo>
                    <a:pt x="432435" y="360133"/>
                  </a:lnTo>
                  <a:lnTo>
                    <a:pt x="398462" y="360133"/>
                  </a:lnTo>
                  <a:lnTo>
                    <a:pt x="398195" y="360133"/>
                  </a:lnTo>
                  <a:lnTo>
                    <a:pt x="397776" y="360133"/>
                  </a:lnTo>
                  <a:lnTo>
                    <a:pt x="391680" y="360857"/>
                  </a:lnTo>
                  <a:lnTo>
                    <a:pt x="391058" y="361010"/>
                  </a:lnTo>
                  <a:lnTo>
                    <a:pt x="368833" y="365467"/>
                  </a:lnTo>
                  <a:lnTo>
                    <a:pt x="325970" y="390131"/>
                  </a:lnTo>
                  <a:lnTo>
                    <a:pt x="315760" y="419633"/>
                  </a:lnTo>
                  <a:lnTo>
                    <a:pt x="316153" y="435229"/>
                  </a:lnTo>
                  <a:lnTo>
                    <a:pt x="318046" y="450672"/>
                  </a:lnTo>
                  <a:lnTo>
                    <a:pt x="318833" y="456247"/>
                  </a:lnTo>
                  <a:lnTo>
                    <a:pt x="319176" y="459079"/>
                  </a:lnTo>
                  <a:lnTo>
                    <a:pt x="321271" y="470928"/>
                  </a:lnTo>
                  <a:lnTo>
                    <a:pt x="324548" y="483984"/>
                  </a:lnTo>
                  <a:lnTo>
                    <a:pt x="328587" y="497776"/>
                  </a:lnTo>
                  <a:lnTo>
                    <a:pt x="332955" y="511822"/>
                  </a:lnTo>
                  <a:lnTo>
                    <a:pt x="339204" y="532130"/>
                  </a:lnTo>
                  <a:lnTo>
                    <a:pt x="344462" y="552069"/>
                  </a:lnTo>
                  <a:lnTo>
                    <a:pt x="346976" y="568871"/>
                  </a:lnTo>
                  <a:lnTo>
                    <a:pt x="344982" y="579780"/>
                  </a:lnTo>
                  <a:lnTo>
                    <a:pt x="341871" y="584263"/>
                  </a:lnTo>
                  <a:lnTo>
                    <a:pt x="334606" y="586562"/>
                  </a:lnTo>
                  <a:lnTo>
                    <a:pt x="325043" y="586066"/>
                  </a:lnTo>
                  <a:lnTo>
                    <a:pt x="286473" y="570979"/>
                  </a:lnTo>
                  <a:lnTo>
                    <a:pt x="253352" y="508139"/>
                  </a:lnTo>
                  <a:lnTo>
                    <a:pt x="239331" y="466255"/>
                  </a:lnTo>
                  <a:lnTo>
                    <a:pt x="229514" y="416852"/>
                  </a:lnTo>
                  <a:lnTo>
                    <a:pt x="225145" y="381330"/>
                  </a:lnTo>
                  <a:lnTo>
                    <a:pt x="222529" y="368134"/>
                  </a:lnTo>
                  <a:lnTo>
                    <a:pt x="218033" y="355561"/>
                  </a:lnTo>
                  <a:lnTo>
                    <a:pt x="211709" y="343750"/>
                  </a:lnTo>
                  <a:lnTo>
                    <a:pt x="203657" y="332879"/>
                  </a:lnTo>
                  <a:lnTo>
                    <a:pt x="180454" y="302958"/>
                  </a:lnTo>
                  <a:lnTo>
                    <a:pt x="155028" y="261226"/>
                  </a:lnTo>
                  <a:lnTo>
                    <a:pt x="132651" y="208826"/>
                  </a:lnTo>
                  <a:lnTo>
                    <a:pt x="118592" y="146900"/>
                  </a:lnTo>
                  <a:lnTo>
                    <a:pt x="118097" y="120878"/>
                  </a:lnTo>
                  <a:lnTo>
                    <a:pt x="123431" y="98806"/>
                  </a:lnTo>
                  <a:lnTo>
                    <a:pt x="151536" y="66751"/>
                  </a:lnTo>
                  <a:lnTo>
                    <a:pt x="196761" y="52324"/>
                  </a:lnTo>
                  <a:lnTo>
                    <a:pt x="221945" y="51092"/>
                  </a:lnTo>
                  <a:lnTo>
                    <a:pt x="245084" y="52971"/>
                  </a:lnTo>
                  <a:lnTo>
                    <a:pt x="264058" y="56870"/>
                  </a:lnTo>
                  <a:lnTo>
                    <a:pt x="276758" y="61734"/>
                  </a:lnTo>
                  <a:lnTo>
                    <a:pt x="290068" y="83185"/>
                  </a:lnTo>
                  <a:lnTo>
                    <a:pt x="316928" y="98450"/>
                  </a:lnTo>
                  <a:lnTo>
                    <a:pt x="354076" y="106248"/>
                  </a:lnTo>
                  <a:lnTo>
                    <a:pt x="398259" y="105321"/>
                  </a:lnTo>
                  <a:lnTo>
                    <a:pt x="401739" y="104889"/>
                  </a:lnTo>
                  <a:lnTo>
                    <a:pt x="404215" y="101727"/>
                  </a:lnTo>
                  <a:lnTo>
                    <a:pt x="403364" y="94754"/>
                  </a:lnTo>
                  <a:lnTo>
                    <a:pt x="402526" y="94094"/>
                  </a:lnTo>
                  <a:lnTo>
                    <a:pt x="400189" y="92278"/>
                  </a:lnTo>
                  <a:lnTo>
                    <a:pt x="396709" y="92710"/>
                  </a:lnTo>
                  <a:lnTo>
                    <a:pt x="364274" y="94094"/>
                  </a:lnTo>
                  <a:lnTo>
                    <a:pt x="335254" y="90462"/>
                  </a:lnTo>
                  <a:lnTo>
                    <a:pt x="311645" y="82473"/>
                  </a:lnTo>
                  <a:lnTo>
                    <a:pt x="295427" y="70815"/>
                  </a:lnTo>
                  <a:lnTo>
                    <a:pt x="312229" y="74955"/>
                  </a:lnTo>
                  <a:lnTo>
                    <a:pt x="328968" y="76847"/>
                  </a:lnTo>
                  <a:lnTo>
                    <a:pt x="343941" y="77203"/>
                  </a:lnTo>
                  <a:lnTo>
                    <a:pt x="355447" y="76746"/>
                  </a:lnTo>
                  <a:lnTo>
                    <a:pt x="355917" y="76809"/>
                  </a:lnTo>
                  <a:lnTo>
                    <a:pt x="363969" y="75692"/>
                  </a:lnTo>
                  <a:lnTo>
                    <a:pt x="379056" y="72453"/>
                  </a:lnTo>
                  <a:lnTo>
                    <a:pt x="418490" y="57010"/>
                  </a:lnTo>
                  <a:lnTo>
                    <a:pt x="435089" y="43561"/>
                  </a:lnTo>
                  <a:lnTo>
                    <a:pt x="452551" y="31711"/>
                  </a:lnTo>
                  <a:lnTo>
                    <a:pt x="483412" y="19608"/>
                  </a:lnTo>
                  <a:lnTo>
                    <a:pt x="521195" y="12763"/>
                  </a:lnTo>
                  <a:lnTo>
                    <a:pt x="559409" y="16662"/>
                  </a:lnTo>
                  <a:lnTo>
                    <a:pt x="594448" y="40970"/>
                  </a:lnTo>
                  <a:lnTo>
                    <a:pt x="610781" y="86474"/>
                  </a:lnTo>
                  <a:lnTo>
                    <a:pt x="611708" y="153797"/>
                  </a:lnTo>
                  <a:lnTo>
                    <a:pt x="611708" y="46405"/>
                  </a:lnTo>
                  <a:lnTo>
                    <a:pt x="599770" y="27508"/>
                  </a:lnTo>
                  <a:lnTo>
                    <a:pt x="581799" y="12763"/>
                  </a:lnTo>
                  <a:lnTo>
                    <a:pt x="563130" y="4521"/>
                  </a:lnTo>
                  <a:lnTo>
                    <a:pt x="521119" y="0"/>
                  </a:lnTo>
                  <a:lnTo>
                    <a:pt x="479806" y="7315"/>
                  </a:lnTo>
                  <a:lnTo>
                    <a:pt x="445744" y="20916"/>
                  </a:lnTo>
                  <a:lnTo>
                    <a:pt x="425513" y="35229"/>
                  </a:lnTo>
                  <a:lnTo>
                    <a:pt x="409308" y="47675"/>
                  </a:lnTo>
                  <a:lnTo>
                    <a:pt x="389420" y="56184"/>
                  </a:lnTo>
                  <a:lnTo>
                    <a:pt x="370649" y="61366"/>
                  </a:lnTo>
                  <a:lnTo>
                    <a:pt x="358140" y="63779"/>
                  </a:lnTo>
                  <a:lnTo>
                    <a:pt x="345338" y="64477"/>
                  </a:lnTo>
                  <a:lnTo>
                    <a:pt x="325996" y="63969"/>
                  </a:lnTo>
                  <a:lnTo>
                    <a:pt x="304685" y="60515"/>
                  </a:lnTo>
                  <a:lnTo>
                    <a:pt x="285889" y="52324"/>
                  </a:lnTo>
                  <a:lnTo>
                    <a:pt x="282740" y="51092"/>
                  </a:lnTo>
                  <a:lnTo>
                    <a:pt x="262864" y="43370"/>
                  </a:lnTo>
                  <a:lnTo>
                    <a:pt x="226529" y="38417"/>
                  </a:lnTo>
                  <a:lnTo>
                    <a:pt x="184670" y="41313"/>
                  </a:lnTo>
                  <a:lnTo>
                    <a:pt x="144983" y="55867"/>
                  </a:lnTo>
                  <a:lnTo>
                    <a:pt x="115011" y="87033"/>
                  </a:lnTo>
                  <a:lnTo>
                    <a:pt x="105981" y="148450"/>
                  </a:lnTo>
                  <a:lnTo>
                    <a:pt x="120548" y="212661"/>
                  </a:lnTo>
                  <a:lnTo>
                    <a:pt x="143713" y="266966"/>
                  </a:lnTo>
                  <a:lnTo>
                    <a:pt x="170027" y="310184"/>
                  </a:lnTo>
                  <a:lnTo>
                    <a:pt x="194030" y="341160"/>
                  </a:lnTo>
                  <a:lnTo>
                    <a:pt x="200964" y="350520"/>
                  </a:lnTo>
                  <a:lnTo>
                    <a:pt x="206413" y="360692"/>
                  </a:lnTo>
                  <a:lnTo>
                    <a:pt x="210299" y="371525"/>
                  </a:lnTo>
                  <a:lnTo>
                    <a:pt x="212547" y="382879"/>
                  </a:lnTo>
                  <a:lnTo>
                    <a:pt x="216903" y="418401"/>
                  </a:lnTo>
                  <a:lnTo>
                    <a:pt x="225717" y="464578"/>
                  </a:lnTo>
                  <a:lnTo>
                    <a:pt x="238658" y="505282"/>
                  </a:lnTo>
                  <a:lnTo>
                    <a:pt x="267982" y="568350"/>
                  </a:lnTo>
                  <a:lnTo>
                    <a:pt x="308597" y="596150"/>
                  </a:lnTo>
                  <a:lnTo>
                    <a:pt x="327774" y="598932"/>
                  </a:lnTo>
                  <a:lnTo>
                    <a:pt x="330974" y="598830"/>
                  </a:lnTo>
                  <a:lnTo>
                    <a:pt x="359549" y="573392"/>
                  </a:lnTo>
                  <a:lnTo>
                    <a:pt x="358076" y="555028"/>
                  </a:lnTo>
                  <a:lnTo>
                    <a:pt x="352691" y="532904"/>
                  </a:lnTo>
                  <a:lnTo>
                    <a:pt x="345059" y="508000"/>
                  </a:lnTo>
                  <a:lnTo>
                    <a:pt x="340817" y="494372"/>
                  </a:lnTo>
                  <a:lnTo>
                    <a:pt x="336918" y="481076"/>
                  </a:lnTo>
                  <a:lnTo>
                    <a:pt x="333768" y="468604"/>
                  </a:lnTo>
                  <a:lnTo>
                    <a:pt x="331787" y="457530"/>
                  </a:lnTo>
                  <a:lnTo>
                    <a:pt x="331431" y="454634"/>
                  </a:lnTo>
                  <a:lnTo>
                    <a:pt x="330606" y="448741"/>
                  </a:lnTo>
                  <a:lnTo>
                    <a:pt x="328841" y="434695"/>
                  </a:lnTo>
                  <a:lnTo>
                    <a:pt x="328345" y="421335"/>
                  </a:lnTo>
                  <a:lnTo>
                    <a:pt x="330339" y="408965"/>
                  </a:lnTo>
                  <a:lnTo>
                    <a:pt x="358178" y="382308"/>
                  </a:lnTo>
                  <a:lnTo>
                    <a:pt x="396163" y="373126"/>
                  </a:lnTo>
                  <a:lnTo>
                    <a:pt x="417512" y="371741"/>
                  </a:lnTo>
                  <a:lnTo>
                    <a:pt x="435267" y="372846"/>
                  </a:lnTo>
                  <a:lnTo>
                    <a:pt x="468718" y="391972"/>
                  </a:lnTo>
                  <a:lnTo>
                    <a:pt x="478091" y="430631"/>
                  </a:lnTo>
                  <a:lnTo>
                    <a:pt x="478713" y="436549"/>
                  </a:lnTo>
                  <a:lnTo>
                    <a:pt x="479069" y="439445"/>
                  </a:lnTo>
                  <a:lnTo>
                    <a:pt x="479704" y="448741"/>
                  </a:lnTo>
                  <a:lnTo>
                    <a:pt x="479793" y="463283"/>
                  </a:lnTo>
                  <a:lnTo>
                    <a:pt x="479209" y="477723"/>
                  </a:lnTo>
                  <a:lnTo>
                    <a:pt x="478243" y="494372"/>
                  </a:lnTo>
                  <a:lnTo>
                    <a:pt x="477012" y="517639"/>
                  </a:lnTo>
                  <a:lnTo>
                    <a:pt x="480161" y="558584"/>
                  </a:lnTo>
                  <a:lnTo>
                    <a:pt x="501624" y="576808"/>
                  </a:lnTo>
                  <a:lnTo>
                    <a:pt x="510540" y="576783"/>
                  </a:lnTo>
                  <a:lnTo>
                    <a:pt x="549249" y="558533"/>
                  </a:lnTo>
                  <a:lnTo>
                    <a:pt x="575005" y="500583"/>
                  </a:lnTo>
                  <a:lnTo>
                    <a:pt x="583666" y="421335"/>
                  </a:lnTo>
                  <a:lnTo>
                    <a:pt x="583577" y="418401"/>
                  </a:lnTo>
                  <a:lnTo>
                    <a:pt x="581063" y="373684"/>
                  </a:lnTo>
                  <a:lnTo>
                    <a:pt x="576199" y="334010"/>
                  </a:lnTo>
                  <a:lnTo>
                    <a:pt x="575716" y="324307"/>
                  </a:lnTo>
                  <a:lnTo>
                    <a:pt x="576643" y="314807"/>
                  </a:lnTo>
                  <a:lnTo>
                    <a:pt x="578967" y="305638"/>
                  </a:lnTo>
                  <a:lnTo>
                    <a:pt x="582663" y="296938"/>
                  </a:lnTo>
                  <a:lnTo>
                    <a:pt x="599147" y="260616"/>
                  </a:lnTo>
                  <a:lnTo>
                    <a:pt x="614908" y="211569"/>
                  </a:lnTo>
                  <a:lnTo>
                    <a:pt x="624725" y="152196"/>
                  </a:lnTo>
                  <a:close/>
                </a:path>
                <a:path w="737234" h="5753735">
                  <a:moveTo>
                    <a:pt x="698995" y="5673217"/>
                  </a:moveTo>
                  <a:lnTo>
                    <a:pt x="697801" y="5669381"/>
                  </a:lnTo>
                  <a:lnTo>
                    <a:pt x="631482" y="5634634"/>
                  </a:lnTo>
                  <a:lnTo>
                    <a:pt x="628383" y="5633009"/>
                  </a:lnTo>
                  <a:lnTo>
                    <a:pt x="624535" y="5634190"/>
                  </a:lnTo>
                  <a:lnTo>
                    <a:pt x="621284" y="5640413"/>
                  </a:lnTo>
                  <a:lnTo>
                    <a:pt x="622477" y="5644261"/>
                  </a:lnTo>
                  <a:lnTo>
                    <a:pt x="689991" y="5679630"/>
                  </a:lnTo>
                  <a:lnTo>
                    <a:pt x="691273" y="5679833"/>
                  </a:lnTo>
                  <a:lnTo>
                    <a:pt x="694512" y="5679440"/>
                  </a:lnTo>
                  <a:lnTo>
                    <a:pt x="696366" y="5678246"/>
                  </a:lnTo>
                  <a:lnTo>
                    <a:pt x="698995" y="5673217"/>
                  </a:lnTo>
                  <a:close/>
                </a:path>
                <a:path w="737234" h="5753735">
                  <a:moveTo>
                    <a:pt x="720255" y="5396141"/>
                  </a:moveTo>
                  <a:lnTo>
                    <a:pt x="716572" y="5390146"/>
                  </a:lnTo>
                  <a:lnTo>
                    <a:pt x="712673" y="5389232"/>
                  </a:lnTo>
                  <a:lnTo>
                    <a:pt x="644499" y="5431244"/>
                  </a:lnTo>
                  <a:lnTo>
                    <a:pt x="643585" y="5435155"/>
                  </a:lnTo>
                  <a:lnTo>
                    <a:pt x="645426" y="5438140"/>
                  </a:lnTo>
                  <a:lnTo>
                    <a:pt x="646772" y="5440324"/>
                  </a:lnTo>
                  <a:lnTo>
                    <a:pt x="649211" y="5441404"/>
                  </a:lnTo>
                  <a:lnTo>
                    <a:pt x="652487" y="5440997"/>
                  </a:lnTo>
                  <a:lnTo>
                    <a:pt x="653351" y="5440705"/>
                  </a:lnTo>
                  <a:lnTo>
                    <a:pt x="719328" y="5400052"/>
                  </a:lnTo>
                  <a:lnTo>
                    <a:pt x="720255" y="5396141"/>
                  </a:lnTo>
                  <a:close/>
                </a:path>
                <a:path w="737234" h="5753735">
                  <a:moveTo>
                    <a:pt x="736676" y="5537136"/>
                  </a:moveTo>
                  <a:lnTo>
                    <a:pt x="735812" y="5530164"/>
                  </a:lnTo>
                  <a:lnTo>
                    <a:pt x="732650" y="5527687"/>
                  </a:lnTo>
                  <a:lnTo>
                    <a:pt x="729170" y="5528119"/>
                  </a:lnTo>
                  <a:lnTo>
                    <a:pt x="659790" y="5536641"/>
                  </a:lnTo>
                  <a:lnTo>
                    <a:pt x="657313" y="5539803"/>
                  </a:lnTo>
                  <a:lnTo>
                    <a:pt x="658177" y="5546776"/>
                  </a:lnTo>
                  <a:lnTo>
                    <a:pt x="661339" y="5549239"/>
                  </a:lnTo>
                  <a:lnTo>
                    <a:pt x="734199" y="5540299"/>
                  </a:lnTo>
                  <a:lnTo>
                    <a:pt x="736676" y="553713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798032"/>
              <a:ext cx="172186" cy="6837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859319" y="579881"/>
              <a:ext cx="1485265" cy="1223010"/>
            </a:xfrm>
            <a:custGeom>
              <a:avLst/>
              <a:gdLst/>
              <a:ahLst/>
              <a:cxnLst/>
              <a:rect l="l" t="t" r="r" b="b"/>
              <a:pathLst>
                <a:path w="1485265" h="1223010">
                  <a:moveTo>
                    <a:pt x="181305" y="792873"/>
                  </a:moveTo>
                  <a:lnTo>
                    <a:pt x="178727" y="789787"/>
                  </a:lnTo>
                  <a:lnTo>
                    <a:pt x="171729" y="789178"/>
                  </a:lnTo>
                  <a:lnTo>
                    <a:pt x="168656" y="791768"/>
                  </a:lnTo>
                  <a:lnTo>
                    <a:pt x="165544" y="827227"/>
                  </a:lnTo>
                  <a:lnTo>
                    <a:pt x="168135" y="830300"/>
                  </a:lnTo>
                  <a:lnTo>
                    <a:pt x="171627" y="830605"/>
                  </a:lnTo>
                  <a:lnTo>
                    <a:pt x="175120" y="830910"/>
                  </a:lnTo>
                  <a:lnTo>
                    <a:pt x="178206" y="828332"/>
                  </a:lnTo>
                  <a:lnTo>
                    <a:pt x="181305" y="792873"/>
                  </a:lnTo>
                  <a:close/>
                </a:path>
                <a:path w="1485265" h="1223010">
                  <a:moveTo>
                    <a:pt x="342341" y="806958"/>
                  </a:moveTo>
                  <a:lnTo>
                    <a:pt x="339750" y="803884"/>
                  </a:lnTo>
                  <a:lnTo>
                    <a:pt x="336257" y="803579"/>
                  </a:lnTo>
                  <a:lnTo>
                    <a:pt x="332765" y="803275"/>
                  </a:lnTo>
                  <a:lnTo>
                    <a:pt x="329679" y="805853"/>
                  </a:lnTo>
                  <a:lnTo>
                    <a:pt x="326580" y="841311"/>
                  </a:lnTo>
                  <a:lnTo>
                    <a:pt x="329158" y="844397"/>
                  </a:lnTo>
                  <a:lnTo>
                    <a:pt x="336156" y="845007"/>
                  </a:lnTo>
                  <a:lnTo>
                    <a:pt x="339229" y="842416"/>
                  </a:lnTo>
                  <a:lnTo>
                    <a:pt x="342341" y="806958"/>
                  </a:lnTo>
                  <a:close/>
                </a:path>
                <a:path w="1485265" h="1223010">
                  <a:moveTo>
                    <a:pt x="519290" y="765162"/>
                  </a:moveTo>
                  <a:lnTo>
                    <a:pt x="517740" y="730097"/>
                  </a:lnTo>
                  <a:lnTo>
                    <a:pt x="508127" y="704100"/>
                  </a:lnTo>
                  <a:lnTo>
                    <a:pt x="506641" y="702246"/>
                  </a:lnTo>
                  <a:lnTo>
                    <a:pt x="506641" y="764057"/>
                  </a:lnTo>
                  <a:lnTo>
                    <a:pt x="493534" y="830110"/>
                  </a:lnTo>
                  <a:lnTo>
                    <a:pt x="471131" y="885507"/>
                  </a:lnTo>
                  <a:lnTo>
                    <a:pt x="446214" y="928179"/>
                  </a:lnTo>
                  <a:lnTo>
                    <a:pt x="425589" y="956017"/>
                  </a:lnTo>
                  <a:lnTo>
                    <a:pt x="419049" y="965327"/>
                  </a:lnTo>
                  <a:lnTo>
                    <a:pt x="414020" y="975512"/>
                  </a:lnTo>
                  <a:lnTo>
                    <a:pt x="410552" y="986409"/>
                  </a:lnTo>
                  <a:lnTo>
                    <a:pt x="408698" y="997889"/>
                  </a:lnTo>
                  <a:lnTo>
                    <a:pt x="405218" y="1037704"/>
                  </a:lnTo>
                  <a:lnTo>
                    <a:pt x="397129" y="1087462"/>
                  </a:lnTo>
                  <a:lnTo>
                    <a:pt x="384568" y="1129804"/>
                  </a:lnTo>
                  <a:lnTo>
                    <a:pt x="360692" y="1184770"/>
                  </a:lnTo>
                  <a:lnTo>
                    <a:pt x="329666" y="1207249"/>
                  </a:lnTo>
                  <a:lnTo>
                    <a:pt x="306082" y="1210983"/>
                  </a:lnTo>
                  <a:lnTo>
                    <a:pt x="298742" y="1208938"/>
                  </a:lnTo>
                  <a:lnTo>
                    <a:pt x="295490" y="1204556"/>
                  </a:lnTo>
                  <a:lnTo>
                    <a:pt x="293116" y="1193736"/>
                  </a:lnTo>
                  <a:lnTo>
                    <a:pt x="295033" y="1176858"/>
                  </a:lnTo>
                  <a:lnTo>
                    <a:pt x="299593" y="1156754"/>
                  </a:lnTo>
                  <a:lnTo>
                    <a:pt x="305142" y="1136230"/>
                  </a:lnTo>
                  <a:lnTo>
                    <a:pt x="309029" y="1122045"/>
                  </a:lnTo>
                  <a:lnTo>
                    <a:pt x="312585" y="1108125"/>
                  </a:lnTo>
                  <a:lnTo>
                    <a:pt x="315404" y="1094955"/>
                  </a:lnTo>
                  <a:lnTo>
                    <a:pt x="317080" y="1083043"/>
                  </a:lnTo>
                  <a:lnTo>
                    <a:pt x="317347" y="1079919"/>
                  </a:lnTo>
                  <a:lnTo>
                    <a:pt x="317931" y="1074432"/>
                  </a:lnTo>
                  <a:lnTo>
                    <a:pt x="319189" y="1060157"/>
                  </a:lnTo>
                  <a:lnTo>
                    <a:pt x="319112" y="1043520"/>
                  </a:lnTo>
                  <a:lnTo>
                    <a:pt x="315849" y="1028357"/>
                  </a:lnTo>
                  <a:lnTo>
                    <a:pt x="286893" y="999185"/>
                  </a:lnTo>
                  <a:lnTo>
                    <a:pt x="241808" y="987539"/>
                  </a:lnTo>
                  <a:lnTo>
                    <a:pt x="241503" y="987463"/>
                  </a:lnTo>
                  <a:lnTo>
                    <a:pt x="240868" y="987386"/>
                  </a:lnTo>
                  <a:lnTo>
                    <a:pt x="235419" y="986904"/>
                  </a:lnTo>
                  <a:lnTo>
                    <a:pt x="235280" y="986891"/>
                  </a:lnTo>
                  <a:lnTo>
                    <a:pt x="234899" y="986904"/>
                  </a:lnTo>
                  <a:lnTo>
                    <a:pt x="234645" y="986904"/>
                  </a:lnTo>
                  <a:lnTo>
                    <a:pt x="211963" y="986663"/>
                  </a:lnTo>
                  <a:lnTo>
                    <a:pt x="192862" y="989050"/>
                  </a:lnTo>
                  <a:lnTo>
                    <a:pt x="154698" y="1014196"/>
                  </a:lnTo>
                  <a:lnTo>
                    <a:pt x="144627" y="1059014"/>
                  </a:lnTo>
                  <a:lnTo>
                    <a:pt x="144195" y="1065047"/>
                  </a:lnTo>
                  <a:lnTo>
                    <a:pt x="143941" y="1067892"/>
                  </a:lnTo>
                  <a:lnTo>
                    <a:pt x="143713" y="1074432"/>
                  </a:lnTo>
                  <a:lnTo>
                    <a:pt x="143598" y="1081925"/>
                  </a:lnTo>
                  <a:lnTo>
                    <a:pt x="144005" y="1093368"/>
                  </a:lnTo>
                  <a:lnTo>
                    <a:pt x="145122" y="1108125"/>
                  </a:lnTo>
                  <a:lnTo>
                    <a:pt x="146456" y="1122337"/>
                  </a:lnTo>
                  <a:lnTo>
                    <a:pt x="148348" y="1143520"/>
                  </a:lnTo>
                  <a:lnTo>
                    <a:pt x="144094" y="1191323"/>
                  </a:lnTo>
                  <a:lnTo>
                    <a:pt x="132524" y="1195793"/>
                  </a:lnTo>
                  <a:lnTo>
                    <a:pt x="123278" y="1193330"/>
                  </a:lnTo>
                  <a:lnTo>
                    <a:pt x="88684" y="1170559"/>
                  </a:lnTo>
                  <a:lnTo>
                    <a:pt x="69342" y="1102194"/>
                  </a:lnTo>
                  <a:lnTo>
                    <a:pt x="64427" y="1059116"/>
                  </a:lnTo>
                  <a:lnTo>
                    <a:pt x="64528" y="1043520"/>
                  </a:lnTo>
                  <a:lnTo>
                    <a:pt x="64922" y="1014196"/>
                  </a:lnTo>
                  <a:lnTo>
                    <a:pt x="65036" y="1007694"/>
                  </a:lnTo>
                  <a:lnTo>
                    <a:pt x="68135" y="972299"/>
                  </a:lnTo>
                  <a:lnTo>
                    <a:pt x="68313" y="958850"/>
                  </a:lnTo>
                  <a:lnTo>
                    <a:pt x="66522" y="945603"/>
                  </a:lnTo>
                  <a:lnTo>
                    <a:pt x="62801" y="932738"/>
                  </a:lnTo>
                  <a:lnTo>
                    <a:pt x="57188" y="920432"/>
                  </a:lnTo>
                  <a:lnTo>
                    <a:pt x="40716" y="886345"/>
                  </a:lnTo>
                  <a:lnTo>
                    <a:pt x="24523" y="840232"/>
                  </a:lnTo>
                  <a:lnTo>
                    <a:pt x="13525" y="784326"/>
                  </a:lnTo>
                  <a:lnTo>
                    <a:pt x="12712" y="725652"/>
                  </a:lnTo>
                  <a:lnTo>
                    <a:pt x="12763" y="720267"/>
                  </a:lnTo>
                  <a:lnTo>
                    <a:pt x="27381" y="674801"/>
                  </a:lnTo>
                  <a:lnTo>
                    <a:pt x="61531" y="649274"/>
                  </a:lnTo>
                  <a:lnTo>
                    <a:pt x="96710" y="644004"/>
                  </a:lnTo>
                  <a:lnTo>
                    <a:pt x="108775" y="644575"/>
                  </a:lnTo>
                  <a:lnTo>
                    <a:pt x="155892" y="655256"/>
                  </a:lnTo>
                  <a:lnTo>
                    <a:pt x="193624" y="694169"/>
                  </a:lnTo>
                  <a:lnTo>
                    <a:pt x="216712" y="714679"/>
                  </a:lnTo>
                  <a:lnTo>
                    <a:pt x="251434" y="730034"/>
                  </a:lnTo>
                  <a:lnTo>
                    <a:pt x="294855" y="738301"/>
                  </a:lnTo>
                  <a:lnTo>
                    <a:pt x="298348" y="738606"/>
                  </a:lnTo>
                  <a:lnTo>
                    <a:pt x="301421" y="736028"/>
                  </a:lnTo>
                  <a:lnTo>
                    <a:pt x="302031" y="729030"/>
                  </a:lnTo>
                  <a:lnTo>
                    <a:pt x="299453" y="725957"/>
                  </a:lnTo>
                  <a:lnTo>
                    <a:pt x="295960" y="725652"/>
                  </a:lnTo>
                  <a:lnTo>
                    <a:pt x="263931" y="720267"/>
                  </a:lnTo>
                  <a:lnTo>
                    <a:pt x="236308" y="710679"/>
                  </a:lnTo>
                  <a:lnTo>
                    <a:pt x="214871" y="697966"/>
                  </a:lnTo>
                  <a:lnTo>
                    <a:pt x="201434" y="683171"/>
                  </a:lnTo>
                  <a:lnTo>
                    <a:pt x="217004" y="690714"/>
                  </a:lnTo>
                  <a:lnTo>
                    <a:pt x="232981" y="696048"/>
                  </a:lnTo>
                  <a:lnTo>
                    <a:pt x="247561" y="699516"/>
                  </a:lnTo>
                  <a:lnTo>
                    <a:pt x="258914" y="701446"/>
                  </a:lnTo>
                  <a:lnTo>
                    <a:pt x="259359" y="701611"/>
                  </a:lnTo>
                  <a:lnTo>
                    <a:pt x="259829" y="701725"/>
                  </a:lnTo>
                  <a:lnTo>
                    <a:pt x="260540" y="701814"/>
                  </a:lnTo>
                  <a:lnTo>
                    <a:pt x="266369" y="702322"/>
                  </a:lnTo>
                  <a:lnTo>
                    <a:pt x="266941" y="702297"/>
                  </a:lnTo>
                  <a:lnTo>
                    <a:pt x="267474" y="702195"/>
                  </a:lnTo>
                  <a:lnTo>
                    <a:pt x="282905" y="702170"/>
                  </a:lnTo>
                  <a:lnTo>
                    <a:pt x="303187" y="700328"/>
                  </a:lnTo>
                  <a:lnTo>
                    <a:pt x="324675" y="695261"/>
                  </a:lnTo>
                  <a:lnTo>
                    <a:pt x="335800" y="689584"/>
                  </a:lnTo>
                  <a:lnTo>
                    <a:pt x="343712" y="685546"/>
                  </a:lnTo>
                  <a:lnTo>
                    <a:pt x="363258" y="677595"/>
                  </a:lnTo>
                  <a:lnTo>
                    <a:pt x="395960" y="672185"/>
                  </a:lnTo>
                  <a:lnTo>
                    <a:pt x="434340" y="673328"/>
                  </a:lnTo>
                  <a:lnTo>
                    <a:pt x="470916" y="685088"/>
                  </a:lnTo>
                  <a:lnTo>
                    <a:pt x="488340" y="698487"/>
                  </a:lnTo>
                  <a:lnTo>
                    <a:pt x="500126" y="716153"/>
                  </a:lnTo>
                  <a:lnTo>
                    <a:pt x="506234" y="738035"/>
                  </a:lnTo>
                  <a:lnTo>
                    <a:pt x="506641" y="764057"/>
                  </a:lnTo>
                  <a:lnTo>
                    <a:pt x="506641" y="702246"/>
                  </a:lnTo>
                  <a:lnTo>
                    <a:pt x="493534" y="685838"/>
                  </a:lnTo>
                  <a:lnTo>
                    <a:pt x="477075" y="673989"/>
                  </a:lnTo>
                  <a:lnTo>
                    <a:pt x="471551" y="672185"/>
                  </a:lnTo>
                  <a:lnTo>
                    <a:pt x="436918" y="660831"/>
                  </a:lnTo>
                  <a:lnTo>
                    <a:pt x="394982" y="659409"/>
                  </a:lnTo>
                  <a:lnTo>
                    <a:pt x="358838" y="665632"/>
                  </a:lnTo>
                  <a:lnTo>
                    <a:pt x="336080" y="675411"/>
                  </a:lnTo>
                  <a:lnTo>
                    <a:pt x="317639" y="684225"/>
                  </a:lnTo>
                  <a:lnTo>
                    <a:pt x="296405" y="688416"/>
                  </a:lnTo>
                  <a:lnTo>
                    <a:pt x="277063" y="689584"/>
                  </a:lnTo>
                  <a:lnTo>
                    <a:pt x="264248" y="689330"/>
                  </a:lnTo>
                  <a:lnTo>
                    <a:pt x="251574" y="687349"/>
                  </a:lnTo>
                  <a:lnTo>
                    <a:pt x="234124" y="683171"/>
                  </a:lnTo>
                  <a:lnTo>
                    <a:pt x="232752" y="682840"/>
                  </a:lnTo>
                  <a:lnTo>
                    <a:pt x="212623" y="675030"/>
                  </a:lnTo>
                  <a:lnTo>
                    <a:pt x="196011" y="663143"/>
                  </a:lnTo>
                  <a:lnTo>
                    <a:pt x="175285" y="649566"/>
                  </a:lnTo>
                  <a:lnTo>
                    <a:pt x="159804" y="644004"/>
                  </a:lnTo>
                  <a:lnTo>
                    <a:pt x="140779" y="637171"/>
                  </a:lnTo>
                  <a:lnTo>
                    <a:pt x="99225" y="631291"/>
                  </a:lnTo>
                  <a:lnTo>
                    <a:pt x="57391" y="637273"/>
                  </a:lnTo>
                  <a:lnTo>
                    <a:pt x="39116" y="646087"/>
                  </a:lnTo>
                  <a:lnTo>
                    <a:pt x="21590" y="661530"/>
                  </a:lnTo>
                  <a:lnTo>
                    <a:pt x="7620" y="685457"/>
                  </a:lnTo>
                  <a:lnTo>
                    <a:pt x="0" y="719721"/>
                  </a:lnTo>
                  <a:lnTo>
                    <a:pt x="889" y="785571"/>
                  </a:lnTo>
                  <a:lnTo>
                    <a:pt x="12255" y="843508"/>
                  </a:lnTo>
                  <a:lnTo>
                    <a:pt x="29006" y="891247"/>
                  </a:lnTo>
                  <a:lnTo>
                    <a:pt x="46050" y="926528"/>
                  </a:lnTo>
                  <a:lnTo>
                    <a:pt x="50888" y="937133"/>
                  </a:lnTo>
                  <a:lnTo>
                    <a:pt x="54089" y="948220"/>
                  </a:lnTo>
                  <a:lnTo>
                    <a:pt x="55537" y="958850"/>
                  </a:lnTo>
                  <a:lnTo>
                    <a:pt x="55575" y="964082"/>
                  </a:lnTo>
                  <a:lnTo>
                    <a:pt x="55486" y="971194"/>
                  </a:lnTo>
                  <a:lnTo>
                    <a:pt x="52362" y="1006830"/>
                  </a:lnTo>
                  <a:lnTo>
                    <a:pt x="51371" y="1053846"/>
                  </a:lnTo>
                  <a:lnTo>
                    <a:pt x="55562" y="1096352"/>
                  </a:lnTo>
                  <a:lnTo>
                    <a:pt x="71145" y="1164132"/>
                  </a:lnTo>
                  <a:lnTo>
                    <a:pt x="105092" y="1199781"/>
                  </a:lnTo>
                  <a:lnTo>
                    <a:pt x="139103" y="1208151"/>
                  </a:lnTo>
                  <a:lnTo>
                    <a:pt x="147231" y="1205852"/>
                  </a:lnTo>
                  <a:lnTo>
                    <a:pt x="152819" y="1200531"/>
                  </a:lnTo>
                  <a:lnTo>
                    <a:pt x="155422" y="1195793"/>
                  </a:lnTo>
                  <a:lnTo>
                    <a:pt x="159664" y="1188110"/>
                  </a:lnTo>
                  <a:lnTo>
                    <a:pt x="162039" y="1169847"/>
                  </a:lnTo>
                  <a:lnTo>
                    <a:pt x="161366" y="1147076"/>
                  </a:lnTo>
                  <a:lnTo>
                    <a:pt x="159092" y="1121130"/>
                  </a:lnTo>
                  <a:lnTo>
                    <a:pt x="157772" y="1106932"/>
                  </a:lnTo>
                  <a:lnTo>
                    <a:pt x="156705" y="1093076"/>
                  </a:lnTo>
                  <a:lnTo>
                    <a:pt x="156324" y="1083043"/>
                  </a:lnTo>
                  <a:lnTo>
                    <a:pt x="156260" y="1079017"/>
                  </a:lnTo>
                  <a:lnTo>
                    <a:pt x="156591" y="1068997"/>
                  </a:lnTo>
                  <a:lnTo>
                    <a:pt x="156857" y="1066088"/>
                  </a:lnTo>
                  <a:lnTo>
                    <a:pt x="157276" y="1060157"/>
                  </a:lnTo>
                  <a:lnTo>
                    <a:pt x="165277" y="1021194"/>
                  </a:lnTo>
                  <a:lnTo>
                    <a:pt x="198043" y="1000912"/>
                  </a:lnTo>
                  <a:lnTo>
                    <a:pt x="215747" y="999185"/>
                  </a:lnTo>
                  <a:lnTo>
                    <a:pt x="237121" y="999820"/>
                  </a:lnTo>
                  <a:lnTo>
                    <a:pt x="275424" y="1007694"/>
                  </a:lnTo>
                  <a:lnTo>
                    <a:pt x="304177" y="1033348"/>
                  </a:lnTo>
                  <a:lnTo>
                    <a:pt x="306603" y="1045654"/>
                  </a:lnTo>
                  <a:lnTo>
                    <a:pt x="306578" y="1053846"/>
                  </a:lnTo>
                  <a:lnTo>
                    <a:pt x="306463" y="1060157"/>
                  </a:lnTo>
                  <a:lnTo>
                    <a:pt x="305295" y="1073111"/>
                  </a:lnTo>
                  <a:lnTo>
                    <a:pt x="304685" y="1079017"/>
                  </a:lnTo>
                  <a:lnTo>
                    <a:pt x="304431" y="1081925"/>
                  </a:lnTo>
                  <a:lnTo>
                    <a:pt x="302831" y="1093076"/>
                  </a:lnTo>
                  <a:lnTo>
                    <a:pt x="300126" y="1105649"/>
                  </a:lnTo>
                  <a:lnTo>
                    <a:pt x="296684" y="1119085"/>
                  </a:lnTo>
                  <a:lnTo>
                    <a:pt x="292900" y="1132840"/>
                  </a:lnTo>
                  <a:lnTo>
                    <a:pt x="286156" y="1157998"/>
                  </a:lnTo>
                  <a:lnTo>
                    <a:pt x="281597" y="1180084"/>
                  </a:lnTo>
                  <a:lnTo>
                    <a:pt x="281520" y="1181074"/>
                  </a:lnTo>
                  <a:lnTo>
                    <a:pt x="280720" y="1198689"/>
                  </a:lnTo>
                  <a:lnTo>
                    <a:pt x="285292" y="1212113"/>
                  </a:lnTo>
                  <a:lnTo>
                    <a:pt x="290728" y="1217396"/>
                  </a:lnTo>
                  <a:lnTo>
                    <a:pt x="297916" y="1220990"/>
                  </a:lnTo>
                  <a:lnTo>
                    <a:pt x="306641" y="1222819"/>
                  </a:lnTo>
                  <a:lnTo>
                    <a:pt x="316725" y="1222806"/>
                  </a:lnTo>
                  <a:lnTo>
                    <a:pt x="362242" y="1203172"/>
                  </a:lnTo>
                  <a:lnTo>
                    <a:pt x="385546" y="1161681"/>
                  </a:lnTo>
                  <a:lnTo>
                    <a:pt x="410679" y="1085303"/>
                  </a:lnTo>
                  <a:lnTo>
                    <a:pt x="417868" y="1038809"/>
                  </a:lnTo>
                  <a:lnTo>
                    <a:pt x="421347" y="998994"/>
                  </a:lnTo>
                  <a:lnTo>
                    <a:pt x="422897" y="989406"/>
                  </a:lnTo>
                  <a:lnTo>
                    <a:pt x="425780" y="980313"/>
                  </a:lnTo>
                  <a:lnTo>
                    <a:pt x="429958" y="971829"/>
                  </a:lnTo>
                  <a:lnTo>
                    <a:pt x="435381" y="964082"/>
                  </a:lnTo>
                  <a:lnTo>
                    <a:pt x="459054" y="931989"/>
                  </a:lnTo>
                  <a:lnTo>
                    <a:pt x="484670" y="887285"/>
                  </a:lnTo>
                  <a:lnTo>
                    <a:pt x="506615" y="831253"/>
                  </a:lnTo>
                  <a:lnTo>
                    <a:pt x="519290" y="765162"/>
                  </a:lnTo>
                  <a:close/>
                </a:path>
                <a:path w="1485265" h="1223010">
                  <a:moveTo>
                    <a:pt x="832294" y="114642"/>
                  </a:moveTo>
                  <a:lnTo>
                    <a:pt x="830453" y="111074"/>
                  </a:lnTo>
                  <a:lnTo>
                    <a:pt x="754138" y="86817"/>
                  </a:lnTo>
                  <a:lnTo>
                    <a:pt x="750595" y="88646"/>
                  </a:lnTo>
                  <a:lnTo>
                    <a:pt x="748461" y="95338"/>
                  </a:lnTo>
                  <a:lnTo>
                    <a:pt x="750303" y="98907"/>
                  </a:lnTo>
                  <a:lnTo>
                    <a:pt x="753643" y="99974"/>
                  </a:lnTo>
                  <a:lnTo>
                    <a:pt x="824153" y="122402"/>
                  </a:lnTo>
                  <a:lnTo>
                    <a:pt x="825068" y="122478"/>
                  </a:lnTo>
                  <a:lnTo>
                    <a:pt x="828344" y="122072"/>
                  </a:lnTo>
                  <a:lnTo>
                    <a:pt x="830453" y="120434"/>
                  </a:lnTo>
                  <a:lnTo>
                    <a:pt x="832294" y="114642"/>
                  </a:lnTo>
                  <a:close/>
                </a:path>
                <a:path w="1485265" h="1223010">
                  <a:moveTo>
                    <a:pt x="845134" y="226479"/>
                  </a:moveTo>
                  <a:lnTo>
                    <a:pt x="844270" y="219506"/>
                  </a:lnTo>
                  <a:lnTo>
                    <a:pt x="841108" y="217043"/>
                  </a:lnTo>
                  <a:lnTo>
                    <a:pt x="768248" y="225983"/>
                  </a:lnTo>
                  <a:lnTo>
                    <a:pt x="765771" y="229146"/>
                  </a:lnTo>
                  <a:lnTo>
                    <a:pt x="766635" y="236118"/>
                  </a:lnTo>
                  <a:lnTo>
                    <a:pt x="769797" y="238594"/>
                  </a:lnTo>
                  <a:lnTo>
                    <a:pt x="773277" y="238163"/>
                  </a:lnTo>
                  <a:lnTo>
                    <a:pt x="842657" y="229641"/>
                  </a:lnTo>
                  <a:lnTo>
                    <a:pt x="845134" y="226479"/>
                  </a:lnTo>
                  <a:close/>
                </a:path>
                <a:path w="1485265" h="1223010">
                  <a:moveTo>
                    <a:pt x="903579" y="308406"/>
                  </a:moveTo>
                  <a:lnTo>
                    <a:pt x="898906" y="303149"/>
                  </a:lnTo>
                  <a:lnTo>
                    <a:pt x="894892" y="302945"/>
                  </a:lnTo>
                  <a:lnTo>
                    <a:pt x="836333" y="355028"/>
                  </a:lnTo>
                  <a:lnTo>
                    <a:pt x="836104" y="359041"/>
                  </a:lnTo>
                  <a:lnTo>
                    <a:pt x="838441" y="361657"/>
                  </a:lnTo>
                  <a:lnTo>
                    <a:pt x="839876" y="363283"/>
                  </a:lnTo>
                  <a:lnTo>
                    <a:pt x="841959" y="363982"/>
                  </a:lnTo>
                  <a:lnTo>
                    <a:pt x="845197" y="363588"/>
                  </a:lnTo>
                  <a:lnTo>
                    <a:pt x="846404" y="363067"/>
                  </a:lnTo>
                  <a:lnTo>
                    <a:pt x="903338" y="312420"/>
                  </a:lnTo>
                  <a:lnTo>
                    <a:pt x="903579" y="308406"/>
                  </a:lnTo>
                  <a:close/>
                </a:path>
                <a:path w="1485265" h="1223010">
                  <a:moveTo>
                    <a:pt x="1447457" y="283972"/>
                  </a:moveTo>
                  <a:lnTo>
                    <a:pt x="1446263" y="280136"/>
                  </a:lnTo>
                  <a:lnTo>
                    <a:pt x="1379943" y="245389"/>
                  </a:lnTo>
                  <a:lnTo>
                    <a:pt x="1376845" y="243763"/>
                  </a:lnTo>
                  <a:lnTo>
                    <a:pt x="1372997" y="244944"/>
                  </a:lnTo>
                  <a:lnTo>
                    <a:pt x="1369745" y="251167"/>
                  </a:lnTo>
                  <a:lnTo>
                    <a:pt x="1370939" y="255016"/>
                  </a:lnTo>
                  <a:lnTo>
                    <a:pt x="1438452" y="290385"/>
                  </a:lnTo>
                  <a:lnTo>
                    <a:pt x="1439735" y="290588"/>
                  </a:lnTo>
                  <a:lnTo>
                    <a:pt x="1442974" y="290195"/>
                  </a:lnTo>
                  <a:lnTo>
                    <a:pt x="1444828" y="289001"/>
                  </a:lnTo>
                  <a:lnTo>
                    <a:pt x="1447457" y="283972"/>
                  </a:lnTo>
                  <a:close/>
                </a:path>
                <a:path w="1485265" h="1223010">
                  <a:moveTo>
                    <a:pt x="1468716" y="6908"/>
                  </a:moveTo>
                  <a:lnTo>
                    <a:pt x="1465033" y="914"/>
                  </a:lnTo>
                  <a:lnTo>
                    <a:pt x="1461135" y="0"/>
                  </a:lnTo>
                  <a:lnTo>
                    <a:pt x="1392961" y="42011"/>
                  </a:lnTo>
                  <a:lnTo>
                    <a:pt x="1392047" y="45923"/>
                  </a:lnTo>
                  <a:lnTo>
                    <a:pt x="1393888" y="48907"/>
                  </a:lnTo>
                  <a:lnTo>
                    <a:pt x="1395234" y="51092"/>
                  </a:lnTo>
                  <a:lnTo>
                    <a:pt x="1397673" y="52171"/>
                  </a:lnTo>
                  <a:lnTo>
                    <a:pt x="1400949" y="51765"/>
                  </a:lnTo>
                  <a:lnTo>
                    <a:pt x="1401813" y="51473"/>
                  </a:lnTo>
                  <a:lnTo>
                    <a:pt x="1467789" y="10820"/>
                  </a:lnTo>
                  <a:lnTo>
                    <a:pt x="1468716" y="6908"/>
                  </a:lnTo>
                  <a:close/>
                </a:path>
                <a:path w="1485265" h="1223010">
                  <a:moveTo>
                    <a:pt x="1485138" y="147904"/>
                  </a:moveTo>
                  <a:lnTo>
                    <a:pt x="1484274" y="140931"/>
                  </a:lnTo>
                  <a:lnTo>
                    <a:pt x="1481112" y="138455"/>
                  </a:lnTo>
                  <a:lnTo>
                    <a:pt x="1477632" y="138887"/>
                  </a:lnTo>
                  <a:lnTo>
                    <a:pt x="1408252" y="147408"/>
                  </a:lnTo>
                  <a:lnTo>
                    <a:pt x="1405775" y="150571"/>
                  </a:lnTo>
                  <a:lnTo>
                    <a:pt x="1406639" y="157543"/>
                  </a:lnTo>
                  <a:lnTo>
                    <a:pt x="1409801" y="160007"/>
                  </a:lnTo>
                  <a:lnTo>
                    <a:pt x="1482661" y="151066"/>
                  </a:lnTo>
                  <a:lnTo>
                    <a:pt x="148513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1468149"/>
              <a:ext cx="172707" cy="6568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7746708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56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98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15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83" y="1765642"/>
                  </a:lnTo>
                  <a:lnTo>
                    <a:pt x="269316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99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2805280"/>
              <a:ext cx="172707" cy="65684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746708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15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83" y="1765642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4142409"/>
              <a:ext cx="172707" cy="6568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746708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83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11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5479540"/>
              <a:ext cx="172707" cy="6568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746708" y="5269699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40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40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40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40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40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40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10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54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13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893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37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82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14"/>
                  </a:lnTo>
                  <a:lnTo>
                    <a:pt x="389674" y="1348282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28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69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18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74"/>
                  </a:lnTo>
                  <a:lnTo>
                    <a:pt x="271703" y="1779841"/>
                  </a:lnTo>
                  <a:lnTo>
                    <a:pt x="270383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892"/>
                  </a:lnTo>
                  <a:lnTo>
                    <a:pt x="310654" y="1659610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11"/>
                  </a:lnTo>
                  <a:lnTo>
                    <a:pt x="542569" y="1630527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26" y="1489951"/>
                  </a:lnTo>
                  <a:lnTo>
                    <a:pt x="631901" y="1423873"/>
                  </a:lnTo>
                  <a:close/>
                </a:path>
                <a:path w="734695" h="1882140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40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40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6816670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746708" y="12"/>
              <a:ext cx="734695" cy="6949440"/>
            </a:xfrm>
            <a:custGeom>
              <a:avLst/>
              <a:gdLst/>
              <a:ahLst/>
              <a:cxnLst/>
              <a:rect l="l" t="t" r="r" b="b"/>
              <a:pathLst>
                <a:path w="734695" h="694944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5" h="6949440">
                  <a:moveTo>
                    <a:pt x="89484" y="6650279"/>
                  </a:moveTo>
                  <a:lnTo>
                    <a:pt x="88430" y="6646392"/>
                  </a:lnTo>
                  <a:lnTo>
                    <a:pt x="18834" y="6606807"/>
                  </a:lnTo>
                  <a:lnTo>
                    <a:pt x="14973" y="6607848"/>
                  </a:lnTo>
                  <a:lnTo>
                    <a:pt x="11506" y="6613957"/>
                  </a:lnTo>
                  <a:lnTo>
                    <a:pt x="12560" y="6617830"/>
                  </a:lnTo>
                  <a:lnTo>
                    <a:pt x="15608" y="6619570"/>
                  </a:lnTo>
                  <a:lnTo>
                    <a:pt x="79921" y="6656171"/>
                  </a:lnTo>
                  <a:lnTo>
                    <a:pt x="80797" y="6656425"/>
                  </a:lnTo>
                  <a:lnTo>
                    <a:pt x="84086" y="6656718"/>
                  </a:lnTo>
                  <a:lnTo>
                    <a:pt x="86487" y="6655549"/>
                  </a:lnTo>
                  <a:lnTo>
                    <a:pt x="89484" y="6650279"/>
                  </a:lnTo>
                  <a:close/>
                </a:path>
                <a:path w="734695" h="6949440">
                  <a:moveTo>
                    <a:pt x="118935" y="6854622"/>
                  </a:moveTo>
                  <a:lnTo>
                    <a:pt x="115455" y="6848513"/>
                  </a:lnTo>
                  <a:lnTo>
                    <a:pt x="111569" y="6847484"/>
                  </a:lnTo>
                  <a:lnTo>
                    <a:pt x="43472" y="6886245"/>
                  </a:lnTo>
                  <a:lnTo>
                    <a:pt x="42405" y="6890118"/>
                  </a:lnTo>
                  <a:lnTo>
                    <a:pt x="44145" y="6893166"/>
                  </a:lnTo>
                  <a:lnTo>
                    <a:pt x="45212" y="6895058"/>
                  </a:lnTo>
                  <a:lnTo>
                    <a:pt x="47104" y="6896176"/>
                  </a:lnTo>
                  <a:lnTo>
                    <a:pt x="50355" y="6896455"/>
                  </a:lnTo>
                  <a:lnTo>
                    <a:pt x="51638" y="6896201"/>
                  </a:lnTo>
                  <a:lnTo>
                    <a:pt x="117868" y="6858495"/>
                  </a:lnTo>
                  <a:lnTo>
                    <a:pt x="118935" y="6854622"/>
                  </a:lnTo>
                  <a:close/>
                </a:path>
                <a:path w="734695" h="6949440">
                  <a:moveTo>
                    <a:pt x="293916" y="35610"/>
                  </a:moveTo>
                  <a:lnTo>
                    <a:pt x="291338" y="32524"/>
                  </a:lnTo>
                  <a:lnTo>
                    <a:pt x="284340" y="31915"/>
                  </a:lnTo>
                  <a:lnTo>
                    <a:pt x="281266" y="34505"/>
                  </a:lnTo>
                  <a:lnTo>
                    <a:pt x="278155" y="69964"/>
                  </a:lnTo>
                  <a:lnTo>
                    <a:pt x="280746" y="73037"/>
                  </a:lnTo>
                  <a:lnTo>
                    <a:pt x="284238" y="73342"/>
                  </a:lnTo>
                  <a:lnTo>
                    <a:pt x="287731" y="73647"/>
                  </a:lnTo>
                  <a:lnTo>
                    <a:pt x="290817" y="71069"/>
                  </a:lnTo>
                  <a:lnTo>
                    <a:pt x="293916" y="35610"/>
                  </a:lnTo>
                  <a:close/>
                </a:path>
                <a:path w="734695" h="694944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5" h="6949440">
                  <a:moveTo>
                    <a:pt x="631901" y="7899"/>
                  </a:moveTo>
                  <a:lnTo>
                    <a:pt x="631545" y="0"/>
                  </a:lnTo>
                  <a:lnTo>
                    <a:pt x="619150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42" y="128244"/>
                  </a:lnTo>
                  <a:lnTo>
                    <a:pt x="558825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44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15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800" y="302895"/>
                  </a:lnTo>
                  <a:lnTo>
                    <a:pt x="431723" y="286258"/>
                  </a:lnTo>
                  <a:lnTo>
                    <a:pt x="428459" y="271106"/>
                  </a:lnTo>
                  <a:lnTo>
                    <a:pt x="399503" y="24192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309" y="256933"/>
                  </a:lnTo>
                  <a:lnTo>
                    <a:pt x="257238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209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38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47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33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27" y="129082"/>
                  </a:lnTo>
                  <a:lnTo>
                    <a:pt x="137134" y="82969"/>
                  </a:lnTo>
                  <a:lnTo>
                    <a:pt x="126136" y="27063"/>
                  </a:lnTo>
                  <a:lnTo>
                    <a:pt x="125768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17" y="133985"/>
                  </a:lnTo>
                  <a:lnTo>
                    <a:pt x="158661" y="169265"/>
                  </a:lnTo>
                  <a:lnTo>
                    <a:pt x="163499" y="179870"/>
                  </a:lnTo>
                  <a:lnTo>
                    <a:pt x="166700" y="190957"/>
                  </a:lnTo>
                  <a:lnTo>
                    <a:pt x="168148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33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77" y="389813"/>
                  </a:lnTo>
                  <a:lnTo>
                    <a:pt x="271703" y="363867"/>
                  </a:lnTo>
                  <a:lnTo>
                    <a:pt x="270383" y="349669"/>
                  </a:lnTo>
                  <a:lnTo>
                    <a:pt x="269316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468" y="308825"/>
                  </a:lnTo>
                  <a:lnTo>
                    <a:pt x="269887" y="302895"/>
                  </a:lnTo>
                  <a:lnTo>
                    <a:pt x="277888" y="263931"/>
                  </a:lnTo>
                  <a:lnTo>
                    <a:pt x="310654" y="243649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88" y="276085"/>
                  </a:lnTo>
                  <a:lnTo>
                    <a:pt x="419214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296" y="321754"/>
                  </a:lnTo>
                  <a:lnTo>
                    <a:pt x="417042" y="324675"/>
                  </a:lnTo>
                  <a:lnTo>
                    <a:pt x="415442" y="335826"/>
                  </a:lnTo>
                  <a:lnTo>
                    <a:pt x="412737" y="348386"/>
                  </a:lnTo>
                  <a:lnTo>
                    <a:pt x="409295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208" y="422833"/>
                  </a:lnTo>
                  <a:lnTo>
                    <a:pt x="394131" y="423811"/>
                  </a:lnTo>
                  <a:lnTo>
                    <a:pt x="393331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27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33" y="462407"/>
                  </a:lnTo>
                  <a:lnTo>
                    <a:pt x="460921" y="455752"/>
                  </a:lnTo>
                  <a:lnTo>
                    <a:pt x="463791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508" y="232143"/>
                  </a:lnTo>
                  <a:lnTo>
                    <a:pt x="538391" y="223050"/>
                  </a:lnTo>
                  <a:lnTo>
                    <a:pt x="542569" y="214566"/>
                  </a:lnTo>
                  <a:lnTo>
                    <a:pt x="547992" y="206819"/>
                  </a:lnTo>
                  <a:lnTo>
                    <a:pt x="571665" y="174726"/>
                  </a:lnTo>
                  <a:lnTo>
                    <a:pt x="597281" y="130022"/>
                  </a:lnTo>
                  <a:lnTo>
                    <a:pt x="619226" y="73990"/>
                  </a:lnTo>
                  <a:lnTo>
                    <a:pt x="631901" y="7899"/>
                  </a:lnTo>
                  <a:close/>
                </a:path>
                <a:path w="734695" h="6949440">
                  <a:moveTo>
                    <a:pt x="656005" y="6943801"/>
                  </a:moveTo>
                  <a:lnTo>
                    <a:pt x="655637" y="6939801"/>
                  </a:lnTo>
                  <a:lnTo>
                    <a:pt x="597992" y="6892023"/>
                  </a:lnTo>
                  <a:lnTo>
                    <a:pt x="595299" y="6889788"/>
                  </a:lnTo>
                  <a:lnTo>
                    <a:pt x="591286" y="6890144"/>
                  </a:lnTo>
                  <a:lnTo>
                    <a:pt x="586816" y="6895554"/>
                  </a:lnTo>
                  <a:lnTo>
                    <a:pt x="587184" y="6899567"/>
                  </a:lnTo>
                  <a:lnTo>
                    <a:pt x="645858" y="6948195"/>
                  </a:lnTo>
                  <a:lnTo>
                    <a:pt x="647077" y="6948665"/>
                  </a:lnTo>
                  <a:lnTo>
                    <a:pt x="650328" y="6948957"/>
                  </a:lnTo>
                  <a:lnTo>
                    <a:pt x="652386" y="6948170"/>
                  </a:lnTo>
                  <a:lnTo>
                    <a:pt x="656005" y="6943801"/>
                  </a:lnTo>
                  <a:close/>
                </a:path>
                <a:path w="734695" h="6949440">
                  <a:moveTo>
                    <a:pt x="721766" y="6811543"/>
                  </a:moveTo>
                  <a:lnTo>
                    <a:pt x="719175" y="6808470"/>
                  </a:lnTo>
                  <a:lnTo>
                    <a:pt x="715683" y="6808165"/>
                  </a:lnTo>
                  <a:lnTo>
                    <a:pt x="646049" y="6802069"/>
                  </a:lnTo>
                  <a:lnTo>
                    <a:pt x="642975" y="6804660"/>
                  </a:lnTo>
                  <a:lnTo>
                    <a:pt x="642366" y="6811645"/>
                  </a:lnTo>
                  <a:lnTo>
                    <a:pt x="644944" y="6814718"/>
                  </a:lnTo>
                  <a:lnTo>
                    <a:pt x="718070" y="6821119"/>
                  </a:lnTo>
                  <a:lnTo>
                    <a:pt x="721144" y="6818541"/>
                  </a:lnTo>
                  <a:lnTo>
                    <a:pt x="721766" y="6811543"/>
                  </a:lnTo>
                  <a:close/>
                </a:path>
                <a:path w="734695" h="694944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131018"/>
              <a:ext cx="172707" cy="6568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746708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584627" y="577582"/>
              <a:ext cx="1107440" cy="5909310"/>
            </a:xfrm>
            <a:custGeom>
              <a:avLst/>
              <a:gdLst/>
              <a:ahLst/>
              <a:cxnLst/>
              <a:rect l="l" t="t" r="r" b="b"/>
              <a:pathLst>
                <a:path w="1107440" h="5909310">
                  <a:moveTo>
                    <a:pt x="181305" y="795172"/>
                  </a:moveTo>
                  <a:lnTo>
                    <a:pt x="178727" y="792086"/>
                  </a:lnTo>
                  <a:lnTo>
                    <a:pt x="171729" y="791476"/>
                  </a:lnTo>
                  <a:lnTo>
                    <a:pt x="168656" y="794067"/>
                  </a:lnTo>
                  <a:lnTo>
                    <a:pt x="165544" y="829525"/>
                  </a:lnTo>
                  <a:lnTo>
                    <a:pt x="168135" y="832599"/>
                  </a:lnTo>
                  <a:lnTo>
                    <a:pt x="171627" y="832904"/>
                  </a:lnTo>
                  <a:lnTo>
                    <a:pt x="175120" y="833208"/>
                  </a:lnTo>
                  <a:lnTo>
                    <a:pt x="178206" y="830630"/>
                  </a:lnTo>
                  <a:lnTo>
                    <a:pt x="181305" y="795172"/>
                  </a:lnTo>
                  <a:close/>
                </a:path>
                <a:path w="1107440" h="5909310">
                  <a:moveTo>
                    <a:pt x="342341" y="809256"/>
                  </a:moveTo>
                  <a:lnTo>
                    <a:pt x="339750" y="806183"/>
                  </a:lnTo>
                  <a:lnTo>
                    <a:pt x="336257" y="805878"/>
                  </a:lnTo>
                  <a:lnTo>
                    <a:pt x="332765" y="805573"/>
                  </a:lnTo>
                  <a:lnTo>
                    <a:pt x="329679" y="808151"/>
                  </a:lnTo>
                  <a:lnTo>
                    <a:pt x="326580" y="843610"/>
                  </a:lnTo>
                  <a:lnTo>
                    <a:pt x="329158" y="846696"/>
                  </a:lnTo>
                  <a:lnTo>
                    <a:pt x="336156" y="847305"/>
                  </a:lnTo>
                  <a:lnTo>
                    <a:pt x="339229" y="844715"/>
                  </a:lnTo>
                  <a:lnTo>
                    <a:pt x="342341" y="809256"/>
                  </a:lnTo>
                  <a:close/>
                </a:path>
                <a:path w="1107440" h="5909310">
                  <a:moveTo>
                    <a:pt x="519290" y="767461"/>
                  </a:moveTo>
                  <a:lnTo>
                    <a:pt x="517740" y="732396"/>
                  </a:lnTo>
                  <a:lnTo>
                    <a:pt x="508127" y="706399"/>
                  </a:lnTo>
                  <a:lnTo>
                    <a:pt x="506641" y="704545"/>
                  </a:lnTo>
                  <a:lnTo>
                    <a:pt x="506641" y="766356"/>
                  </a:lnTo>
                  <a:lnTo>
                    <a:pt x="493534" y="832408"/>
                  </a:lnTo>
                  <a:lnTo>
                    <a:pt x="471131" y="887806"/>
                  </a:lnTo>
                  <a:lnTo>
                    <a:pt x="446214" y="930478"/>
                  </a:lnTo>
                  <a:lnTo>
                    <a:pt x="425589" y="958316"/>
                  </a:lnTo>
                  <a:lnTo>
                    <a:pt x="419049" y="967625"/>
                  </a:lnTo>
                  <a:lnTo>
                    <a:pt x="414020" y="977811"/>
                  </a:lnTo>
                  <a:lnTo>
                    <a:pt x="410552" y="988707"/>
                  </a:lnTo>
                  <a:lnTo>
                    <a:pt x="408698" y="1000188"/>
                  </a:lnTo>
                  <a:lnTo>
                    <a:pt x="405218" y="1040003"/>
                  </a:lnTo>
                  <a:lnTo>
                    <a:pt x="397129" y="1089761"/>
                  </a:lnTo>
                  <a:lnTo>
                    <a:pt x="384568" y="1132103"/>
                  </a:lnTo>
                  <a:lnTo>
                    <a:pt x="360692" y="1187069"/>
                  </a:lnTo>
                  <a:lnTo>
                    <a:pt x="329666" y="1209548"/>
                  </a:lnTo>
                  <a:lnTo>
                    <a:pt x="306082" y="1213281"/>
                  </a:lnTo>
                  <a:lnTo>
                    <a:pt x="298742" y="1211237"/>
                  </a:lnTo>
                  <a:lnTo>
                    <a:pt x="295490" y="1206855"/>
                  </a:lnTo>
                  <a:lnTo>
                    <a:pt x="293116" y="1196035"/>
                  </a:lnTo>
                  <a:lnTo>
                    <a:pt x="295046" y="1179156"/>
                  </a:lnTo>
                  <a:lnTo>
                    <a:pt x="299593" y="1159052"/>
                  </a:lnTo>
                  <a:lnTo>
                    <a:pt x="305142" y="1138529"/>
                  </a:lnTo>
                  <a:lnTo>
                    <a:pt x="309029" y="1124343"/>
                  </a:lnTo>
                  <a:lnTo>
                    <a:pt x="312585" y="1110424"/>
                  </a:lnTo>
                  <a:lnTo>
                    <a:pt x="315404" y="1097254"/>
                  </a:lnTo>
                  <a:lnTo>
                    <a:pt x="317080" y="1085342"/>
                  </a:lnTo>
                  <a:lnTo>
                    <a:pt x="317347" y="1082217"/>
                  </a:lnTo>
                  <a:lnTo>
                    <a:pt x="317931" y="1076731"/>
                  </a:lnTo>
                  <a:lnTo>
                    <a:pt x="319189" y="1062456"/>
                  </a:lnTo>
                  <a:lnTo>
                    <a:pt x="319125" y="1045819"/>
                  </a:lnTo>
                  <a:lnTo>
                    <a:pt x="315861" y="1030655"/>
                  </a:lnTo>
                  <a:lnTo>
                    <a:pt x="307886" y="1016673"/>
                  </a:lnTo>
                  <a:lnTo>
                    <a:pt x="297116" y="1006906"/>
                  </a:lnTo>
                  <a:lnTo>
                    <a:pt x="286893" y="1001483"/>
                  </a:lnTo>
                  <a:lnTo>
                    <a:pt x="282587" y="999197"/>
                  </a:lnTo>
                  <a:lnTo>
                    <a:pt x="264185" y="993521"/>
                  </a:lnTo>
                  <a:lnTo>
                    <a:pt x="241808" y="989838"/>
                  </a:lnTo>
                  <a:lnTo>
                    <a:pt x="241503" y="989761"/>
                  </a:lnTo>
                  <a:lnTo>
                    <a:pt x="240868" y="989685"/>
                  </a:lnTo>
                  <a:lnTo>
                    <a:pt x="235419" y="989203"/>
                  </a:lnTo>
                  <a:lnTo>
                    <a:pt x="235280" y="989190"/>
                  </a:lnTo>
                  <a:lnTo>
                    <a:pt x="234899" y="989203"/>
                  </a:lnTo>
                  <a:lnTo>
                    <a:pt x="234645" y="989203"/>
                  </a:lnTo>
                  <a:lnTo>
                    <a:pt x="211963" y="988961"/>
                  </a:lnTo>
                  <a:lnTo>
                    <a:pt x="192862" y="991349"/>
                  </a:lnTo>
                  <a:lnTo>
                    <a:pt x="154698" y="1016495"/>
                  </a:lnTo>
                  <a:lnTo>
                    <a:pt x="144627" y="1061313"/>
                  </a:lnTo>
                  <a:lnTo>
                    <a:pt x="144195" y="1067346"/>
                  </a:lnTo>
                  <a:lnTo>
                    <a:pt x="143941" y="1070190"/>
                  </a:lnTo>
                  <a:lnTo>
                    <a:pt x="143713" y="1076731"/>
                  </a:lnTo>
                  <a:lnTo>
                    <a:pt x="143598" y="1084224"/>
                  </a:lnTo>
                  <a:lnTo>
                    <a:pt x="144005" y="1095667"/>
                  </a:lnTo>
                  <a:lnTo>
                    <a:pt x="145122" y="1110424"/>
                  </a:lnTo>
                  <a:lnTo>
                    <a:pt x="146456" y="1124635"/>
                  </a:lnTo>
                  <a:lnTo>
                    <a:pt x="148348" y="1145819"/>
                  </a:lnTo>
                  <a:lnTo>
                    <a:pt x="144094" y="1193622"/>
                  </a:lnTo>
                  <a:lnTo>
                    <a:pt x="132524" y="1198092"/>
                  </a:lnTo>
                  <a:lnTo>
                    <a:pt x="123278" y="1195628"/>
                  </a:lnTo>
                  <a:lnTo>
                    <a:pt x="88684" y="1172857"/>
                  </a:lnTo>
                  <a:lnTo>
                    <a:pt x="69342" y="1104493"/>
                  </a:lnTo>
                  <a:lnTo>
                    <a:pt x="64427" y="1061415"/>
                  </a:lnTo>
                  <a:lnTo>
                    <a:pt x="64528" y="1045819"/>
                  </a:lnTo>
                  <a:lnTo>
                    <a:pt x="64922" y="1016495"/>
                  </a:lnTo>
                  <a:lnTo>
                    <a:pt x="65036" y="1009992"/>
                  </a:lnTo>
                  <a:lnTo>
                    <a:pt x="68135" y="974598"/>
                  </a:lnTo>
                  <a:lnTo>
                    <a:pt x="68313" y="961148"/>
                  </a:lnTo>
                  <a:lnTo>
                    <a:pt x="66535" y="947902"/>
                  </a:lnTo>
                  <a:lnTo>
                    <a:pt x="62801" y="935037"/>
                  </a:lnTo>
                  <a:lnTo>
                    <a:pt x="57188" y="922731"/>
                  </a:lnTo>
                  <a:lnTo>
                    <a:pt x="40716" y="888644"/>
                  </a:lnTo>
                  <a:lnTo>
                    <a:pt x="24523" y="842530"/>
                  </a:lnTo>
                  <a:lnTo>
                    <a:pt x="13525" y="786625"/>
                  </a:lnTo>
                  <a:lnTo>
                    <a:pt x="12712" y="727951"/>
                  </a:lnTo>
                  <a:lnTo>
                    <a:pt x="12763" y="722566"/>
                  </a:lnTo>
                  <a:lnTo>
                    <a:pt x="27381" y="677100"/>
                  </a:lnTo>
                  <a:lnTo>
                    <a:pt x="61531" y="651573"/>
                  </a:lnTo>
                  <a:lnTo>
                    <a:pt x="96710" y="646303"/>
                  </a:lnTo>
                  <a:lnTo>
                    <a:pt x="108775" y="646874"/>
                  </a:lnTo>
                  <a:lnTo>
                    <a:pt x="155892" y="657555"/>
                  </a:lnTo>
                  <a:lnTo>
                    <a:pt x="193624" y="696468"/>
                  </a:lnTo>
                  <a:lnTo>
                    <a:pt x="216725" y="716978"/>
                  </a:lnTo>
                  <a:lnTo>
                    <a:pt x="251434" y="732332"/>
                  </a:lnTo>
                  <a:lnTo>
                    <a:pt x="294855" y="740600"/>
                  </a:lnTo>
                  <a:lnTo>
                    <a:pt x="298348" y="740905"/>
                  </a:lnTo>
                  <a:lnTo>
                    <a:pt x="301421" y="738327"/>
                  </a:lnTo>
                  <a:lnTo>
                    <a:pt x="302031" y="731329"/>
                  </a:lnTo>
                  <a:lnTo>
                    <a:pt x="299453" y="728256"/>
                  </a:lnTo>
                  <a:lnTo>
                    <a:pt x="295960" y="727951"/>
                  </a:lnTo>
                  <a:lnTo>
                    <a:pt x="263931" y="722566"/>
                  </a:lnTo>
                  <a:lnTo>
                    <a:pt x="236308" y="712978"/>
                  </a:lnTo>
                  <a:lnTo>
                    <a:pt x="214871" y="700265"/>
                  </a:lnTo>
                  <a:lnTo>
                    <a:pt x="201434" y="685469"/>
                  </a:lnTo>
                  <a:lnTo>
                    <a:pt x="217004" y="693013"/>
                  </a:lnTo>
                  <a:lnTo>
                    <a:pt x="232981" y="698347"/>
                  </a:lnTo>
                  <a:lnTo>
                    <a:pt x="247561" y="701814"/>
                  </a:lnTo>
                  <a:lnTo>
                    <a:pt x="258914" y="703745"/>
                  </a:lnTo>
                  <a:lnTo>
                    <a:pt x="259359" y="703910"/>
                  </a:lnTo>
                  <a:lnTo>
                    <a:pt x="259829" y="704024"/>
                  </a:lnTo>
                  <a:lnTo>
                    <a:pt x="260540" y="704113"/>
                  </a:lnTo>
                  <a:lnTo>
                    <a:pt x="266369" y="704621"/>
                  </a:lnTo>
                  <a:lnTo>
                    <a:pt x="266941" y="704596"/>
                  </a:lnTo>
                  <a:lnTo>
                    <a:pt x="267474" y="704494"/>
                  </a:lnTo>
                  <a:lnTo>
                    <a:pt x="282905" y="704469"/>
                  </a:lnTo>
                  <a:lnTo>
                    <a:pt x="303187" y="702627"/>
                  </a:lnTo>
                  <a:lnTo>
                    <a:pt x="324675" y="697560"/>
                  </a:lnTo>
                  <a:lnTo>
                    <a:pt x="335800" y="691883"/>
                  </a:lnTo>
                  <a:lnTo>
                    <a:pt x="343712" y="687844"/>
                  </a:lnTo>
                  <a:lnTo>
                    <a:pt x="363258" y="679894"/>
                  </a:lnTo>
                  <a:lnTo>
                    <a:pt x="395960" y="674484"/>
                  </a:lnTo>
                  <a:lnTo>
                    <a:pt x="434340" y="675627"/>
                  </a:lnTo>
                  <a:lnTo>
                    <a:pt x="470916" y="687387"/>
                  </a:lnTo>
                  <a:lnTo>
                    <a:pt x="488340" y="700786"/>
                  </a:lnTo>
                  <a:lnTo>
                    <a:pt x="500126" y="718451"/>
                  </a:lnTo>
                  <a:lnTo>
                    <a:pt x="506234" y="740333"/>
                  </a:lnTo>
                  <a:lnTo>
                    <a:pt x="506641" y="766356"/>
                  </a:lnTo>
                  <a:lnTo>
                    <a:pt x="506641" y="704545"/>
                  </a:lnTo>
                  <a:lnTo>
                    <a:pt x="493534" y="688136"/>
                  </a:lnTo>
                  <a:lnTo>
                    <a:pt x="477075" y="676287"/>
                  </a:lnTo>
                  <a:lnTo>
                    <a:pt x="471551" y="674484"/>
                  </a:lnTo>
                  <a:lnTo>
                    <a:pt x="436918" y="663130"/>
                  </a:lnTo>
                  <a:lnTo>
                    <a:pt x="394982" y="661708"/>
                  </a:lnTo>
                  <a:lnTo>
                    <a:pt x="358838" y="667931"/>
                  </a:lnTo>
                  <a:lnTo>
                    <a:pt x="336080" y="677710"/>
                  </a:lnTo>
                  <a:lnTo>
                    <a:pt x="317639" y="686523"/>
                  </a:lnTo>
                  <a:lnTo>
                    <a:pt x="296418" y="690714"/>
                  </a:lnTo>
                  <a:lnTo>
                    <a:pt x="277063" y="691883"/>
                  </a:lnTo>
                  <a:lnTo>
                    <a:pt x="264248" y="691629"/>
                  </a:lnTo>
                  <a:lnTo>
                    <a:pt x="251574" y="689648"/>
                  </a:lnTo>
                  <a:lnTo>
                    <a:pt x="234124" y="685469"/>
                  </a:lnTo>
                  <a:lnTo>
                    <a:pt x="232752" y="685139"/>
                  </a:lnTo>
                  <a:lnTo>
                    <a:pt x="212623" y="677329"/>
                  </a:lnTo>
                  <a:lnTo>
                    <a:pt x="196011" y="665441"/>
                  </a:lnTo>
                  <a:lnTo>
                    <a:pt x="175285" y="651865"/>
                  </a:lnTo>
                  <a:lnTo>
                    <a:pt x="159804" y="646303"/>
                  </a:lnTo>
                  <a:lnTo>
                    <a:pt x="140779" y="639470"/>
                  </a:lnTo>
                  <a:lnTo>
                    <a:pt x="99237" y="633590"/>
                  </a:lnTo>
                  <a:lnTo>
                    <a:pt x="57391" y="639572"/>
                  </a:lnTo>
                  <a:lnTo>
                    <a:pt x="39116" y="648385"/>
                  </a:lnTo>
                  <a:lnTo>
                    <a:pt x="21590" y="663829"/>
                  </a:lnTo>
                  <a:lnTo>
                    <a:pt x="7620" y="687755"/>
                  </a:lnTo>
                  <a:lnTo>
                    <a:pt x="0" y="722020"/>
                  </a:lnTo>
                  <a:lnTo>
                    <a:pt x="889" y="787869"/>
                  </a:lnTo>
                  <a:lnTo>
                    <a:pt x="12255" y="845807"/>
                  </a:lnTo>
                  <a:lnTo>
                    <a:pt x="29006" y="893546"/>
                  </a:lnTo>
                  <a:lnTo>
                    <a:pt x="46050" y="928827"/>
                  </a:lnTo>
                  <a:lnTo>
                    <a:pt x="50888" y="939431"/>
                  </a:lnTo>
                  <a:lnTo>
                    <a:pt x="54089" y="950518"/>
                  </a:lnTo>
                  <a:lnTo>
                    <a:pt x="55537" y="961148"/>
                  </a:lnTo>
                  <a:lnTo>
                    <a:pt x="55575" y="966381"/>
                  </a:lnTo>
                  <a:lnTo>
                    <a:pt x="55486" y="973493"/>
                  </a:lnTo>
                  <a:lnTo>
                    <a:pt x="52362" y="1009129"/>
                  </a:lnTo>
                  <a:lnTo>
                    <a:pt x="51371" y="1056144"/>
                  </a:lnTo>
                  <a:lnTo>
                    <a:pt x="55562" y="1098651"/>
                  </a:lnTo>
                  <a:lnTo>
                    <a:pt x="71145" y="1166431"/>
                  </a:lnTo>
                  <a:lnTo>
                    <a:pt x="105092" y="1202080"/>
                  </a:lnTo>
                  <a:lnTo>
                    <a:pt x="139103" y="1210449"/>
                  </a:lnTo>
                  <a:lnTo>
                    <a:pt x="147231" y="1208151"/>
                  </a:lnTo>
                  <a:lnTo>
                    <a:pt x="152819" y="1202829"/>
                  </a:lnTo>
                  <a:lnTo>
                    <a:pt x="155435" y="1198092"/>
                  </a:lnTo>
                  <a:lnTo>
                    <a:pt x="159664" y="1190409"/>
                  </a:lnTo>
                  <a:lnTo>
                    <a:pt x="162039" y="1172146"/>
                  </a:lnTo>
                  <a:lnTo>
                    <a:pt x="161378" y="1149375"/>
                  </a:lnTo>
                  <a:lnTo>
                    <a:pt x="159092" y="1123429"/>
                  </a:lnTo>
                  <a:lnTo>
                    <a:pt x="157772" y="1109230"/>
                  </a:lnTo>
                  <a:lnTo>
                    <a:pt x="156718" y="1095375"/>
                  </a:lnTo>
                  <a:lnTo>
                    <a:pt x="156324" y="1085342"/>
                  </a:lnTo>
                  <a:lnTo>
                    <a:pt x="156260" y="1081316"/>
                  </a:lnTo>
                  <a:lnTo>
                    <a:pt x="156591" y="1071295"/>
                  </a:lnTo>
                  <a:lnTo>
                    <a:pt x="156857" y="1068387"/>
                  </a:lnTo>
                  <a:lnTo>
                    <a:pt x="157276" y="1062456"/>
                  </a:lnTo>
                  <a:lnTo>
                    <a:pt x="165277" y="1023493"/>
                  </a:lnTo>
                  <a:lnTo>
                    <a:pt x="198043" y="1003211"/>
                  </a:lnTo>
                  <a:lnTo>
                    <a:pt x="215747" y="1001483"/>
                  </a:lnTo>
                  <a:lnTo>
                    <a:pt x="237121" y="1002118"/>
                  </a:lnTo>
                  <a:lnTo>
                    <a:pt x="275424" y="1009992"/>
                  </a:lnTo>
                  <a:lnTo>
                    <a:pt x="304177" y="1035646"/>
                  </a:lnTo>
                  <a:lnTo>
                    <a:pt x="306603" y="1047953"/>
                  </a:lnTo>
                  <a:lnTo>
                    <a:pt x="306578" y="1056144"/>
                  </a:lnTo>
                  <a:lnTo>
                    <a:pt x="306463" y="1062456"/>
                  </a:lnTo>
                  <a:lnTo>
                    <a:pt x="305295" y="1075410"/>
                  </a:lnTo>
                  <a:lnTo>
                    <a:pt x="304685" y="1081316"/>
                  </a:lnTo>
                  <a:lnTo>
                    <a:pt x="304431" y="1084224"/>
                  </a:lnTo>
                  <a:lnTo>
                    <a:pt x="302831" y="1095375"/>
                  </a:lnTo>
                  <a:lnTo>
                    <a:pt x="300126" y="1107948"/>
                  </a:lnTo>
                  <a:lnTo>
                    <a:pt x="296684" y="1121384"/>
                  </a:lnTo>
                  <a:lnTo>
                    <a:pt x="292900" y="1135138"/>
                  </a:lnTo>
                  <a:lnTo>
                    <a:pt x="286156" y="1160297"/>
                  </a:lnTo>
                  <a:lnTo>
                    <a:pt x="281597" y="1182382"/>
                  </a:lnTo>
                  <a:lnTo>
                    <a:pt x="281520" y="1183373"/>
                  </a:lnTo>
                  <a:lnTo>
                    <a:pt x="280720" y="1200988"/>
                  </a:lnTo>
                  <a:lnTo>
                    <a:pt x="285292" y="1214412"/>
                  </a:lnTo>
                  <a:lnTo>
                    <a:pt x="290728" y="1219695"/>
                  </a:lnTo>
                  <a:lnTo>
                    <a:pt x="297916" y="1223289"/>
                  </a:lnTo>
                  <a:lnTo>
                    <a:pt x="306641" y="1225118"/>
                  </a:lnTo>
                  <a:lnTo>
                    <a:pt x="316725" y="1225105"/>
                  </a:lnTo>
                  <a:lnTo>
                    <a:pt x="362242" y="1205471"/>
                  </a:lnTo>
                  <a:lnTo>
                    <a:pt x="385546" y="1163980"/>
                  </a:lnTo>
                  <a:lnTo>
                    <a:pt x="410679" y="1087602"/>
                  </a:lnTo>
                  <a:lnTo>
                    <a:pt x="417868" y="1041107"/>
                  </a:lnTo>
                  <a:lnTo>
                    <a:pt x="421347" y="1001293"/>
                  </a:lnTo>
                  <a:lnTo>
                    <a:pt x="422897" y="991704"/>
                  </a:lnTo>
                  <a:lnTo>
                    <a:pt x="425780" y="982611"/>
                  </a:lnTo>
                  <a:lnTo>
                    <a:pt x="429958" y="974128"/>
                  </a:lnTo>
                  <a:lnTo>
                    <a:pt x="435381" y="966381"/>
                  </a:lnTo>
                  <a:lnTo>
                    <a:pt x="459066" y="934288"/>
                  </a:lnTo>
                  <a:lnTo>
                    <a:pt x="484670" y="889584"/>
                  </a:lnTo>
                  <a:lnTo>
                    <a:pt x="506615" y="833551"/>
                  </a:lnTo>
                  <a:lnTo>
                    <a:pt x="519290" y="767461"/>
                  </a:lnTo>
                  <a:close/>
                </a:path>
                <a:path w="1107440" h="5909310">
                  <a:moveTo>
                    <a:pt x="832294" y="5465470"/>
                  </a:moveTo>
                  <a:lnTo>
                    <a:pt x="830453" y="5461901"/>
                  </a:lnTo>
                  <a:lnTo>
                    <a:pt x="754138" y="5437644"/>
                  </a:lnTo>
                  <a:lnTo>
                    <a:pt x="750595" y="5439473"/>
                  </a:lnTo>
                  <a:lnTo>
                    <a:pt x="748461" y="5446166"/>
                  </a:lnTo>
                  <a:lnTo>
                    <a:pt x="750303" y="5449735"/>
                  </a:lnTo>
                  <a:lnTo>
                    <a:pt x="753643" y="5450802"/>
                  </a:lnTo>
                  <a:lnTo>
                    <a:pt x="824153" y="5473230"/>
                  </a:lnTo>
                  <a:lnTo>
                    <a:pt x="825068" y="5473306"/>
                  </a:lnTo>
                  <a:lnTo>
                    <a:pt x="828344" y="5472900"/>
                  </a:lnTo>
                  <a:lnTo>
                    <a:pt x="830453" y="5471261"/>
                  </a:lnTo>
                  <a:lnTo>
                    <a:pt x="832294" y="5465470"/>
                  </a:lnTo>
                  <a:close/>
                </a:path>
                <a:path w="1107440" h="5909310">
                  <a:moveTo>
                    <a:pt x="832294" y="4128338"/>
                  </a:moveTo>
                  <a:lnTo>
                    <a:pt x="830453" y="4124769"/>
                  </a:lnTo>
                  <a:lnTo>
                    <a:pt x="754138" y="4100512"/>
                  </a:lnTo>
                  <a:lnTo>
                    <a:pt x="750595" y="4102341"/>
                  </a:lnTo>
                  <a:lnTo>
                    <a:pt x="748461" y="4109034"/>
                  </a:lnTo>
                  <a:lnTo>
                    <a:pt x="750303" y="4112603"/>
                  </a:lnTo>
                  <a:lnTo>
                    <a:pt x="753643" y="4113669"/>
                  </a:lnTo>
                  <a:lnTo>
                    <a:pt x="824153" y="4136098"/>
                  </a:lnTo>
                  <a:lnTo>
                    <a:pt x="825068" y="4136174"/>
                  </a:lnTo>
                  <a:lnTo>
                    <a:pt x="828344" y="4135767"/>
                  </a:lnTo>
                  <a:lnTo>
                    <a:pt x="830453" y="4134129"/>
                  </a:lnTo>
                  <a:lnTo>
                    <a:pt x="832294" y="4128338"/>
                  </a:lnTo>
                  <a:close/>
                </a:path>
                <a:path w="1107440" h="5909310">
                  <a:moveTo>
                    <a:pt x="832294" y="2791206"/>
                  </a:moveTo>
                  <a:lnTo>
                    <a:pt x="830453" y="2787637"/>
                  </a:lnTo>
                  <a:lnTo>
                    <a:pt x="754138" y="2763380"/>
                  </a:lnTo>
                  <a:lnTo>
                    <a:pt x="750595" y="2765209"/>
                  </a:lnTo>
                  <a:lnTo>
                    <a:pt x="748461" y="2771902"/>
                  </a:lnTo>
                  <a:lnTo>
                    <a:pt x="750303" y="2775470"/>
                  </a:lnTo>
                  <a:lnTo>
                    <a:pt x="753643" y="2776537"/>
                  </a:lnTo>
                  <a:lnTo>
                    <a:pt x="824153" y="2798965"/>
                  </a:lnTo>
                  <a:lnTo>
                    <a:pt x="825068" y="2799042"/>
                  </a:lnTo>
                  <a:lnTo>
                    <a:pt x="828344" y="2798635"/>
                  </a:lnTo>
                  <a:lnTo>
                    <a:pt x="830453" y="2796997"/>
                  </a:lnTo>
                  <a:lnTo>
                    <a:pt x="832294" y="2791206"/>
                  </a:lnTo>
                  <a:close/>
                </a:path>
                <a:path w="1107440" h="5909310">
                  <a:moveTo>
                    <a:pt x="832294" y="1454073"/>
                  </a:moveTo>
                  <a:lnTo>
                    <a:pt x="830453" y="1450505"/>
                  </a:lnTo>
                  <a:lnTo>
                    <a:pt x="754138" y="1426248"/>
                  </a:lnTo>
                  <a:lnTo>
                    <a:pt x="750595" y="1428076"/>
                  </a:lnTo>
                  <a:lnTo>
                    <a:pt x="748461" y="1434769"/>
                  </a:lnTo>
                  <a:lnTo>
                    <a:pt x="750303" y="1438338"/>
                  </a:lnTo>
                  <a:lnTo>
                    <a:pt x="753643" y="1439405"/>
                  </a:lnTo>
                  <a:lnTo>
                    <a:pt x="824153" y="1461833"/>
                  </a:lnTo>
                  <a:lnTo>
                    <a:pt x="825068" y="1461909"/>
                  </a:lnTo>
                  <a:lnTo>
                    <a:pt x="828344" y="1461503"/>
                  </a:lnTo>
                  <a:lnTo>
                    <a:pt x="830453" y="1459865"/>
                  </a:lnTo>
                  <a:lnTo>
                    <a:pt x="832294" y="1454073"/>
                  </a:lnTo>
                  <a:close/>
                </a:path>
                <a:path w="1107440" h="5909310">
                  <a:moveTo>
                    <a:pt x="832294" y="116941"/>
                  </a:moveTo>
                  <a:lnTo>
                    <a:pt x="830453" y="113372"/>
                  </a:lnTo>
                  <a:lnTo>
                    <a:pt x="754138" y="89115"/>
                  </a:lnTo>
                  <a:lnTo>
                    <a:pt x="750595" y="90944"/>
                  </a:lnTo>
                  <a:lnTo>
                    <a:pt x="748461" y="97637"/>
                  </a:lnTo>
                  <a:lnTo>
                    <a:pt x="750303" y="101206"/>
                  </a:lnTo>
                  <a:lnTo>
                    <a:pt x="753643" y="102273"/>
                  </a:lnTo>
                  <a:lnTo>
                    <a:pt x="824153" y="124701"/>
                  </a:lnTo>
                  <a:lnTo>
                    <a:pt x="825068" y="124777"/>
                  </a:lnTo>
                  <a:lnTo>
                    <a:pt x="828344" y="124371"/>
                  </a:lnTo>
                  <a:lnTo>
                    <a:pt x="830453" y="122732"/>
                  </a:lnTo>
                  <a:lnTo>
                    <a:pt x="832294" y="116941"/>
                  </a:lnTo>
                  <a:close/>
                </a:path>
                <a:path w="1107440" h="5909310">
                  <a:moveTo>
                    <a:pt x="845134" y="5577306"/>
                  </a:moveTo>
                  <a:lnTo>
                    <a:pt x="844270" y="5570334"/>
                  </a:lnTo>
                  <a:lnTo>
                    <a:pt x="841108" y="5567870"/>
                  </a:lnTo>
                  <a:lnTo>
                    <a:pt x="768248" y="5576811"/>
                  </a:lnTo>
                  <a:lnTo>
                    <a:pt x="765771" y="5579973"/>
                  </a:lnTo>
                  <a:lnTo>
                    <a:pt x="766635" y="5586946"/>
                  </a:lnTo>
                  <a:lnTo>
                    <a:pt x="769797" y="5589422"/>
                  </a:lnTo>
                  <a:lnTo>
                    <a:pt x="773277" y="5588990"/>
                  </a:lnTo>
                  <a:lnTo>
                    <a:pt x="842657" y="5580469"/>
                  </a:lnTo>
                  <a:lnTo>
                    <a:pt x="845134" y="5577306"/>
                  </a:lnTo>
                  <a:close/>
                </a:path>
                <a:path w="1107440" h="5909310">
                  <a:moveTo>
                    <a:pt x="845134" y="4240174"/>
                  </a:moveTo>
                  <a:lnTo>
                    <a:pt x="844270" y="4233202"/>
                  </a:lnTo>
                  <a:lnTo>
                    <a:pt x="841108" y="4230738"/>
                  </a:lnTo>
                  <a:lnTo>
                    <a:pt x="768248" y="4239679"/>
                  </a:lnTo>
                  <a:lnTo>
                    <a:pt x="765771" y="4242841"/>
                  </a:lnTo>
                  <a:lnTo>
                    <a:pt x="766635" y="4249813"/>
                  </a:lnTo>
                  <a:lnTo>
                    <a:pt x="769797" y="4252290"/>
                  </a:lnTo>
                  <a:lnTo>
                    <a:pt x="773277" y="4251858"/>
                  </a:lnTo>
                  <a:lnTo>
                    <a:pt x="842657" y="4243336"/>
                  </a:lnTo>
                  <a:lnTo>
                    <a:pt x="845134" y="4240174"/>
                  </a:lnTo>
                  <a:close/>
                </a:path>
                <a:path w="1107440" h="5909310">
                  <a:moveTo>
                    <a:pt x="845134" y="2903042"/>
                  </a:moveTo>
                  <a:lnTo>
                    <a:pt x="844270" y="2896070"/>
                  </a:lnTo>
                  <a:lnTo>
                    <a:pt x="841108" y="2893606"/>
                  </a:lnTo>
                  <a:lnTo>
                    <a:pt x="768248" y="2902547"/>
                  </a:lnTo>
                  <a:lnTo>
                    <a:pt x="765771" y="2905709"/>
                  </a:lnTo>
                  <a:lnTo>
                    <a:pt x="766635" y="2912681"/>
                  </a:lnTo>
                  <a:lnTo>
                    <a:pt x="769797" y="2915158"/>
                  </a:lnTo>
                  <a:lnTo>
                    <a:pt x="773277" y="2914726"/>
                  </a:lnTo>
                  <a:lnTo>
                    <a:pt x="842657" y="2906204"/>
                  </a:lnTo>
                  <a:lnTo>
                    <a:pt x="845134" y="2903042"/>
                  </a:lnTo>
                  <a:close/>
                </a:path>
                <a:path w="1107440" h="5909310">
                  <a:moveTo>
                    <a:pt x="845134" y="1565910"/>
                  </a:moveTo>
                  <a:lnTo>
                    <a:pt x="844270" y="1558937"/>
                  </a:lnTo>
                  <a:lnTo>
                    <a:pt x="841108" y="1556473"/>
                  </a:lnTo>
                  <a:lnTo>
                    <a:pt x="768248" y="1565414"/>
                  </a:lnTo>
                  <a:lnTo>
                    <a:pt x="765771" y="1568577"/>
                  </a:lnTo>
                  <a:lnTo>
                    <a:pt x="766635" y="1575549"/>
                  </a:lnTo>
                  <a:lnTo>
                    <a:pt x="769797" y="1578025"/>
                  </a:lnTo>
                  <a:lnTo>
                    <a:pt x="773277" y="1577594"/>
                  </a:lnTo>
                  <a:lnTo>
                    <a:pt x="842657" y="1569072"/>
                  </a:lnTo>
                  <a:lnTo>
                    <a:pt x="845134" y="1565910"/>
                  </a:lnTo>
                  <a:close/>
                </a:path>
                <a:path w="1107440" h="5909310">
                  <a:moveTo>
                    <a:pt x="845134" y="228777"/>
                  </a:moveTo>
                  <a:lnTo>
                    <a:pt x="844270" y="221805"/>
                  </a:lnTo>
                  <a:lnTo>
                    <a:pt x="841108" y="219341"/>
                  </a:lnTo>
                  <a:lnTo>
                    <a:pt x="768248" y="228282"/>
                  </a:lnTo>
                  <a:lnTo>
                    <a:pt x="765771" y="231444"/>
                  </a:lnTo>
                  <a:lnTo>
                    <a:pt x="766635" y="238417"/>
                  </a:lnTo>
                  <a:lnTo>
                    <a:pt x="769797" y="240893"/>
                  </a:lnTo>
                  <a:lnTo>
                    <a:pt x="773277" y="240461"/>
                  </a:lnTo>
                  <a:lnTo>
                    <a:pt x="842657" y="231940"/>
                  </a:lnTo>
                  <a:lnTo>
                    <a:pt x="845134" y="228777"/>
                  </a:lnTo>
                  <a:close/>
                </a:path>
                <a:path w="1107440" h="5909310">
                  <a:moveTo>
                    <a:pt x="903579" y="5659234"/>
                  </a:moveTo>
                  <a:lnTo>
                    <a:pt x="898906" y="5653976"/>
                  </a:lnTo>
                  <a:lnTo>
                    <a:pt x="894892" y="5653773"/>
                  </a:lnTo>
                  <a:lnTo>
                    <a:pt x="836333" y="5705856"/>
                  </a:lnTo>
                  <a:lnTo>
                    <a:pt x="836104" y="5709869"/>
                  </a:lnTo>
                  <a:lnTo>
                    <a:pt x="838441" y="5712485"/>
                  </a:lnTo>
                  <a:lnTo>
                    <a:pt x="839876" y="5714111"/>
                  </a:lnTo>
                  <a:lnTo>
                    <a:pt x="841959" y="5714809"/>
                  </a:lnTo>
                  <a:lnTo>
                    <a:pt x="845197" y="5714416"/>
                  </a:lnTo>
                  <a:lnTo>
                    <a:pt x="846404" y="5713895"/>
                  </a:lnTo>
                  <a:lnTo>
                    <a:pt x="903338" y="5663247"/>
                  </a:lnTo>
                  <a:lnTo>
                    <a:pt x="903579" y="5659234"/>
                  </a:lnTo>
                  <a:close/>
                </a:path>
                <a:path w="1107440" h="5909310">
                  <a:moveTo>
                    <a:pt x="903579" y="4322102"/>
                  </a:moveTo>
                  <a:lnTo>
                    <a:pt x="898906" y="4316844"/>
                  </a:lnTo>
                  <a:lnTo>
                    <a:pt x="894892" y="4316641"/>
                  </a:lnTo>
                  <a:lnTo>
                    <a:pt x="836333" y="4368724"/>
                  </a:lnTo>
                  <a:lnTo>
                    <a:pt x="836104" y="4372737"/>
                  </a:lnTo>
                  <a:lnTo>
                    <a:pt x="838441" y="4375353"/>
                  </a:lnTo>
                  <a:lnTo>
                    <a:pt x="839876" y="4376979"/>
                  </a:lnTo>
                  <a:lnTo>
                    <a:pt x="841959" y="4377677"/>
                  </a:lnTo>
                  <a:lnTo>
                    <a:pt x="845197" y="4377283"/>
                  </a:lnTo>
                  <a:lnTo>
                    <a:pt x="846404" y="4376763"/>
                  </a:lnTo>
                  <a:lnTo>
                    <a:pt x="903338" y="4326115"/>
                  </a:lnTo>
                  <a:lnTo>
                    <a:pt x="903579" y="4322102"/>
                  </a:lnTo>
                  <a:close/>
                </a:path>
                <a:path w="1107440" h="5909310">
                  <a:moveTo>
                    <a:pt x="903579" y="2984970"/>
                  </a:moveTo>
                  <a:lnTo>
                    <a:pt x="898906" y="2979712"/>
                  </a:lnTo>
                  <a:lnTo>
                    <a:pt x="894892" y="2979509"/>
                  </a:lnTo>
                  <a:lnTo>
                    <a:pt x="836333" y="3031591"/>
                  </a:lnTo>
                  <a:lnTo>
                    <a:pt x="836104" y="3035604"/>
                  </a:lnTo>
                  <a:lnTo>
                    <a:pt x="838441" y="3038221"/>
                  </a:lnTo>
                  <a:lnTo>
                    <a:pt x="839876" y="3039846"/>
                  </a:lnTo>
                  <a:lnTo>
                    <a:pt x="841959" y="3040545"/>
                  </a:lnTo>
                  <a:lnTo>
                    <a:pt x="845197" y="3040151"/>
                  </a:lnTo>
                  <a:lnTo>
                    <a:pt x="846404" y="3039630"/>
                  </a:lnTo>
                  <a:lnTo>
                    <a:pt x="903338" y="2988983"/>
                  </a:lnTo>
                  <a:lnTo>
                    <a:pt x="903579" y="2984970"/>
                  </a:lnTo>
                  <a:close/>
                </a:path>
                <a:path w="1107440" h="5909310">
                  <a:moveTo>
                    <a:pt x="903579" y="1647837"/>
                  </a:moveTo>
                  <a:lnTo>
                    <a:pt x="898906" y="1642579"/>
                  </a:lnTo>
                  <a:lnTo>
                    <a:pt x="894892" y="1642376"/>
                  </a:lnTo>
                  <a:lnTo>
                    <a:pt x="836333" y="1694459"/>
                  </a:lnTo>
                  <a:lnTo>
                    <a:pt x="836104" y="1698472"/>
                  </a:lnTo>
                  <a:lnTo>
                    <a:pt x="838441" y="1701088"/>
                  </a:lnTo>
                  <a:lnTo>
                    <a:pt x="839876" y="1702714"/>
                  </a:lnTo>
                  <a:lnTo>
                    <a:pt x="841959" y="1703412"/>
                  </a:lnTo>
                  <a:lnTo>
                    <a:pt x="845197" y="1703019"/>
                  </a:lnTo>
                  <a:lnTo>
                    <a:pt x="846404" y="1702498"/>
                  </a:lnTo>
                  <a:lnTo>
                    <a:pt x="903338" y="1651850"/>
                  </a:lnTo>
                  <a:lnTo>
                    <a:pt x="903579" y="1647837"/>
                  </a:lnTo>
                  <a:close/>
                </a:path>
                <a:path w="1107440" h="5909310">
                  <a:moveTo>
                    <a:pt x="903579" y="310705"/>
                  </a:moveTo>
                  <a:lnTo>
                    <a:pt x="898906" y="305447"/>
                  </a:lnTo>
                  <a:lnTo>
                    <a:pt x="894892" y="305244"/>
                  </a:lnTo>
                  <a:lnTo>
                    <a:pt x="836333" y="357327"/>
                  </a:lnTo>
                  <a:lnTo>
                    <a:pt x="836104" y="361340"/>
                  </a:lnTo>
                  <a:lnTo>
                    <a:pt x="838441" y="363956"/>
                  </a:lnTo>
                  <a:lnTo>
                    <a:pt x="839876" y="365582"/>
                  </a:lnTo>
                  <a:lnTo>
                    <a:pt x="841959" y="366280"/>
                  </a:lnTo>
                  <a:lnTo>
                    <a:pt x="845197" y="365887"/>
                  </a:lnTo>
                  <a:lnTo>
                    <a:pt x="846404" y="365366"/>
                  </a:lnTo>
                  <a:lnTo>
                    <a:pt x="903338" y="314718"/>
                  </a:lnTo>
                  <a:lnTo>
                    <a:pt x="903579" y="310705"/>
                  </a:lnTo>
                  <a:close/>
                </a:path>
                <a:path w="1107440" h="5909310">
                  <a:moveTo>
                    <a:pt x="1051344" y="5527726"/>
                  </a:moveTo>
                  <a:lnTo>
                    <a:pt x="1047013" y="5492394"/>
                  </a:lnTo>
                  <a:lnTo>
                    <a:pt x="1043838" y="5489930"/>
                  </a:lnTo>
                  <a:lnTo>
                    <a:pt x="1036878" y="5490781"/>
                  </a:lnTo>
                  <a:lnTo>
                    <a:pt x="1034402" y="5493944"/>
                  </a:lnTo>
                  <a:lnTo>
                    <a:pt x="1038745" y="5529275"/>
                  </a:lnTo>
                  <a:lnTo>
                    <a:pt x="1041908" y="5531751"/>
                  </a:lnTo>
                  <a:lnTo>
                    <a:pt x="1045387" y="5531320"/>
                  </a:lnTo>
                  <a:lnTo>
                    <a:pt x="1048867" y="5530888"/>
                  </a:lnTo>
                  <a:lnTo>
                    <a:pt x="1051344" y="5527726"/>
                  </a:lnTo>
                  <a:close/>
                </a:path>
                <a:path w="1107440" h="5909310">
                  <a:moveTo>
                    <a:pt x="1051344" y="4190593"/>
                  </a:moveTo>
                  <a:lnTo>
                    <a:pt x="1047013" y="4155262"/>
                  </a:lnTo>
                  <a:lnTo>
                    <a:pt x="1043838" y="4152798"/>
                  </a:lnTo>
                  <a:lnTo>
                    <a:pt x="1036878" y="4153649"/>
                  </a:lnTo>
                  <a:lnTo>
                    <a:pt x="1034402" y="4156811"/>
                  </a:lnTo>
                  <a:lnTo>
                    <a:pt x="1038745" y="4192143"/>
                  </a:lnTo>
                  <a:lnTo>
                    <a:pt x="1041908" y="4194619"/>
                  </a:lnTo>
                  <a:lnTo>
                    <a:pt x="1045387" y="4194187"/>
                  </a:lnTo>
                  <a:lnTo>
                    <a:pt x="1048867" y="4193756"/>
                  </a:lnTo>
                  <a:lnTo>
                    <a:pt x="1051344" y="4190593"/>
                  </a:lnTo>
                  <a:close/>
                </a:path>
                <a:path w="1107440" h="5909310">
                  <a:moveTo>
                    <a:pt x="1051344" y="2853461"/>
                  </a:moveTo>
                  <a:lnTo>
                    <a:pt x="1047013" y="2818130"/>
                  </a:lnTo>
                  <a:lnTo>
                    <a:pt x="1043838" y="2815666"/>
                  </a:lnTo>
                  <a:lnTo>
                    <a:pt x="1036878" y="2816517"/>
                  </a:lnTo>
                  <a:lnTo>
                    <a:pt x="1034402" y="2819679"/>
                  </a:lnTo>
                  <a:lnTo>
                    <a:pt x="1038745" y="2855010"/>
                  </a:lnTo>
                  <a:lnTo>
                    <a:pt x="1041908" y="2857487"/>
                  </a:lnTo>
                  <a:lnTo>
                    <a:pt x="1045387" y="2857055"/>
                  </a:lnTo>
                  <a:lnTo>
                    <a:pt x="1048867" y="2856623"/>
                  </a:lnTo>
                  <a:lnTo>
                    <a:pt x="1051344" y="2853461"/>
                  </a:lnTo>
                  <a:close/>
                </a:path>
                <a:path w="1107440" h="5909310">
                  <a:moveTo>
                    <a:pt x="1051344" y="1516341"/>
                  </a:moveTo>
                  <a:lnTo>
                    <a:pt x="1047013" y="1481010"/>
                  </a:lnTo>
                  <a:lnTo>
                    <a:pt x="1043838" y="1478546"/>
                  </a:lnTo>
                  <a:lnTo>
                    <a:pt x="1036878" y="1479397"/>
                  </a:lnTo>
                  <a:lnTo>
                    <a:pt x="1034402" y="1482559"/>
                  </a:lnTo>
                  <a:lnTo>
                    <a:pt x="1038745" y="1517891"/>
                  </a:lnTo>
                  <a:lnTo>
                    <a:pt x="1041908" y="1520367"/>
                  </a:lnTo>
                  <a:lnTo>
                    <a:pt x="1045387" y="1519936"/>
                  </a:lnTo>
                  <a:lnTo>
                    <a:pt x="1048867" y="1519504"/>
                  </a:lnTo>
                  <a:lnTo>
                    <a:pt x="1051344" y="1516341"/>
                  </a:lnTo>
                  <a:close/>
                </a:path>
                <a:path w="1107440" h="5909310">
                  <a:moveTo>
                    <a:pt x="1051344" y="179209"/>
                  </a:moveTo>
                  <a:lnTo>
                    <a:pt x="1047013" y="143878"/>
                  </a:lnTo>
                  <a:lnTo>
                    <a:pt x="1043838" y="141414"/>
                  </a:lnTo>
                  <a:lnTo>
                    <a:pt x="1036878" y="142265"/>
                  </a:lnTo>
                  <a:lnTo>
                    <a:pt x="1034402" y="145427"/>
                  </a:lnTo>
                  <a:lnTo>
                    <a:pt x="1038745" y="180759"/>
                  </a:lnTo>
                  <a:lnTo>
                    <a:pt x="1041908" y="183235"/>
                  </a:lnTo>
                  <a:lnTo>
                    <a:pt x="1045387" y="182803"/>
                  </a:lnTo>
                  <a:lnTo>
                    <a:pt x="1048867" y="182372"/>
                  </a:lnTo>
                  <a:lnTo>
                    <a:pt x="1051344" y="179209"/>
                  </a:lnTo>
                  <a:close/>
                </a:path>
                <a:path w="1107440" h="5909310">
                  <a:moveTo>
                    <a:pt x="1107376" y="5582297"/>
                  </a:moveTo>
                  <a:lnTo>
                    <a:pt x="1049642" y="5589371"/>
                  </a:lnTo>
                  <a:lnTo>
                    <a:pt x="1047165" y="5592546"/>
                  </a:lnTo>
                  <a:lnTo>
                    <a:pt x="1047597" y="5596026"/>
                  </a:lnTo>
                  <a:lnTo>
                    <a:pt x="1056538" y="5613222"/>
                  </a:lnTo>
                  <a:lnTo>
                    <a:pt x="1076960" y="5627687"/>
                  </a:lnTo>
                  <a:lnTo>
                    <a:pt x="1105763" y="5636666"/>
                  </a:lnTo>
                  <a:lnTo>
                    <a:pt x="1107376" y="5636692"/>
                  </a:lnTo>
                  <a:lnTo>
                    <a:pt x="1107376" y="5623611"/>
                  </a:lnTo>
                  <a:lnTo>
                    <a:pt x="1089812" y="5619318"/>
                  </a:lnTo>
                  <a:lnTo>
                    <a:pt x="1072921" y="5610568"/>
                  </a:lnTo>
                  <a:lnTo>
                    <a:pt x="1062659" y="5600573"/>
                  </a:lnTo>
                  <a:lnTo>
                    <a:pt x="1107376" y="5595086"/>
                  </a:lnTo>
                  <a:lnTo>
                    <a:pt x="1107376" y="5582297"/>
                  </a:lnTo>
                  <a:close/>
                </a:path>
                <a:path w="1107440" h="5909310">
                  <a:moveTo>
                    <a:pt x="1107376" y="5373738"/>
                  </a:moveTo>
                  <a:lnTo>
                    <a:pt x="1106601" y="5373878"/>
                  </a:lnTo>
                  <a:lnTo>
                    <a:pt x="1093800" y="5374576"/>
                  </a:lnTo>
                  <a:lnTo>
                    <a:pt x="1074458" y="5374081"/>
                  </a:lnTo>
                  <a:lnTo>
                    <a:pt x="1053147" y="5370627"/>
                  </a:lnTo>
                  <a:lnTo>
                    <a:pt x="1034351" y="5362422"/>
                  </a:lnTo>
                  <a:lnTo>
                    <a:pt x="1031201" y="5361203"/>
                  </a:lnTo>
                  <a:lnTo>
                    <a:pt x="1011326" y="5353469"/>
                  </a:lnTo>
                  <a:lnTo>
                    <a:pt x="974991" y="5348516"/>
                  </a:lnTo>
                  <a:lnTo>
                    <a:pt x="933132" y="5351411"/>
                  </a:lnTo>
                  <a:lnTo>
                    <a:pt x="893445" y="5365966"/>
                  </a:lnTo>
                  <a:lnTo>
                    <a:pt x="863473" y="5397131"/>
                  </a:lnTo>
                  <a:lnTo>
                    <a:pt x="854443" y="5458549"/>
                  </a:lnTo>
                  <a:lnTo>
                    <a:pt x="869010" y="5522773"/>
                  </a:lnTo>
                  <a:lnTo>
                    <a:pt x="892175" y="5577078"/>
                  </a:lnTo>
                  <a:lnTo>
                    <a:pt x="918489" y="5620296"/>
                  </a:lnTo>
                  <a:lnTo>
                    <a:pt x="942492" y="5651258"/>
                  </a:lnTo>
                  <a:lnTo>
                    <a:pt x="949426" y="5660631"/>
                  </a:lnTo>
                  <a:lnTo>
                    <a:pt x="954874" y="5670804"/>
                  </a:lnTo>
                  <a:lnTo>
                    <a:pt x="958761" y="5681637"/>
                  </a:lnTo>
                  <a:lnTo>
                    <a:pt x="961009" y="5692978"/>
                  </a:lnTo>
                  <a:lnTo>
                    <a:pt x="965365" y="5728500"/>
                  </a:lnTo>
                  <a:lnTo>
                    <a:pt x="974178" y="5774690"/>
                  </a:lnTo>
                  <a:lnTo>
                    <a:pt x="987120" y="5815393"/>
                  </a:lnTo>
                  <a:lnTo>
                    <a:pt x="1016444" y="5878449"/>
                  </a:lnTo>
                  <a:lnTo>
                    <a:pt x="1057059" y="5906249"/>
                  </a:lnTo>
                  <a:lnTo>
                    <a:pt x="1076236" y="5909030"/>
                  </a:lnTo>
                  <a:lnTo>
                    <a:pt x="1079436" y="5908929"/>
                  </a:lnTo>
                  <a:lnTo>
                    <a:pt x="1107376" y="5885624"/>
                  </a:lnTo>
                  <a:lnTo>
                    <a:pt x="1107376" y="5875477"/>
                  </a:lnTo>
                  <a:lnTo>
                    <a:pt x="1106538" y="5865139"/>
                  </a:lnTo>
                  <a:lnTo>
                    <a:pt x="1101153" y="5843003"/>
                  </a:lnTo>
                  <a:lnTo>
                    <a:pt x="1093520" y="5818098"/>
                  </a:lnTo>
                  <a:lnTo>
                    <a:pt x="1089279" y="5804484"/>
                  </a:lnTo>
                  <a:lnTo>
                    <a:pt x="1085380" y="5791174"/>
                  </a:lnTo>
                  <a:lnTo>
                    <a:pt x="1082230" y="5778716"/>
                  </a:lnTo>
                  <a:lnTo>
                    <a:pt x="1080249" y="5767629"/>
                  </a:lnTo>
                  <a:lnTo>
                    <a:pt x="1079893" y="5764733"/>
                  </a:lnTo>
                  <a:lnTo>
                    <a:pt x="1079068" y="5758840"/>
                  </a:lnTo>
                  <a:lnTo>
                    <a:pt x="1077302" y="5744794"/>
                  </a:lnTo>
                  <a:lnTo>
                    <a:pt x="1076807" y="5731446"/>
                  </a:lnTo>
                  <a:lnTo>
                    <a:pt x="1078801" y="5719064"/>
                  </a:lnTo>
                  <a:lnTo>
                    <a:pt x="1084503" y="5707964"/>
                  </a:lnTo>
                  <a:lnTo>
                    <a:pt x="1093635" y="5699379"/>
                  </a:lnTo>
                  <a:lnTo>
                    <a:pt x="1106639" y="5692419"/>
                  </a:lnTo>
                  <a:lnTo>
                    <a:pt x="1107376" y="5692178"/>
                  </a:lnTo>
                  <a:lnTo>
                    <a:pt x="1107376" y="5679021"/>
                  </a:lnTo>
                  <a:lnTo>
                    <a:pt x="1074432" y="5700230"/>
                  </a:lnTo>
                  <a:lnTo>
                    <a:pt x="1064234" y="5729732"/>
                  </a:lnTo>
                  <a:lnTo>
                    <a:pt x="1064615" y="5745340"/>
                  </a:lnTo>
                  <a:lnTo>
                    <a:pt x="1066482" y="5760605"/>
                  </a:lnTo>
                  <a:lnTo>
                    <a:pt x="1067295" y="5766346"/>
                  </a:lnTo>
                  <a:lnTo>
                    <a:pt x="1067638" y="5769178"/>
                  </a:lnTo>
                  <a:lnTo>
                    <a:pt x="1069733" y="5781027"/>
                  </a:lnTo>
                  <a:lnTo>
                    <a:pt x="1073010" y="5794083"/>
                  </a:lnTo>
                  <a:lnTo>
                    <a:pt x="1077048" y="5807888"/>
                  </a:lnTo>
                  <a:lnTo>
                    <a:pt x="1081417" y="5821921"/>
                  </a:lnTo>
                  <a:lnTo>
                    <a:pt x="1087666" y="5842228"/>
                  </a:lnTo>
                  <a:lnTo>
                    <a:pt x="1092923" y="5862167"/>
                  </a:lnTo>
                  <a:lnTo>
                    <a:pt x="1095438" y="5878982"/>
                  </a:lnTo>
                  <a:lnTo>
                    <a:pt x="1093444" y="5889879"/>
                  </a:lnTo>
                  <a:lnTo>
                    <a:pt x="1090333" y="5894362"/>
                  </a:lnTo>
                  <a:lnTo>
                    <a:pt x="1083068" y="5896661"/>
                  </a:lnTo>
                  <a:lnTo>
                    <a:pt x="1073505" y="5896165"/>
                  </a:lnTo>
                  <a:lnTo>
                    <a:pt x="1034935" y="5881078"/>
                  </a:lnTo>
                  <a:lnTo>
                    <a:pt x="1001814" y="5818238"/>
                  </a:lnTo>
                  <a:lnTo>
                    <a:pt x="987793" y="5776366"/>
                  </a:lnTo>
                  <a:lnTo>
                    <a:pt x="977976" y="5726950"/>
                  </a:lnTo>
                  <a:lnTo>
                    <a:pt x="973607" y="5691429"/>
                  </a:lnTo>
                  <a:lnTo>
                    <a:pt x="970991" y="5678246"/>
                  </a:lnTo>
                  <a:lnTo>
                    <a:pt x="966495" y="5665660"/>
                  </a:lnTo>
                  <a:lnTo>
                    <a:pt x="960170" y="5653849"/>
                  </a:lnTo>
                  <a:lnTo>
                    <a:pt x="952119" y="5642978"/>
                  </a:lnTo>
                  <a:lnTo>
                    <a:pt x="928916" y="5613057"/>
                  </a:lnTo>
                  <a:lnTo>
                    <a:pt x="903490" y="5571325"/>
                  </a:lnTo>
                  <a:lnTo>
                    <a:pt x="881113" y="5518924"/>
                  </a:lnTo>
                  <a:lnTo>
                    <a:pt x="867054" y="5456999"/>
                  </a:lnTo>
                  <a:lnTo>
                    <a:pt x="866559" y="5430977"/>
                  </a:lnTo>
                  <a:lnTo>
                    <a:pt x="871893" y="5408904"/>
                  </a:lnTo>
                  <a:lnTo>
                    <a:pt x="899998" y="5376850"/>
                  </a:lnTo>
                  <a:lnTo>
                    <a:pt x="945222" y="5362422"/>
                  </a:lnTo>
                  <a:lnTo>
                    <a:pt x="970407" y="5361203"/>
                  </a:lnTo>
                  <a:lnTo>
                    <a:pt x="993546" y="5363070"/>
                  </a:lnTo>
                  <a:lnTo>
                    <a:pt x="1012520" y="5366969"/>
                  </a:lnTo>
                  <a:lnTo>
                    <a:pt x="1025220" y="5371833"/>
                  </a:lnTo>
                  <a:lnTo>
                    <a:pt x="1038529" y="5393283"/>
                  </a:lnTo>
                  <a:lnTo>
                    <a:pt x="1065390" y="5408549"/>
                  </a:lnTo>
                  <a:lnTo>
                    <a:pt x="1102537" y="5416359"/>
                  </a:lnTo>
                  <a:lnTo>
                    <a:pt x="1107376" y="5416258"/>
                  </a:lnTo>
                  <a:lnTo>
                    <a:pt x="1107376" y="5403520"/>
                  </a:lnTo>
                  <a:lnTo>
                    <a:pt x="1083716" y="5400560"/>
                  </a:lnTo>
                  <a:lnTo>
                    <a:pt x="1060107" y="5392585"/>
                  </a:lnTo>
                  <a:lnTo>
                    <a:pt x="1043889" y="5380914"/>
                  </a:lnTo>
                  <a:lnTo>
                    <a:pt x="1060691" y="5385054"/>
                  </a:lnTo>
                  <a:lnTo>
                    <a:pt x="1077429" y="5386946"/>
                  </a:lnTo>
                  <a:lnTo>
                    <a:pt x="1092403" y="5387314"/>
                  </a:lnTo>
                  <a:lnTo>
                    <a:pt x="1103909" y="5386844"/>
                  </a:lnTo>
                  <a:lnTo>
                    <a:pt x="1104379" y="5386908"/>
                  </a:lnTo>
                  <a:lnTo>
                    <a:pt x="1104976" y="5386908"/>
                  </a:lnTo>
                  <a:lnTo>
                    <a:pt x="1105535" y="5386844"/>
                  </a:lnTo>
                  <a:lnTo>
                    <a:pt x="1107376" y="5386641"/>
                  </a:lnTo>
                  <a:lnTo>
                    <a:pt x="1107376" y="5380914"/>
                  </a:lnTo>
                  <a:lnTo>
                    <a:pt x="1107376" y="5374576"/>
                  </a:lnTo>
                  <a:lnTo>
                    <a:pt x="1107376" y="5373738"/>
                  </a:lnTo>
                  <a:close/>
                </a:path>
                <a:path w="1107440" h="5909310">
                  <a:moveTo>
                    <a:pt x="1107376" y="4245165"/>
                  </a:moveTo>
                  <a:lnTo>
                    <a:pt x="1049642" y="4252239"/>
                  </a:lnTo>
                  <a:lnTo>
                    <a:pt x="1047165" y="4255414"/>
                  </a:lnTo>
                  <a:lnTo>
                    <a:pt x="1047597" y="4258894"/>
                  </a:lnTo>
                  <a:lnTo>
                    <a:pt x="1056538" y="4276090"/>
                  </a:lnTo>
                  <a:lnTo>
                    <a:pt x="1076960" y="4290568"/>
                  </a:lnTo>
                  <a:lnTo>
                    <a:pt x="1105763" y="4299534"/>
                  </a:lnTo>
                  <a:lnTo>
                    <a:pt x="1107376" y="4299572"/>
                  </a:lnTo>
                  <a:lnTo>
                    <a:pt x="1107376" y="4286478"/>
                  </a:lnTo>
                  <a:lnTo>
                    <a:pt x="1089812" y="4282186"/>
                  </a:lnTo>
                  <a:lnTo>
                    <a:pt x="1072921" y="4273435"/>
                  </a:lnTo>
                  <a:lnTo>
                    <a:pt x="1062659" y="4263441"/>
                  </a:lnTo>
                  <a:lnTo>
                    <a:pt x="1107376" y="4257954"/>
                  </a:lnTo>
                  <a:lnTo>
                    <a:pt x="1107376" y="4245165"/>
                  </a:lnTo>
                  <a:close/>
                </a:path>
                <a:path w="1107440" h="5909310">
                  <a:moveTo>
                    <a:pt x="1107376" y="4036606"/>
                  </a:moveTo>
                  <a:lnTo>
                    <a:pt x="1106601" y="4036745"/>
                  </a:lnTo>
                  <a:lnTo>
                    <a:pt x="1093800" y="4037444"/>
                  </a:lnTo>
                  <a:lnTo>
                    <a:pt x="1074458" y="4036949"/>
                  </a:lnTo>
                  <a:lnTo>
                    <a:pt x="1053147" y="4033494"/>
                  </a:lnTo>
                  <a:lnTo>
                    <a:pt x="1034351" y="4025290"/>
                  </a:lnTo>
                  <a:lnTo>
                    <a:pt x="1031201" y="4024071"/>
                  </a:lnTo>
                  <a:lnTo>
                    <a:pt x="1011326" y="4016337"/>
                  </a:lnTo>
                  <a:lnTo>
                    <a:pt x="974991" y="4011396"/>
                  </a:lnTo>
                  <a:lnTo>
                    <a:pt x="933132" y="4014279"/>
                  </a:lnTo>
                  <a:lnTo>
                    <a:pt x="893445" y="4028833"/>
                  </a:lnTo>
                  <a:lnTo>
                    <a:pt x="863473" y="4059999"/>
                  </a:lnTo>
                  <a:lnTo>
                    <a:pt x="854443" y="4121416"/>
                  </a:lnTo>
                  <a:lnTo>
                    <a:pt x="869010" y="4185640"/>
                  </a:lnTo>
                  <a:lnTo>
                    <a:pt x="892175" y="4239946"/>
                  </a:lnTo>
                  <a:lnTo>
                    <a:pt x="918489" y="4283164"/>
                  </a:lnTo>
                  <a:lnTo>
                    <a:pt x="942492" y="4314126"/>
                  </a:lnTo>
                  <a:lnTo>
                    <a:pt x="949426" y="4323499"/>
                  </a:lnTo>
                  <a:lnTo>
                    <a:pt x="954874" y="4333672"/>
                  </a:lnTo>
                  <a:lnTo>
                    <a:pt x="958761" y="4344505"/>
                  </a:lnTo>
                  <a:lnTo>
                    <a:pt x="961009" y="4355846"/>
                  </a:lnTo>
                  <a:lnTo>
                    <a:pt x="965365" y="4391368"/>
                  </a:lnTo>
                  <a:lnTo>
                    <a:pt x="974178" y="4437558"/>
                  </a:lnTo>
                  <a:lnTo>
                    <a:pt x="987120" y="4478261"/>
                  </a:lnTo>
                  <a:lnTo>
                    <a:pt x="1016444" y="4541317"/>
                  </a:lnTo>
                  <a:lnTo>
                    <a:pt x="1057059" y="4569130"/>
                  </a:lnTo>
                  <a:lnTo>
                    <a:pt x="1076236" y="4571898"/>
                  </a:lnTo>
                  <a:lnTo>
                    <a:pt x="1079436" y="4571797"/>
                  </a:lnTo>
                  <a:lnTo>
                    <a:pt x="1107376" y="4548492"/>
                  </a:lnTo>
                  <a:lnTo>
                    <a:pt x="1107376" y="4538345"/>
                  </a:lnTo>
                  <a:lnTo>
                    <a:pt x="1106538" y="4528007"/>
                  </a:lnTo>
                  <a:lnTo>
                    <a:pt x="1101153" y="4505871"/>
                  </a:lnTo>
                  <a:lnTo>
                    <a:pt x="1093520" y="4480966"/>
                  </a:lnTo>
                  <a:lnTo>
                    <a:pt x="1089279" y="4467352"/>
                  </a:lnTo>
                  <a:lnTo>
                    <a:pt x="1085380" y="4454042"/>
                  </a:lnTo>
                  <a:lnTo>
                    <a:pt x="1082230" y="4441583"/>
                  </a:lnTo>
                  <a:lnTo>
                    <a:pt x="1080249" y="4430496"/>
                  </a:lnTo>
                  <a:lnTo>
                    <a:pt x="1079893" y="4427601"/>
                  </a:lnTo>
                  <a:lnTo>
                    <a:pt x="1079068" y="4421708"/>
                  </a:lnTo>
                  <a:lnTo>
                    <a:pt x="1077302" y="4407674"/>
                  </a:lnTo>
                  <a:lnTo>
                    <a:pt x="1076807" y="4394314"/>
                  </a:lnTo>
                  <a:lnTo>
                    <a:pt x="1078801" y="4381932"/>
                  </a:lnTo>
                  <a:lnTo>
                    <a:pt x="1084503" y="4370832"/>
                  </a:lnTo>
                  <a:lnTo>
                    <a:pt x="1093635" y="4362247"/>
                  </a:lnTo>
                  <a:lnTo>
                    <a:pt x="1106639" y="4355287"/>
                  </a:lnTo>
                  <a:lnTo>
                    <a:pt x="1107376" y="4355046"/>
                  </a:lnTo>
                  <a:lnTo>
                    <a:pt x="1107376" y="4341888"/>
                  </a:lnTo>
                  <a:lnTo>
                    <a:pt x="1074432" y="4363097"/>
                  </a:lnTo>
                  <a:lnTo>
                    <a:pt x="1064234" y="4392612"/>
                  </a:lnTo>
                  <a:lnTo>
                    <a:pt x="1064615" y="4408208"/>
                  </a:lnTo>
                  <a:lnTo>
                    <a:pt x="1066482" y="4423473"/>
                  </a:lnTo>
                  <a:lnTo>
                    <a:pt x="1067295" y="4429214"/>
                  </a:lnTo>
                  <a:lnTo>
                    <a:pt x="1067638" y="4432046"/>
                  </a:lnTo>
                  <a:lnTo>
                    <a:pt x="1069733" y="4443895"/>
                  </a:lnTo>
                  <a:lnTo>
                    <a:pt x="1073010" y="4456963"/>
                  </a:lnTo>
                  <a:lnTo>
                    <a:pt x="1077048" y="4470755"/>
                  </a:lnTo>
                  <a:lnTo>
                    <a:pt x="1081417" y="4484789"/>
                  </a:lnTo>
                  <a:lnTo>
                    <a:pt x="1087666" y="4505109"/>
                  </a:lnTo>
                  <a:lnTo>
                    <a:pt x="1092923" y="4525048"/>
                  </a:lnTo>
                  <a:lnTo>
                    <a:pt x="1095438" y="4541850"/>
                  </a:lnTo>
                  <a:lnTo>
                    <a:pt x="1093444" y="4552747"/>
                  </a:lnTo>
                  <a:lnTo>
                    <a:pt x="1090333" y="4557230"/>
                  </a:lnTo>
                  <a:lnTo>
                    <a:pt x="1083068" y="4559528"/>
                  </a:lnTo>
                  <a:lnTo>
                    <a:pt x="1073505" y="4559033"/>
                  </a:lnTo>
                  <a:lnTo>
                    <a:pt x="1034935" y="4543958"/>
                  </a:lnTo>
                  <a:lnTo>
                    <a:pt x="1001814" y="4481106"/>
                  </a:lnTo>
                  <a:lnTo>
                    <a:pt x="987793" y="4439234"/>
                  </a:lnTo>
                  <a:lnTo>
                    <a:pt x="977976" y="4389818"/>
                  </a:lnTo>
                  <a:lnTo>
                    <a:pt x="973607" y="4354296"/>
                  </a:lnTo>
                  <a:lnTo>
                    <a:pt x="970991" y="4341114"/>
                  </a:lnTo>
                  <a:lnTo>
                    <a:pt x="966495" y="4328528"/>
                  </a:lnTo>
                  <a:lnTo>
                    <a:pt x="960170" y="4316717"/>
                  </a:lnTo>
                  <a:lnTo>
                    <a:pt x="952119" y="4305846"/>
                  </a:lnTo>
                  <a:lnTo>
                    <a:pt x="928916" y="4275925"/>
                  </a:lnTo>
                  <a:lnTo>
                    <a:pt x="903490" y="4234192"/>
                  </a:lnTo>
                  <a:lnTo>
                    <a:pt x="881113" y="4181792"/>
                  </a:lnTo>
                  <a:lnTo>
                    <a:pt x="867054" y="4119867"/>
                  </a:lnTo>
                  <a:lnTo>
                    <a:pt x="866559" y="4093857"/>
                  </a:lnTo>
                  <a:lnTo>
                    <a:pt x="871893" y="4071772"/>
                  </a:lnTo>
                  <a:lnTo>
                    <a:pt x="899998" y="4039717"/>
                  </a:lnTo>
                  <a:lnTo>
                    <a:pt x="945222" y="4025290"/>
                  </a:lnTo>
                  <a:lnTo>
                    <a:pt x="970407" y="4024071"/>
                  </a:lnTo>
                  <a:lnTo>
                    <a:pt x="993546" y="4025938"/>
                  </a:lnTo>
                  <a:lnTo>
                    <a:pt x="1012520" y="4029849"/>
                  </a:lnTo>
                  <a:lnTo>
                    <a:pt x="1025220" y="4034701"/>
                  </a:lnTo>
                  <a:lnTo>
                    <a:pt x="1038529" y="4056164"/>
                  </a:lnTo>
                  <a:lnTo>
                    <a:pt x="1065390" y="4071429"/>
                  </a:lnTo>
                  <a:lnTo>
                    <a:pt x="1102537" y="4079227"/>
                  </a:lnTo>
                  <a:lnTo>
                    <a:pt x="1107376" y="4079125"/>
                  </a:lnTo>
                  <a:lnTo>
                    <a:pt x="1107376" y="4066387"/>
                  </a:lnTo>
                  <a:lnTo>
                    <a:pt x="1083716" y="4063428"/>
                  </a:lnTo>
                  <a:lnTo>
                    <a:pt x="1060107" y="4055453"/>
                  </a:lnTo>
                  <a:lnTo>
                    <a:pt x="1043889" y="4043781"/>
                  </a:lnTo>
                  <a:lnTo>
                    <a:pt x="1060691" y="4047934"/>
                  </a:lnTo>
                  <a:lnTo>
                    <a:pt x="1077429" y="4049826"/>
                  </a:lnTo>
                  <a:lnTo>
                    <a:pt x="1092403" y="4050182"/>
                  </a:lnTo>
                  <a:lnTo>
                    <a:pt x="1103909" y="4049712"/>
                  </a:lnTo>
                  <a:lnTo>
                    <a:pt x="1104379" y="4049776"/>
                  </a:lnTo>
                  <a:lnTo>
                    <a:pt x="1104976" y="4049776"/>
                  </a:lnTo>
                  <a:lnTo>
                    <a:pt x="1105535" y="4049712"/>
                  </a:lnTo>
                  <a:lnTo>
                    <a:pt x="1107376" y="4049509"/>
                  </a:lnTo>
                  <a:lnTo>
                    <a:pt x="1107376" y="4043781"/>
                  </a:lnTo>
                  <a:lnTo>
                    <a:pt x="1107376" y="4037444"/>
                  </a:lnTo>
                  <a:lnTo>
                    <a:pt x="1107376" y="4036606"/>
                  </a:lnTo>
                  <a:close/>
                </a:path>
                <a:path w="1107440" h="5909310">
                  <a:moveTo>
                    <a:pt x="1107376" y="2908033"/>
                  </a:moveTo>
                  <a:lnTo>
                    <a:pt x="1049642" y="2915107"/>
                  </a:lnTo>
                  <a:lnTo>
                    <a:pt x="1047165" y="2918282"/>
                  </a:lnTo>
                  <a:lnTo>
                    <a:pt x="1047597" y="2921762"/>
                  </a:lnTo>
                  <a:lnTo>
                    <a:pt x="1056538" y="2938957"/>
                  </a:lnTo>
                  <a:lnTo>
                    <a:pt x="1076960" y="2953435"/>
                  </a:lnTo>
                  <a:lnTo>
                    <a:pt x="1105763" y="2962402"/>
                  </a:lnTo>
                  <a:lnTo>
                    <a:pt x="1107376" y="2962440"/>
                  </a:lnTo>
                  <a:lnTo>
                    <a:pt x="1107376" y="2949346"/>
                  </a:lnTo>
                  <a:lnTo>
                    <a:pt x="1089812" y="2945053"/>
                  </a:lnTo>
                  <a:lnTo>
                    <a:pt x="1072921" y="2936303"/>
                  </a:lnTo>
                  <a:lnTo>
                    <a:pt x="1062659" y="2926308"/>
                  </a:lnTo>
                  <a:lnTo>
                    <a:pt x="1107376" y="2920822"/>
                  </a:lnTo>
                  <a:lnTo>
                    <a:pt x="1107376" y="2908033"/>
                  </a:lnTo>
                  <a:close/>
                </a:path>
                <a:path w="1107440" h="5909310">
                  <a:moveTo>
                    <a:pt x="1107376" y="2699474"/>
                  </a:moveTo>
                  <a:lnTo>
                    <a:pt x="1106601" y="2699613"/>
                  </a:lnTo>
                  <a:lnTo>
                    <a:pt x="1093800" y="2700324"/>
                  </a:lnTo>
                  <a:lnTo>
                    <a:pt x="1074458" y="2699816"/>
                  </a:lnTo>
                  <a:lnTo>
                    <a:pt x="1053147" y="2696362"/>
                  </a:lnTo>
                  <a:lnTo>
                    <a:pt x="1034351" y="2688158"/>
                  </a:lnTo>
                  <a:lnTo>
                    <a:pt x="1031201" y="2686939"/>
                  </a:lnTo>
                  <a:lnTo>
                    <a:pt x="1011326" y="2679217"/>
                  </a:lnTo>
                  <a:lnTo>
                    <a:pt x="974991" y="2674264"/>
                  </a:lnTo>
                  <a:lnTo>
                    <a:pt x="933132" y="2677147"/>
                  </a:lnTo>
                  <a:lnTo>
                    <a:pt x="893445" y="2691701"/>
                  </a:lnTo>
                  <a:lnTo>
                    <a:pt x="863473" y="2722867"/>
                  </a:lnTo>
                  <a:lnTo>
                    <a:pt x="854443" y="2784284"/>
                  </a:lnTo>
                  <a:lnTo>
                    <a:pt x="869010" y="2848508"/>
                  </a:lnTo>
                  <a:lnTo>
                    <a:pt x="892175" y="2902813"/>
                  </a:lnTo>
                  <a:lnTo>
                    <a:pt x="918489" y="2946031"/>
                  </a:lnTo>
                  <a:lnTo>
                    <a:pt x="942492" y="2976994"/>
                  </a:lnTo>
                  <a:lnTo>
                    <a:pt x="949426" y="2986367"/>
                  </a:lnTo>
                  <a:lnTo>
                    <a:pt x="954874" y="2996539"/>
                  </a:lnTo>
                  <a:lnTo>
                    <a:pt x="958761" y="3007372"/>
                  </a:lnTo>
                  <a:lnTo>
                    <a:pt x="961009" y="3018713"/>
                  </a:lnTo>
                  <a:lnTo>
                    <a:pt x="965365" y="3054235"/>
                  </a:lnTo>
                  <a:lnTo>
                    <a:pt x="974178" y="3100425"/>
                  </a:lnTo>
                  <a:lnTo>
                    <a:pt x="987120" y="3141129"/>
                  </a:lnTo>
                  <a:lnTo>
                    <a:pt x="1016444" y="3204184"/>
                  </a:lnTo>
                  <a:lnTo>
                    <a:pt x="1057059" y="3231997"/>
                  </a:lnTo>
                  <a:lnTo>
                    <a:pt x="1076236" y="3234766"/>
                  </a:lnTo>
                  <a:lnTo>
                    <a:pt x="1079436" y="3234664"/>
                  </a:lnTo>
                  <a:lnTo>
                    <a:pt x="1107376" y="3211360"/>
                  </a:lnTo>
                  <a:lnTo>
                    <a:pt x="1107376" y="3201212"/>
                  </a:lnTo>
                  <a:lnTo>
                    <a:pt x="1106538" y="3190875"/>
                  </a:lnTo>
                  <a:lnTo>
                    <a:pt x="1101153" y="3168739"/>
                  </a:lnTo>
                  <a:lnTo>
                    <a:pt x="1093520" y="3143834"/>
                  </a:lnTo>
                  <a:lnTo>
                    <a:pt x="1089279" y="3130219"/>
                  </a:lnTo>
                  <a:lnTo>
                    <a:pt x="1085380" y="3116910"/>
                  </a:lnTo>
                  <a:lnTo>
                    <a:pt x="1082230" y="3104451"/>
                  </a:lnTo>
                  <a:lnTo>
                    <a:pt x="1080249" y="3093364"/>
                  </a:lnTo>
                  <a:lnTo>
                    <a:pt x="1079893" y="3090468"/>
                  </a:lnTo>
                  <a:lnTo>
                    <a:pt x="1079068" y="3084576"/>
                  </a:lnTo>
                  <a:lnTo>
                    <a:pt x="1077302" y="3070542"/>
                  </a:lnTo>
                  <a:lnTo>
                    <a:pt x="1076807" y="3057182"/>
                  </a:lnTo>
                  <a:lnTo>
                    <a:pt x="1078801" y="3044799"/>
                  </a:lnTo>
                  <a:lnTo>
                    <a:pt x="1084503" y="3033699"/>
                  </a:lnTo>
                  <a:lnTo>
                    <a:pt x="1093635" y="3025114"/>
                  </a:lnTo>
                  <a:lnTo>
                    <a:pt x="1106639" y="3018155"/>
                  </a:lnTo>
                  <a:lnTo>
                    <a:pt x="1107376" y="3017926"/>
                  </a:lnTo>
                  <a:lnTo>
                    <a:pt x="1107376" y="3004756"/>
                  </a:lnTo>
                  <a:lnTo>
                    <a:pt x="1074432" y="3025965"/>
                  </a:lnTo>
                  <a:lnTo>
                    <a:pt x="1064234" y="3055480"/>
                  </a:lnTo>
                  <a:lnTo>
                    <a:pt x="1064615" y="3071076"/>
                  </a:lnTo>
                  <a:lnTo>
                    <a:pt x="1066482" y="3086341"/>
                  </a:lnTo>
                  <a:lnTo>
                    <a:pt x="1067295" y="3092081"/>
                  </a:lnTo>
                  <a:lnTo>
                    <a:pt x="1067638" y="3094913"/>
                  </a:lnTo>
                  <a:lnTo>
                    <a:pt x="1069733" y="3106763"/>
                  </a:lnTo>
                  <a:lnTo>
                    <a:pt x="1073010" y="3119831"/>
                  </a:lnTo>
                  <a:lnTo>
                    <a:pt x="1077048" y="3133623"/>
                  </a:lnTo>
                  <a:lnTo>
                    <a:pt x="1081417" y="3147657"/>
                  </a:lnTo>
                  <a:lnTo>
                    <a:pt x="1087666" y="3167977"/>
                  </a:lnTo>
                  <a:lnTo>
                    <a:pt x="1092923" y="3187916"/>
                  </a:lnTo>
                  <a:lnTo>
                    <a:pt x="1095438" y="3204718"/>
                  </a:lnTo>
                  <a:lnTo>
                    <a:pt x="1093444" y="3215614"/>
                  </a:lnTo>
                  <a:lnTo>
                    <a:pt x="1090333" y="3220097"/>
                  </a:lnTo>
                  <a:lnTo>
                    <a:pt x="1083068" y="3222396"/>
                  </a:lnTo>
                  <a:lnTo>
                    <a:pt x="1073505" y="3221901"/>
                  </a:lnTo>
                  <a:lnTo>
                    <a:pt x="1034935" y="3206826"/>
                  </a:lnTo>
                  <a:lnTo>
                    <a:pt x="1001814" y="3143974"/>
                  </a:lnTo>
                  <a:lnTo>
                    <a:pt x="987793" y="3102102"/>
                  </a:lnTo>
                  <a:lnTo>
                    <a:pt x="977976" y="3052686"/>
                  </a:lnTo>
                  <a:lnTo>
                    <a:pt x="973607" y="3017164"/>
                  </a:lnTo>
                  <a:lnTo>
                    <a:pt x="970991" y="3003981"/>
                  </a:lnTo>
                  <a:lnTo>
                    <a:pt x="966495" y="2991396"/>
                  </a:lnTo>
                  <a:lnTo>
                    <a:pt x="960170" y="2979585"/>
                  </a:lnTo>
                  <a:lnTo>
                    <a:pt x="952119" y="2968714"/>
                  </a:lnTo>
                  <a:lnTo>
                    <a:pt x="928916" y="2938792"/>
                  </a:lnTo>
                  <a:lnTo>
                    <a:pt x="903490" y="2897060"/>
                  </a:lnTo>
                  <a:lnTo>
                    <a:pt x="881113" y="2844660"/>
                  </a:lnTo>
                  <a:lnTo>
                    <a:pt x="867054" y="2782735"/>
                  </a:lnTo>
                  <a:lnTo>
                    <a:pt x="866559" y="2756725"/>
                  </a:lnTo>
                  <a:lnTo>
                    <a:pt x="871893" y="2734640"/>
                  </a:lnTo>
                  <a:lnTo>
                    <a:pt x="899998" y="2702585"/>
                  </a:lnTo>
                  <a:lnTo>
                    <a:pt x="945222" y="2688158"/>
                  </a:lnTo>
                  <a:lnTo>
                    <a:pt x="970407" y="2686939"/>
                  </a:lnTo>
                  <a:lnTo>
                    <a:pt x="993546" y="2688806"/>
                  </a:lnTo>
                  <a:lnTo>
                    <a:pt x="1012520" y="2692717"/>
                  </a:lnTo>
                  <a:lnTo>
                    <a:pt x="1025220" y="2697569"/>
                  </a:lnTo>
                  <a:lnTo>
                    <a:pt x="1038529" y="2719032"/>
                  </a:lnTo>
                  <a:lnTo>
                    <a:pt x="1065390" y="2734297"/>
                  </a:lnTo>
                  <a:lnTo>
                    <a:pt x="1102537" y="2742095"/>
                  </a:lnTo>
                  <a:lnTo>
                    <a:pt x="1107376" y="2741993"/>
                  </a:lnTo>
                  <a:lnTo>
                    <a:pt x="1107376" y="2729268"/>
                  </a:lnTo>
                  <a:lnTo>
                    <a:pt x="1083716" y="2726309"/>
                  </a:lnTo>
                  <a:lnTo>
                    <a:pt x="1060107" y="2718320"/>
                  </a:lnTo>
                  <a:lnTo>
                    <a:pt x="1043889" y="2706649"/>
                  </a:lnTo>
                  <a:lnTo>
                    <a:pt x="1060691" y="2710802"/>
                  </a:lnTo>
                  <a:lnTo>
                    <a:pt x="1077429" y="2712694"/>
                  </a:lnTo>
                  <a:lnTo>
                    <a:pt x="1092403" y="2713050"/>
                  </a:lnTo>
                  <a:lnTo>
                    <a:pt x="1103909" y="2712580"/>
                  </a:lnTo>
                  <a:lnTo>
                    <a:pt x="1104379" y="2712643"/>
                  </a:lnTo>
                  <a:lnTo>
                    <a:pt x="1104976" y="2712643"/>
                  </a:lnTo>
                  <a:lnTo>
                    <a:pt x="1105535" y="2712580"/>
                  </a:lnTo>
                  <a:lnTo>
                    <a:pt x="1107376" y="2712377"/>
                  </a:lnTo>
                  <a:lnTo>
                    <a:pt x="1107376" y="2706649"/>
                  </a:lnTo>
                  <a:lnTo>
                    <a:pt x="1107376" y="2700324"/>
                  </a:lnTo>
                  <a:lnTo>
                    <a:pt x="1107376" y="2699474"/>
                  </a:lnTo>
                  <a:close/>
                </a:path>
                <a:path w="1107440" h="5909310">
                  <a:moveTo>
                    <a:pt x="1107376" y="1570901"/>
                  </a:moveTo>
                  <a:lnTo>
                    <a:pt x="1049642" y="1577975"/>
                  </a:lnTo>
                  <a:lnTo>
                    <a:pt x="1047165" y="1581150"/>
                  </a:lnTo>
                  <a:lnTo>
                    <a:pt x="1047597" y="1584629"/>
                  </a:lnTo>
                  <a:lnTo>
                    <a:pt x="1056538" y="1601825"/>
                  </a:lnTo>
                  <a:lnTo>
                    <a:pt x="1076960" y="1616303"/>
                  </a:lnTo>
                  <a:lnTo>
                    <a:pt x="1105763" y="1625269"/>
                  </a:lnTo>
                  <a:lnTo>
                    <a:pt x="1107376" y="1625307"/>
                  </a:lnTo>
                  <a:lnTo>
                    <a:pt x="1107376" y="1612214"/>
                  </a:lnTo>
                  <a:lnTo>
                    <a:pt x="1089812" y="1607934"/>
                  </a:lnTo>
                  <a:lnTo>
                    <a:pt x="1072921" y="1599171"/>
                  </a:lnTo>
                  <a:lnTo>
                    <a:pt x="1062659" y="1589176"/>
                  </a:lnTo>
                  <a:lnTo>
                    <a:pt x="1107376" y="1583690"/>
                  </a:lnTo>
                  <a:lnTo>
                    <a:pt x="1107376" y="1570901"/>
                  </a:lnTo>
                  <a:close/>
                </a:path>
                <a:path w="1107440" h="5909310">
                  <a:moveTo>
                    <a:pt x="1107376" y="1362341"/>
                  </a:moveTo>
                  <a:lnTo>
                    <a:pt x="1106601" y="1362494"/>
                  </a:lnTo>
                  <a:lnTo>
                    <a:pt x="1093800" y="1363192"/>
                  </a:lnTo>
                  <a:lnTo>
                    <a:pt x="1074458" y="1362697"/>
                  </a:lnTo>
                  <a:lnTo>
                    <a:pt x="1053147" y="1359242"/>
                  </a:lnTo>
                  <a:lnTo>
                    <a:pt x="1034351" y="1351038"/>
                  </a:lnTo>
                  <a:lnTo>
                    <a:pt x="1031201" y="1349806"/>
                  </a:lnTo>
                  <a:lnTo>
                    <a:pt x="1011326" y="1342085"/>
                  </a:lnTo>
                  <a:lnTo>
                    <a:pt x="974991" y="1337132"/>
                  </a:lnTo>
                  <a:lnTo>
                    <a:pt x="933132" y="1340027"/>
                  </a:lnTo>
                  <a:lnTo>
                    <a:pt x="893445" y="1354582"/>
                  </a:lnTo>
                  <a:lnTo>
                    <a:pt x="863473" y="1385747"/>
                  </a:lnTo>
                  <a:lnTo>
                    <a:pt x="854443" y="1447165"/>
                  </a:lnTo>
                  <a:lnTo>
                    <a:pt x="869010" y="1511376"/>
                  </a:lnTo>
                  <a:lnTo>
                    <a:pt x="892175" y="1565681"/>
                  </a:lnTo>
                  <a:lnTo>
                    <a:pt x="918489" y="1608899"/>
                  </a:lnTo>
                  <a:lnTo>
                    <a:pt x="942492" y="1639874"/>
                  </a:lnTo>
                  <a:lnTo>
                    <a:pt x="949426" y="1649234"/>
                  </a:lnTo>
                  <a:lnTo>
                    <a:pt x="954874" y="1659407"/>
                  </a:lnTo>
                  <a:lnTo>
                    <a:pt x="958761" y="1670240"/>
                  </a:lnTo>
                  <a:lnTo>
                    <a:pt x="961009" y="1681594"/>
                  </a:lnTo>
                  <a:lnTo>
                    <a:pt x="965365" y="1717116"/>
                  </a:lnTo>
                  <a:lnTo>
                    <a:pt x="974178" y="1763293"/>
                  </a:lnTo>
                  <a:lnTo>
                    <a:pt x="987120" y="1803996"/>
                  </a:lnTo>
                  <a:lnTo>
                    <a:pt x="1016444" y="1867065"/>
                  </a:lnTo>
                  <a:lnTo>
                    <a:pt x="1057059" y="1894865"/>
                  </a:lnTo>
                  <a:lnTo>
                    <a:pt x="1076236" y="1897646"/>
                  </a:lnTo>
                  <a:lnTo>
                    <a:pt x="1079436" y="1897545"/>
                  </a:lnTo>
                  <a:lnTo>
                    <a:pt x="1107376" y="1874227"/>
                  </a:lnTo>
                  <a:lnTo>
                    <a:pt x="1107376" y="1864093"/>
                  </a:lnTo>
                  <a:lnTo>
                    <a:pt x="1106538" y="1853742"/>
                  </a:lnTo>
                  <a:lnTo>
                    <a:pt x="1101153" y="1831619"/>
                  </a:lnTo>
                  <a:lnTo>
                    <a:pt x="1093520" y="1806714"/>
                  </a:lnTo>
                  <a:lnTo>
                    <a:pt x="1089279" y="1793087"/>
                  </a:lnTo>
                  <a:lnTo>
                    <a:pt x="1085380" y="1779778"/>
                  </a:lnTo>
                  <a:lnTo>
                    <a:pt x="1082230" y="1767319"/>
                  </a:lnTo>
                  <a:lnTo>
                    <a:pt x="1080249" y="1756244"/>
                  </a:lnTo>
                  <a:lnTo>
                    <a:pt x="1079893" y="1753349"/>
                  </a:lnTo>
                  <a:lnTo>
                    <a:pt x="1079068" y="1747456"/>
                  </a:lnTo>
                  <a:lnTo>
                    <a:pt x="1077302" y="1733410"/>
                  </a:lnTo>
                  <a:lnTo>
                    <a:pt x="1076807" y="1720049"/>
                  </a:lnTo>
                  <a:lnTo>
                    <a:pt x="1078801" y="1707680"/>
                  </a:lnTo>
                  <a:lnTo>
                    <a:pt x="1084503" y="1696580"/>
                  </a:lnTo>
                  <a:lnTo>
                    <a:pt x="1093635" y="1687982"/>
                  </a:lnTo>
                  <a:lnTo>
                    <a:pt x="1106639" y="1681022"/>
                  </a:lnTo>
                  <a:lnTo>
                    <a:pt x="1107376" y="1680794"/>
                  </a:lnTo>
                  <a:lnTo>
                    <a:pt x="1107376" y="1667624"/>
                  </a:lnTo>
                  <a:lnTo>
                    <a:pt x="1074432" y="1688846"/>
                  </a:lnTo>
                  <a:lnTo>
                    <a:pt x="1064234" y="1718348"/>
                  </a:lnTo>
                  <a:lnTo>
                    <a:pt x="1064615" y="1733943"/>
                  </a:lnTo>
                  <a:lnTo>
                    <a:pt x="1066482" y="1749221"/>
                  </a:lnTo>
                  <a:lnTo>
                    <a:pt x="1067295" y="1754962"/>
                  </a:lnTo>
                  <a:lnTo>
                    <a:pt x="1067638" y="1757794"/>
                  </a:lnTo>
                  <a:lnTo>
                    <a:pt x="1069733" y="1769630"/>
                  </a:lnTo>
                  <a:lnTo>
                    <a:pt x="1073010" y="1782699"/>
                  </a:lnTo>
                  <a:lnTo>
                    <a:pt x="1077048" y="1796491"/>
                  </a:lnTo>
                  <a:lnTo>
                    <a:pt x="1081417" y="1810537"/>
                  </a:lnTo>
                  <a:lnTo>
                    <a:pt x="1087666" y="1830844"/>
                  </a:lnTo>
                  <a:lnTo>
                    <a:pt x="1092923" y="1850783"/>
                  </a:lnTo>
                  <a:lnTo>
                    <a:pt x="1095438" y="1867585"/>
                  </a:lnTo>
                  <a:lnTo>
                    <a:pt x="1093444" y="1878495"/>
                  </a:lnTo>
                  <a:lnTo>
                    <a:pt x="1090333" y="1882978"/>
                  </a:lnTo>
                  <a:lnTo>
                    <a:pt x="1083068" y="1885276"/>
                  </a:lnTo>
                  <a:lnTo>
                    <a:pt x="1073505" y="1884781"/>
                  </a:lnTo>
                  <a:lnTo>
                    <a:pt x="1034935" y="1869694"/>
                  </a:lnTo>
                  <a:lnTo>
                    <a:pt x="1001814" y="1806841"/>
                  </a:lnTo>
                  <a:lnTo>
                    <a:pt x="987793" y="1764969"/>
                  </a:lnTo>
                  <a:lnTo>
                    <a:pt x="977976" y="1715566"/>
                  </a:lnTo>
                  <a:lnTo>
                    <a:pt x="973607" y="1680044"/>
                  </a:lnTo>
                  <a:lnTo>
                    <a:pt x="970991" y="1666849"/>
                  </a:lnTo>
                  <a:lnTo>
                    <a:pt x="966495" y="1654276"/>
                  </a:lnTo>
                  <a:lnTo>
                    <a:pt x="960170" y="1642465"/>
                  </a:lnTo>
                  <a:lnTo>
                    <a:pt x="952119" y="1631594"/>
                  </a:lnTo>
                  <a:lnTo>
                    <a:pt x="928916" y="1601673"/>
                  </a:lnTo>
                  <a:lnTo>
                    <a:pt x="903490" y="1559941"/>
                  </a:lnTo>
                  <a:lnTo>
                    <a:pt x="881113" y="1507540"/>
                  </a:lnTo>
                  <a:lnTo>
                    <a:pt x="867054" y="1445615"/>
                  </a:lnTo>
                  <a:lnTo>
                    <a:pt x="866559" y="1419593"/>
                  </a:lnTo>
                  <a:lnTo>
                    <a:pt x="871893" y="1397520"/>
                  </a:lnTo>
                  <a:lnTo>
                    <a:pt x="899998" y="1365465"/>
                  </a:lnTo>
                  <a:lnTo>
                    <a:pt x="945222" y="1351038"/>
                  </a:lnTo>
                  <a:lnTo>
                    <a:pt x="970407" y="1349806"/>
                  </a:lnTo>
                  <a:lnTo>
                    <a:pt x="993546" y="1351686"/>
                  </a:lnTo>
                  <a:lnTo>
                    <a:pt x="1012520" y="1355585"/>
                  </a:lnTo>
                  <a:lnTo>
                    <a:pt x="1025220" y="1360449"/>
                  </a:lnTo>
                  <a:lnTo>
                    <a:pt x="1038529" y="1381899"/>
                  </a:lnTo>
                  <a:lnTo>
                    <a:pt x="1065390" y="1397165"/>
                  </a:lnTo>
                  <a:lnTo>
                    <a:pt x="1102537" y="1404962"/>
                  </a:lnTo>
                  <a:lnTo>
                    <a:pt x="1107376" y="1404861"/>
                  </a:lnTo>
                  <a:lnTo>
                    <a:pt x="1107376" y="1392135"/>
                  </a:lnTo>
                  <a:lnTo>
                    <a:pt x="1083716" y="1389176"/>
                  </a:lnTo>
                  <a:lnTo>
                    <a:pt x="1060107" y="1381188"/>
                  </a:lnTo>
                  <a:lnTo>
                    <a:pt x="1043889" y="1369529"/>
                  </a:lnTo>
                  <a:lnTo>
                    <a:pt x="1060691" y="1373670"/>
                  </a:lnTo>
                  <a:lnTo>
                    <a:pt x="1077429" y="1375562"/>
                  </a:lnTo>
                  <a:lnTo>
                    <a:pt x="1092403" y="1375918"/>
                  </a:lnTo>
                  <a:lnTo>
                    <a:pt x="1103909" y="1375460"/>
                  </a:lnTo>
                  <a:lnTo>
                    <a:pt x="1104379" y="1375524"/>
                  </a:lnTo>
                  <a:lnTo>
                    <a:pt x="1104976" y="1375524"/>
                  </a:lnTo>
                  <a:lnTo>
                    <a:pt x="1105535" y="1375460"/>
                  </a:lnTo>
                  <a:lnTo>
                    <a:pt x="1107376" y="1375244"/>
                  </a:lnTo>
                  <a:lnTo>
                    <a:pt x="1107376" y="1369529"/>
                  </a:lnTo>
                  <a:lnTo>
                    <a:pt x="1107376" y="1363192"/>
                  </a:lnTo>
                  <a:lnTo>
                    <a:pt x="1107376" y="1362341"/>
                  </a:lnTo>
                  <a:close/>
                </a:path>
                <a:path w="1107440" h="5909310">
                  <a:moveTo>
                    <a:pt x="1107376" y="233768"/>
                  </a:moveTo>
                  <a:lnTo>
                    <a:pt x="1049642" y="240855"/>
                  </a:lnTo>
                  <a:lnTo>
                    <a:pt x="1047165" y="244030"/>
                  </a:lnTo>
                  <a:lnTo>
                    <a:pt x="1047597" y="247510"/>
                  </a:lnTo>
                  <a:lnTo>
                    <a:pt x="1056538" y="264693"/>
                  </a:lnTo>
                  <a:lnTo>
                    <a:pt x="1076960" y="279171"/>
                  </a:lnTo>
                  <a:lnTo>
                    <a:pt x="1105763" y="288137"/>
                  </a:lnTo>
                  <a:lnTo>
                    <a:pt x="1107376" y="288175"/>
                  </a:lnTo>
                  <a:lnTo>
                    <a:pt x="1107376" y="275082"/>
                  </a:lnTo>
                  <a:lnTo>
                    <a:pt x="1089812" y="270802"/>
                  </a:lnTo>
                  <a:lnTo>
                    <a:pt x="1072921" y="262039"/>
                  </a:lnTo>
                  <a:lnTo>
                    <a:pt x="1062659" y="252056"/>
                  </a:lnTo>
                  <a:lnTo>
                    <a:pt x="1107376" y="246570"/>
                  </a:lnTo>
                  <a:lnTo>
                    <a:pt x="1107376" y="233768"/>
                  </a:lnTo>
                  <a:close/>
                </a:path>
                <a:path w="1107440" h="5909310">
                  <a:moveTo>
                    <a:pt x="1107376" y="25209"/>
                  </a:moveTo>
                  <a:lnTo>
                    <a:pt x="1106601" y="25361"/>
                  </a:lnTo>
                  <a:lnTo>
                    <a:pt x="1093800" y="26060"/>
                  </a:lnTo>
                  <a:lnTo>
                    <a:pt x="1074458" y="25552"/>
                  </a:lnTo>
                  <a:lnTo>
                    <a:pt x="1053147" y="22098"/>
                  </a:lnTo>
                  <a:lnTo>
                    <a:pt x="1034351" y="13906"/>
                  </a:lnTo>
                  <a:lnTo>
                    <a:pt x="1031201" y="12674"/>
                  </a:lnTo>
                  <a:lnTo>
                    <a:pt x="1011326" y="4953"/>
                  </a:lnTo>
                  <a:lnTo>
                    <a:pt x="974991" y="0"/>
                  </a:lnTo>
                  <a:lnTo>
                    <a:pt x="933132" y="2895"/>
                  </a:lnTo>
                  <a:lnTo>
                    <a:pt x="893445" y="17449"/>
                  </a:lnTo>
                  <a:lnTo>
                    <a:pt x="863473" y="48615"/>
                  </a:lnTo>
                  <a:lnTo>
                    <a:pt x="854443" y="110032"/>
                  </a:lnTo>
                  <a:lnTo>
                    <a:pt x="869010" y="174244"/>
                  </a:lnTo>
                  <a:lnTo>
                    <a:pt x="892175" y="228549"/>
                  </a:lnTo>
                  <a:lnTo>
                    <a:pt x="918489" y="271767"/>
                  </a:lnTo>
                  <a:lnTo>
                    <a:pt x="942492" y="302742"/>
                  </a:lnTo>
                  <a:lnTo>
                    <a:pt x="949426" y="312102"/>
                  </a:lnTo>
                  <a:lnTo>
                    <a:pt x="954874" y="322275"/>
                  </a:lnTo>
                  <a:lnTo>
                    <a:pt x="958761" y="333108"/>
                  </a:lnTo>
                  <a:lnTo>
                    <a:pt x="961009" y="344462"/>
                  </a:lnTo>
                  <a:lnTo>
                    <a:pt x="965365" y="379984"/>
                  </a:lnTo>
                  <a:lnTo>
                    <a:pt x="974178" y="426161"/>
                  </a:lnTo>
                  <a:lnTo>
                    <a:pt x="987120" y="466864"/>
                  </a:lnTo>
                  <a:lnTo>
                    <a:pt x="1016444" y="529932"/>
                  </a:lnTo>
                  <a:lnTo>
                    <a:pt x="1057059" y="557733"/>
                  </a:lnTo>
                  <a:lnTo>
                    <a:pt x="1076236" y="560514"/>
                  </a:lnTo>
                  <a:lnTo>
                    <a:pt x="1079436" y="560412"/>
                  </a:lnTo>
                  <a:lnTo>
                    <a:pt x="1107376" y="537095"/>
                  </a:lnTo>
                  <a:lnTo>
                    <a:pt x="1107376" y="526961"/>
                  </a:lnTo>
                  <a:lnTo>
                    <a:pt x="1106538" y="516610"/>
                  </a:lnTo>
                  <a:lnTo>
                    <a:pt x="1101153" y="494487"/>
                  </a:lnTo>
                  <a:lnTo>
                    <a:pt x="1093520" y="469582"/>
                  </a:lnTo>
                  <a:lnTo>
                    <a:pt x="1089279" y="455955"/>
                  </a:lnTo>
                  <a:lnTo>
                    <a:pt x="1085380" y="442658"/>
                  </a:lnTo>
                  <a:lnTo>
                    <a:pt x="1082230" y="430187"/>
                  </a:lnTo>
                  <a:lnTo>
                    <a:pt x="1080249" y="419112"/>
                  </a:lnTo>
                  <a:lnTo>
                    <a:pt x="1079893" y="416217"/>
                  </a:lnTo>
                  <a:lnTo>
                    <a:pt x="1079068" y="410324"/>
                  </a:lnTo>
                  <a:lnTo>
                    <a:pt x="1077302" y="396278"/>
                  </a:lnTo>
                  <a:lnTo>
                    <a:pt x="1076807" y="382917"/>
                  </a:lnTo>
                  <a:lnTo>
                    <a:pt x="1078801" y="370547"/>
                  </a:lnTo>
                  <a:lnTo>
                    <a:pt x="1084503" y="359448"/>
                  </a:lnTo>
                  <a:lnTo>
                    <a:pt x="1093635" y="350850"/>
                  </a:lnTo>
                  <a:lnTo>
                    <a:pt x="1106639" y="343890"/>
                  </a:lnTo>
                  <a:lnTo>
                    <a:pt x="1107376" y="343662"/>
                  </a:lnTo>
                  <a:lnTo>
                    <a:pt x="1107376" y="330492"/>
                  </a:lnTo>
                  <a:lnTo>
                    <a:pt x="1074432" y="351713"/>
                  </a:lnTo>
                  <a:lnTo>
                    <a:pt x="1064234" y="381215"/>
                  </a:lnTo>
                  <a:lnTo>
                    <a:pt x="1064615" y="396811"/>
                  </a:lnTo>
                  <a:lnTo>
                    <a:pt x="1066482" y="412089"/>
                  </a:lnTo>
                  <a:lnTo>
                    <a:pt x="1067295" y="417830"/>
                  </a:lnTo>
                  <a:lnTo>
                    <a:pt x="1067638" y="420662"/>
                  </a:lnTo>
                  <a:lnTo>
                    <a:pt x="1069733" y="432511"/>
                  </a:lnTo>
                  <a:lnTo>
                    <a:pt x="1073010" y="445566"/>
                  </a:lnTo>
                  <a:lnTo>
                    <a:pt x="1077048" y="459359"/>
                  </a:lnTo>
                  <a:lnTo>
                    <a:pt x="1081417" y="473405"/>
                  </a:lnTo>
                  <a:lnTo>
                    <a:pt x="1087666" y="493712"/>
                  </a:lnTo>
                  <a:lnTo>
                    <a:pt x="1092923" y="513651"/>
                  </a:lnTo>
                  <a:lnTo>
                    <a:pt x="1095438" y="530453"/>
                  </a:lnTo>
                  <a:lnTo>
                    <a:pt x="1093444" y="541362"/>
                  </a:lnTo>
                  <a:lnTo>
                    <a:pt x="1090333" y="545846"/>
                  </a:lnTo>
                  <a:lnTo>
                    <a:pt x="1083068" y="548144"/>
                  </a:lnTo>
                  <a:lnTo>
                    <a:pt x="1073505" y="547649"/>
                  </a:lnTo>
                  <a:lnTo>
                    <a:pt x="1034935" y="532561"/>
                  </a:lnTo>
                  <a:lnTo>
                    <a:pt x="1001814" y="469722"/>
                  </a:lnTo>
                  <a:lnTo>
                    <a:pt x="987793" y="427837"/>
                  </a:lnTo>
                  <a:lnTo>
                    <a:pt x="977976" y="378434"/>
                  </a:lnTo>
                  <a:lnTo>
                    <a:pt x="973607" y="342912"/>
                  </a:lnTo>
                  <a:lnTo>
                    <a:pt x="970991" y="329717"/>
                  </a:lnTo>
                  <a:lnTo>
                    <a:pt x="966495" y="317144"/>
                  </a:lnTo>
                  <a:lnTo>
                    <a:pt x="960170" y="305333"/>
                  </a:lnTo>
                  <a:lnTo>
                    <a:pt x="952119" y="294462"/>
                  </a:lnTo>
                  <a:lnTo>
                    <a:pt x="928916" y="264541"/>
                  </a:lnTo>
                  <a:lnTo>
                    <a:pt x="903490" y="222808"/>
                  </a:lnTo>
                  <a:lnTo>
                    <a:pt x="881113" y="170408"/>
                  </a:lnTo>
                  <a:lnTo>
                    <a:pt x="867054" y="108483"/>
                  </a:lnTo>
                  <a:lnTo>
                    <a:pt x="866559" y="82461"/>
                  </a:lnTo>
                  <a:lnTo>
                    <a:pt x="871893" y="60388"/>
                  </a:lnTo>
                  <a:lnTo>
                    <a:pt x="899998" y="28333"/>
                  </a:lnTo>
                  <a:lnTo>
                    <a:pt x="945222" y="13906"/>
                  </a:lnTo>
                  <a:lnTo>
                    <a:pt x="970407" y="12674"/>
                  </a:lnTo>
                  <a:lnTo>
                    <a:pt x="993546" y="14554"/>
                  </a:lnTo>
                  <a:lnTo>
                    <a:pt x="1012520" y="18453"/>
                  </a:lnTo>
                  <a:lnTo>
                    <a:pt x="1025220" y="23317"/>
                  </a:lnTo>
                  <a:lnTo>
                    <a:pt x="1038529" y="44767"/>
                  </a:lnTo>
                  <a:lnTo>
                    <a:pt x="1065390" y="60032"/>
                  </a:lnTo>
                  <a:lnTo>
                    <a:pt x="1102537" y="67830"/>
                  </a:lnTo>
                  <a:lnTo>
                    <a:pt x="1107376" y="67729"/>
                  </a:lnTo>
                  <a:lnTo>
                    <a:pt x="1107376" y="55003"/>
                  </a:lnTo>
                  <a:lnTo>
                    <a:pt x="1083716" y="52044"/>
                  </a:lnTo>
                  <a:lnTo>
                    <a:pt x="1060107" y="44056"/>
                  </a:lnTo>
                  <a:lnTo>
                    <a:pt x="1043889" y="32397"/>
                  </a:lnTo>
                  <a:lnTo>
                    <a:pt x="1060691" y="36537"/>
                  </a:lnTo>
                  <a:lnTo>
                    <a:pt x="1077429" y="38430"/>
                  </a:lnTo>
                  <a:lnTo>
                    <a:pt x="1092403" y="38785"/>
                  </a:lnTo>
                  <a:lnTo>
                    <a:pt x="1103909" y="38328"/>
                  </a:lnTo>
                  <a:lnTo>
                    <a:pt x="1104379" y="38392"/>
                  </a:lnTo>
                  <a:lnTo>
                    <a:pt x="1104976" y="38392"/>
                  </a:lnTo>
                  <a:lnTo>
                    <a:pt x="1105535" y="38328"/>
                  </a:lnTo>
                  <a:lnTo>
                    <a:pt x="1107376" y="38112"/>
                  </a:lnTo>
                  <a:lnTo>
                    <a:pt x="1107376" y="32397"/>
                  </a:lnTo>
                  <a:lnTo>
                    <a:pt x="1107376" y="26060"/>
                  </a:lnTo>
                  <a:lnTo>
                    <a:pt x="1107376" y="25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468149"/>
              <a:ext cx="172707" cy="65684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9472016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57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36" y="1702219"/>
                  </a:lnTo>
                  <a:lnTo>
                    <a:pt x="428472" y="1687068"/>
                  </a:lnTo>
                  <a:lnTo>
                    <a:pt x="420497" y="1673085"/>
                  </a:lnTo>
                  <a:lnTo>
                    <a:pt x="409727" y="1663319"/>
                  </a:lnTo>
                  <a:lnTo>
                    <a:pt x="399503" y="1657896"/>
                  </a:lnTo>
                  <a:lnTo>
                    <a:pt x="395198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46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56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36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98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28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15" y="1302715"/>
                  </a:lnTo>
                  <a:lnTo>
                    <a:pt x="253390" y="1295869"/>
                  </a:lnTo>
                  <a:lnTo>
                    <a:pt x="211848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46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89" y="1805787"/>
                  </a:lnTo>
                  <a:lnTo>
                    <a:pt x="271703" y="1779841"/>
                  </a:lnTo>
                  <a:lnTo>
                    <a:pt x="270383" y="1765642"/>
                  </a:lnTo>
                  <a:lnTo>
                    <a:pt x="269328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99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77" y="1590687"/>
                  </a:lnTo>
                  <a:lnTo>
                    <a:pt x="597281" y="1545996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2805280"/>
              <a:ext cx="172707" cy="65684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9472016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57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36" y="1702219"/>
                  </a:lnTo>
                  <a:lnTo>
                    <a:pt x="428472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98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46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36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28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15" y="1302715"/>
                  </a:lnTo>
                  <a:lnTo>
                    <a:pt x="253390" y="1295869"/>
                  </a:lnTo>
                  <a:lnTo>
                    <a:pt x="211848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46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89" y="1805787"/>
                  </a:lnTo>
                  <a:lnTo>
                    <a:pt x="271703" y="1779841"/>
                  </a:lnTo>
                  <a:lnTo>
                    <a:pt x="270383" y="1765642"/>
                  </a:lnTo>
                  <a:lnTo>
                    <a:pt x="269328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77" y="1590687"/>
                  </a:lnTo>
                  <a:lnTo>
                    <a:pt x="597281" y="1545996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4142409"/>
              <a:ext cx="172707" cy="65684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9472016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57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36" y="1702219"/>
                  </a:lnTo>
                  <a:lnTo>
                    <a:pt x="428472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98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46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36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28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48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46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89" y="1805787"/>
                  </a:lnTo>
                  <a:lnTo>
                    <a:pt x="271703" y="1779841"/>
                  </a:lnTo>
                  <a:lnTo>
                    <a:pt x="270383" y="1765630"/>
                  </a:lnTo>
                  <a:lnTo>
                    <a:pt x="269328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54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11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77" y="1590687"/>
                  </a:lnTo>
                  <a:lnTo>
                    <a:pt x="597281" y="1545983"/>
                  </a:lnTo>
                  <a:lnTo>
                    <a:pt x="619226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5479540"/>
              <a:ext cx="172707" cy="6568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9472016" y="5269699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40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40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40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40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40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40">
                  <a:moveTo>
                    <a:pt x="631901" y="1423873"/>
                  </a:moveTo>
                  <a:lnTo>
                    <a:pt x="630351" y="1388795"/>
                  </a:lnTo>
                  <a:lnTo>
                    <a:pt x="620737" y="1362798"/>
                  </a:lnTo>
                  <a:lnTo>
                    <a:pt x="619252" y="1360944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10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57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54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800" y="1718868"/>
                  </a:lnTo>
                  <a:lnTo>
                    <a:pt x="431736" y="1702219"/>
                  </a:lnTo>
                  <a:lnTo>
                    <a:pt x="428472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98" y="1655610"/>
                  </a:lnTo>
                  <a:lnTo>
                    <a:pt x="376796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13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893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46" y="1604314"/>
                  </a:lnTo>
                  <a:lnTo>
                    <a:pt x="175412" y="1591437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36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82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44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28" y="1347114"/>
                  </a:lnTo>
                  <a:lnTo>
                    <a:pt x="389674" y="1348282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48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28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69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18"/>
                  </a:lnTo>
                  <a:lnTo>
                    <a:pt x="168148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46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89" y="1805774"/>
                  </a:lnTo>
                  <a:lnTo>
                    <a:pt x="271703" y="1779841"/>
                  </a:lnTo>
                  <a:lnTo>
                    <a:pt x="270383" y="1765630"/>
                  </a:lnTo>
                  <a:lnTo>
                    <a:pt x="269328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892"/>
                  </a:lnTo>
                  <a:lnTo>
                    <a:pt x="310654" y="1659610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37" y="1764360"/>
                  </a:lnTo>
                  <a:lnTo>
                    <a:pt x="409295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31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508" y="1648117"/>
                  </a:lnTo>
                  <a:lnTo>
                    <a:pt x="538391" y="1639011"/>
                  </a:lnTo>
                  <a:lnTo>
                    <a:pt x="542569" y="1630527"/>
                  </a:lnTo>
                  <a:lnTo>
                    <a:pt x="547992" y="1622793"/>
                  </a:lnTo>
                  <a:lnTo>
                    <a:pt x="571677" y="1590687"/>
                  </a:lnTo>
                  <a:lnTo>
                    <a:pt x="597281" y="1545983"/>
                  </a:lnTo>
                  <a:lnTo>
                    <a:pt x="619226" y="1489951"/>
                  </a:lnTo>
                  <a:lnTo>
                    <a:pt x="631901" y="1423873"/>
                  </a:lnTo>
                  <a:close/>
                </a:path>
                <a:path w="734695" h="1882140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40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40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6816670"/>
              <a:ext cx="172707" cy="65684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472016" y="12"/>
              <a:ext cx="734695" cy="6949440"/>
            </a:xfrm>
            <a:custGeom>
              <a:avLst/>
              <a:gdLst/>
              <a:ahLst/>
              <a:cxnLst/>
              <a:rect l="l" t="t" r="r" b="b"/>
              <a:pathLst>
                <a:path w="734695" h="694944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5" h="6949440">
                  <a:moveTo>
                    <a:pt x="89484" y="6650279"/>
                  </a:moveTo>
                  <a:lnTo>
                    <a:pt x="88430" y="6646392"/>
                  </a:lnTo>
                  <a:lnTo>
                    <a:pt x="18834" y="6606807"/>
                  </a:lnTo>
                  <a:lnTo>
                    <a:pt x="14973" y="6607848"/>
                  </a:lnTo>
                  <a:lnTo>
                    <a:pt x="11506" y="6613957"/>
                  </a:lnTo>
                  <a:lnTo>
                    <a:pt x="12560" y="6617830"/>
                  </a:lnTo>
                  <a:lnTo>
                    <a:pt x="15608" y="6619570"/>
                  </a:lnTo>
                  <a:lnTo>
                    <a:pt x="79921" y="6656171"/>
                  </a:lnTo>
                  <a:lnTo>
                    <a:pt x="80797" y="6656425"/>
                  </a:lnTo>
                  <a:lnTo>
                    <a:pt x="84086" y="6656718"/>
                  </a:lnTo>
                  <a:lnTo>
                    <a:pt x="86487" y="6655549"/>
                  </a:lnTo>
                  <a:lnTo>
                    <a:pt x="89484" y="6650279"/>
                  </a:lnTo>
                  <a:close/>
                </a:path>
                <a:path w="734695" h="6949440">
                  <a:moveTo>
                    <a:pt x="118935" y="6854622"/>
                  </a:moveTo>
                  <a:lnTo>
                    <a:pt x="115455" y="6848513"/>
                  </a:lnTo>
                  <a:lnTo>
                    <a:pt x="111569" y="6847484"/>
                  </a:lnTo>
                  <a:lnTo>
                    <a:pt x="43472" y="6886245"/>
                  </a:lnTo>
                  <a:lnTo>
                    <a:pt x="42405" y="6890118"/>
                  </a:lnTo>
                  <a:lnTo>
                    <a:pt x="44145" y="6893166"/>
                  </a:lnTo>
                  <a:lnTo>
                    <a:pt x="45212" y="6895058"/>
                  </a:lnTo>
                  <a:lnTo>
                    <a:pt x="47104" y="6896176"/>
                  </a:lnTo>
                  <a:lnTo>
                    <a:pt x="50355" y="6896455"/>
                  </a:lnTo>
                  <a:lnTo>
                    <a:pt x="51638" y="6896201"/>
                  </a:lnTo>
                  <a:lnTo>
                    <a:pt x="117868" y="6858495"/>
                  </a:lnTo>
                  <a:lnTo>
                    <a:pt x="118935" y="6854622"/>
                  </a:lnTo>
                  <a:close/>
                </a:path>
                <a:path w="734695" h="6949440">
                  <a:moveTo>
                    <a:pt x="293916" y="35610"/>
                  </a:moveTo>
                  <a:lnTo>
                    <a:pt x="291338" y="32524"/>
                  </a:lnTo>
                  <a:lnTo>
                    <a:pt x="284340" y="31915"/>
                  </a:lnTo>
                  <a:lnTo>
                    <a:pt x="281266" y="34505"/>
                  </a:lnTo>
                  <a:lnTo>
                    <a:pt x="278155" y="69964"/>
                  </a:lnTo>
                  <a:lnTo>
                    <a:pt x="280746" y="73037"/>
                  </a:lnTo>
                  <a:lnTo>
                    <a:pt x="284238" y="73342"/>
                  </a:lnTo>
                  <a:lnTo>
                    <a:pt x="287731" y="73647"/>
                  </a:lnTo>
                  <a:lnTo>
                    <a:pt x="290817" y="71069"/>
                  </a:lnTo>
                  <a:lnTo>
                    <a:pt x="293916" y="35610"/>
                  </a:lnTo>
                  <a:close/>
                </a:path>
                <a:path w="734695" h="694944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5" h="6949440">
                  <a:moveTo>
                    <a:pt x="631901" y="7899"/>
                  </a:moveTo>
                  <a:lnTo>
                    <a:pt x="631545" y="0"/>
                  </a:lnTo>
                  <a:lnTo>
                    <a:pt x="619150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42" y="128244"/>
                  </a:lnTo>
                  <a:lnTo>
                    <a:pt x="558825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57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15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800" y="302895"/>
                  </a:lnTo>
                  <a:lnTo>
                    <a:pt x="431736" y="286258"/>
                  </a:lnTo>
                  <a:lnTo>
                    <a:pt x="428472" y="271106"/>
                  </a:lnTo>
                  <a:lnTo>
                    <a:pt x="420497" y="257111"/>
                  </a:lnTo>
                  <a:lnTo>
                    <a:pt x="409727" y="247345"/>
                  </a:lnTo>
                  <a:lnTo>
                    <a:pt x="399503" y="241922"/>
                  </a:lnTo>
                  <a:lnTo>
                    <a:pt x="395198" y="239636"/>
                  </a:lnTo>
                  <a:lnTo>
                    <a:pt x="376796" y="23397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309" y="256933"/>
                  </a:lnTo>
                  <a:lnTo>
                    <a:pt x="257238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209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38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47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46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27" y="129082"/>
                  </a:lnTo>
                  <a:lnTo>
                    <a:pt x="137134" y="82969"/>
                  </a:lnTo>
                  <a:lnTo>
                    <a:pt x="126136" y="27063"/>
                  </a:lnTo>
                  <a:lnTo>
                    <a:pt x="125768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17" y="133985"/>
                  </a:lnTo>
                  <a:lnTo>
                    <a:pt x="158661" y="169265"/>
                  </a:lnTo>
                  <a:lnTo>
                    <a:pt x="163499" y="179870"/>
                  </a:lnTo>
                  <a:lnTo>
                    <a:pt x="166700" y="190957"/>
                  </a:lnTo>
                  <a:lnTo>
                    <a:pt x="168148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46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89" y="389813"/>
                  </a:lnTo>
                  <a:lnTo>
                    <a:pt x="271703" y="363867"/>
                  </a:lnTo>
                  <a:lnTo>
                    <a:pt x="270383" y="349669"/>
                  </a:lnTo>
                  <a:lnTo>
                    <a:pt x="269328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468" y="308825"/>
                  </a:lnTo>
                  <a:lnTo>
                    <a:pt x="269887" y="302895"/>
                  </a:lnTo>
                  <a:lnTo>
                    <a:pt x="277888" y="263931"/>
                  </a:lnTo>
                  <a:lnTo>
                    <a:pt x="310654" y="243649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88" y="276085"/>
                  </a:lnTo>
                  <a:lnTo>
                    <a:pt x="419214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296" y="321754"/>
                  </a:lnTo>
                  <a:lnTo>
                    <a:pt x="417042" y="324675"/>
                  </a:lnTo>
                  <a:lnTo>
                    <a:pt x="415442" y="335826"/>
                  </a:lnTo>
                  <a:lnTo>
                    <a:pt x="412737" y="348386"/>
                  </a:lnTo>
                  <a:lnTo>
                    <a:pt x="409295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208" y="422833"/>
                  </a:lnTo>
                  <a:lnTo>
                    <a:pt x="394131" y="423811"/>
                  </a:lnTo>
                  <a:lnTo>
                    <a:pt x="393331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27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33" y="462407"/>
                  </a:lnTo>
                  <a:lnTo>
                    <a:pt x="460921" y="455752"/>
                  </a:lnTo>
                  <a:lnTo>
                    <a:pt x="463791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508" y="232143"/>
                  </a:lnTo>
                  <a:lnTo>
                    <a:pt x="538391" y="223050"/>
                  </a:lnTo>
                  <a:lnTo>
                    <a:pt x="542569" y="214566"/>
                  </a:lnTo>
                  <a:lnTo>
                    <a:pt x="547992" y="206819"/>
                  </a:lnTo>
                  <a:lnTo>
                    <a:pt x="571677" y="174726"/>
                  </a:lnTo>
                  <a:lnTo>
                    <a:pt x="597281" y="130022"/>
                  </a:lnTo>
                  <a:lnTo>
                    <a:pt x="619226" y="73990"/>
                  </a:lnTo>
                  <a:lnTo>
                    <a:pt x="631901" y="7899"/>
                  </a:lnTo>
                  <a:close/>
                </a:path>
                <a:path w="734695" h="6949440">
                  <a:moveTo>
                    <a:pt x="656005" y="6943801"/>
                  </a:moveTo>
                  <a:lnTo>
                    <a:pt x="655637" y="6939801"/>
                  </a:lnTo>
                  <a:lnTo>
                    <a:pt x="597992" y="6892023"/>
                  </a:lnTo>
                  <a:lnTo>
                    <a:pt x="595299" y="6889788"/>
                  </a:lnTo>
                  <a:lnTo>
                    <a:pt x="591286" y="6890144"/>
                  </a:lnTo>
                  <a:lnTo>
                    <a:pt x="586816" y="6895554"/>
                  </a:lnTo>
                  <a:lnTo>
                    <a:pt x="587184" y="6899567"/>
                  </a:lnTo>
                  <a:lnTo>
                    <a:pt x="645858" y="6948195"/>
                  </a:lnTo>
                  <a:lnTo>
                    <a:pt x="647077" y="6948665"/>
                  </a:lnTo>
                  <a:lnTo>
                    <a:pt x="650328" y="6948957"/>
                  </a:lnTo>
                  <a:lnTo>
                    <a:pt x="652386" y="6948170"/>
                  </a:lnTo>
                  <a:lnTo>
                    <a:pt x="656005" y="6943801"/>
                  </a:lnTo>
                  <a:close/>
                </a:path>
                <a:path w="734695" h="6949440">
                  <a:moveTo>
                    <a:pt x="721766" y="6811543"/>
                  </a:moveTo>
                  <a:lnTo>
                    <a:pt x="719175" y="6808470"/>
                  </a:lnTo>
                  <a:lnTo>
                    <a:pt x="715683" y="6808165"/>
                  </a:lnTo>
                  <a:lnTo>
                    <a:pt x="646049" y="6802069"/>
                  </a:lnTo>
                  <a:lnTo>
                    <a:pt x="642975" y="6804660"/>
                  </a:lnTo>
                  <a:lnTo>
                    <a:pt x="642366" y="6811645"/>
                  </a:lnTo>
                  <a:lnTo>
                    <a:pt x="644944" y="6814718"/>
                  </a:lnTo>
                  <a:lnTo>
                    <a:pt x="718070" y="6821119"/>
                  </a:lnTo>
                  <a:lnTo>
                    <a:pt x="721144" y="6818541"/>
                  </a:lnTo>
                  <a:lnTo>
                    <a:pt x="721766" y="6811543"/>
                  </a:lnTo>
                  <a:close/>
                </a:path>
                <a:path w="734695" h="694944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31018"/>
              <a:ext cx="172707" cy="65684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9472016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63146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2095110"/>
              <a:ext cx="172186" cy="6837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157152" y="1876958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95" y="1514043"/>
                  </a:moveTo>
                  <a:lnTo>
                    <a:pt x="298551" y="1478711"/>
                  </a:lnTo>
                  <a:lnTo>
                    <a:pt x="295389" y="1476248"/>
                  </a:lnTo>
                  <a:lnTo>
                    <a:pt x="288429" y="1477098"/>
                  </a:lnTo>
                  <a:lnTo>
                    <a:pt x="285953" y="1480261"/>
                  </a:lnTo>
                  <a:lnTo>
                    <a:pt x="290283" y="1515592"/>
                  </a:lnTo>
                  <a:lnTo>
                    <a:pt x="293458" y="1518069"/>
                  </a:lnTo>
                  <a:lnTo>
                    <a:pt x="296938" y="1517637"/>
                  </a:lnTo>
                  <a:lnTo>
                    <a:pt x="300418" y="1517205"/>
                  </a:lnTo>
                  <a:lnTo>
                    <a:pt x="302895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65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78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61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809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44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55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71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24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98"/>
                  </a:lnTo>
                  <a:lnTo>
                    <a:pt x="304685" y="1356944"/>
                  </a:lnTo>
                  <a:lnTo>
                    <a:pt x="285902" y="1348740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92"/>
                  </a:lnTo>
                  <a:lnTo>
                    <a:pt x="333781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49262" y="1854949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0"/>
              <a:ext cx="172186" cy="68376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5157152" y="3214090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95" y="1514043"/>
                  </a:moveTo>
                  <a:lnTo>
                    <a:pt x="298551" y="1478711"/>
                  </a:lnTo>
                  <a:lnTo>
                    <a:pt x="295389" y="1476248"/>
                  </a:lnTo>
                  <a:lnTo>
                    <a:pt x="288429" y="1477098"/>
                  </a:lnTo>
                  <a:lnTo>
                    <a:pt x="285953" y="1480261"/>
                  </a:lnTo>
                  <a:lnTo>
                    <a:pt x="290283" y="1515592"/>
                  </a:lnTo>
                  <a:lnTo>
                    <a:pt x="293458" y="1518069"/>
                  </a:lnTo>
                  <a:lnTo>
                    <a:pt x="296938" y="1517637"/>
                  </a:lnTo>
                  <a:lnTo>
                    <a:pt x="300418" y="1517205"/>
                  </a:lnTo>
                  <a:lnTo>
                    <a:pt x="302895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65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71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11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40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81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157152" y="4551222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95" y="1514030"/>
                  </a:moveTo>
                  <a:lnTo>
                    <a:pt x="298551" y="1478699"/>
                  </a:lnTo>
                  <a:lnTo>
                    <a:pt x="295389" y="1476235"/>
                  </a:lnTo>
                  <a:lnTo>
                    <a:pt x="288429" y="1477086"/>
                  </a:lnTo>
                  <a:lnTo>
                    <a:pt x="285953" y="1480248"/>
                  </a:lnTo>
                  <a:lnTo>
                    <a:pt x="290283" y="1515579"/>
                  </a:lnTo>
                  <a:lnTo>
                    <a:pt x="293458" y="1518056"/>
                  </a:lnTo>
                  <a:lnTo>
                    <a:pt x="296938" y="1517624"/>
                  </a:lnTo>
                  <a:lnTo>
                    <a:pt x="300418" y="1517192"/>
                  </a:lnTo>
                  <a:lnTo>
                    <a:pt x="302895" y="1514030"/>
                  </a:lnTo>
                  <a:close/>
                </a:path>
                <a:path w="737235" h="1895475">
                  <a:moveTo>
                    <a:pt x="432308" y="1656524"/>
                  </a:moveTo>
                  <a:lnTo>
                    <a:pt x="420865" y="1655495"/>
                  </a:lnTo>
                  <a:lnTo>
                    <a:pt x="398475" y="1656524"/>
                  </a:lnTo>
                  <a:lnTo>
                    <a:pt x="432308" y="1656524"/>
                  </a:lnTo>
                  <a:close/>
                </a:path>
                <a:path w="737235" h="1895475">
                  <a:moveTo>
                    <a:pt x="463334" y="1494332"/>
                  </a:moveTo>
                  <a:lnTo>
                    <a:pt x="459003" y="1459001"/>
                  </a:lnTo>
                  <a:lnTo>
                    <a:pt x="455828" y="1456524"/>
                  </a:lnTo>
                  <a:lnTo>
                    <a:pt x="452348" y="1456956"/>
                  </a:lnTo>
                  <a:lnTo>
                    <a:pt x="448868" y="1457388"/>
                  </a:lnTo>
                  <a:lnTo>
                    <a:pt x="446392" y="1460550"/>
                  </a:lnTo>
                  <a:lnTo>
                    <a:pt x="450735" y="1495882"/>
                  </a:lnTo>
                  <a:lnTo>
                    <a:pt x="453898" y="1498346"/>
                  </a:lnTo>
                  <a:lnTo>
                    <a:pt x="460857" y="1497495"/>
                  </a:lnTo>
                  <a:lnTo>
                    <a:pt x="463334" y="1494332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487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54"/>
                  </a:lnTo>
                  <a:lnTo>
                    <a:pt x="563600" y="1631962"/>
                  </a:lnTo>
                  <a:lnTo>
                    <a:pt x="568477" y="1671637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36"/>
                  </a:lnTo>
                  <a:lnTo>
                    <a:pt x="529831" y="1853196"/>
                  </a:lnTo>
                  <a:lnTo>
                    <a:pt x="507530" y="1861731"/>
                  </a:lnTo>
                  <a:lnTo>
                    <a:pt x="499935" y="1861261"/>
                  </a:lnTo>
                  <a:lnTo>
                    <a:pt x="495833" y="1857654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33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50"/>
                  </a:lnTo>
                  <a:lnTo>
                    <a:pt x="492442" y="1745145"/>
                  </a:lnTo>
                  <a:lnTo>
                    <a:pt x="491693" y="1734299"/>
                  </a:lnTo>
                  <a:lnTo>
                    <a:pt x="491299" y="1731111"/>
                  </a:lnTo>
                  <a:lnTo>
                    <a:pt x="490728" y="1725701"/>
                  </a:lnTo>
                  <a:lnTo>
                    <a:pt x="479120" y="1681073"/>
                  </a:lnTo>
                  <a:lnTo>
                    <a:pt x="466877" y="1668157"/>
                  </a:lnTo>
                  <a:lnTo>
                    <a:pt x="455853" y="1661731"/>
                  </a:lnTo>
                  <a:lnTo>
                    <a:pt x="440042" y="1657223"/>
                  </a:lnTo>
                  <a:lnTo>
                    <a:pt x="432447" y="1656537"/>
                  </a:lnTo>
                  <a:lnTo>
                    <a:pt x="398475" y="1656537"/>
                  </a:lnTo>
                  <a:lnTo>
                    <a:pt x="398208" y="1656537"/>
                  </a:lnTo>
                  <a:lnTo>
                    <a:pt x="397789" y="1656537"/>
                  </a:lnTo>
                  <a:lnTo>
                    <a:pt x="391693" y="1657273"/>
                  </a:lnTo>
                  <a:lnTo>
                    <a:pt x="391071" y="1657413"/>
                  </a:lnTo>
                  <a:lnTo>
                    <a:pt x="368833" y="1661883"/>
                  </a:lnTo>
                  <a:lnTo>
                    <a:pt x="325983" y="1686534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50"/>
                  </a:lnTo>
                  <a:lnTo>
                    <a:pt x="319189" y="1755482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26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83"/>
                  </a:lnTo>
                  <a:lnTo>
                    <a:pt x="341884" y="1880666"/>
                  </a:lnTo>
                  <a:lnTo>
                    <a:pt x="334619" y="1882965"/>
                  </a:lnTo>
                  <a:lnTo>
                    <a:pt x="325056" y="1882470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55"/>
                  </a:lnTo>
                  <a:lnTo>
                    <a:pt x="225158" y="1677733"/>
                  </a:lnTo>
                  <a:lnTo>
                    <a:pt x="222542" y="1664550"/>
                  </a:lnTo>
                  <a:lnTo>
                    <a:pt x="218033" y="1651965"/>
                  </a:lnTo>
                  <a:lnTo>
                    <a:pt x="211721" y="1640154"/>
                  </a:lnTo>
                  <a:lnTo>
                    <a:pt x="203669" y="1629283"/>
                  </a:lnTo>
                  <a:lnTo>
                    <a:pt x="180467" y="1599361"/>
                  </a:lnTo>
                  <a:lnTo>
                    <a:pt x="155041" y="1557629"/>
                  </a:lnTo>
                  <a:lnTo>
                    <a:pt x="132664" y="1505229"/>
                  </a:lnTo>
                  <a:lnTo>
                    <a:pt x="118605" y="1443304"/>
                  </a:lnTo>
                  <a:lnTo>
                    <a:pt x="118097" y="1417294"/>
                  </a:lnTo>
                  <a:lnTo>
                    <a:pt x="123444" y="1395209"/>
                  </a:lnTo>
                  <a:lnTo>
                    <a:pt x="151549" y="1363154"/>
                  </a:lnTo>
                  <a:lnTo>
                    <a:pt x="196773" y="1348727"/>
                  </a:lnTo>
                  <a:lnTo>
                    <a:pt x="221957" y="1347508"/>
                  </a:lnTo>
                  <a:lnTo>
                    <a:pt x="245084" y="1349375"/>
                  </a:lnTo>
                  <a:lnTo>
                    <a:pt x="264071" y="1353286"/>
                  </a:lnTo>
                  <a:lnTo>
                    <a:pt x="276771" y="1358138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24"/>
                  </a:lnTo>
                  <a:lnTo>
                    <a:pt x="401751" y="1401292"/>
                  </a:lnTo>
                  <a:lnTo>
                    <a:pt x="404228" y="1398130"/>
                  </a:lnTo>
                  <a:lnTo>
                    <a:pt x="403377" y="1391158"/>
                  </a:lnTo>
                  <a:lnTo>
                    <a:pt x="402526" y="1390497"/>
                  </a:lnTo>
                  <a:lnTo>
                    <a:pt x="400202" y="1388681"/>
                  </a:lnTo>
                  <a:lnTo>
                    <a:pt x="396722" y="1389113"/>
                  </a:lnTo>
                  <a:lnTo>
                    <a:pt x="364286" y="1390497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18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49"/>
                  </a:lnTo>
                  <a:lnTo>
                    <a:pt x="355930" y="1373212"/>
                  </a:lnTo>
                  <a:lnTo>
                    <a:pt x="363982" y="1372095"/>
                  </a:lnTo>
                  <a:lnTo>
                    <a:pt x="379069" y="1368869"/>
                  </a:lnTo>
                  <a:lnTo>
                    <a:pt x="384390" y="1367218"/>
                  </a:lnTo>
                  <a:lnTo>
                    <a:pt x="398526" y="1362849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102" y="1339964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66"/>
                  </a:lnTo>
                  <a:lnTo>
                    <a:pt x="559422" y="1313065"/>
                  </a:lnTo>
                  <a:lnTo>
                    <a:pt x="594461" y="1337386"/>
                  </a:lnTo>
                  <a:lnTo>
                    <a:pt x="610793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812" y="1309166"/>
                  </a:lnTo>
                  <a:lnTo>
                    <a:pt x="521119" y="1296403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33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82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27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16"/>
                  </a:lnTo>
                  <a:lnTo>
                    <a:pt x="144995" y="1352270"/>
                  </a:lnTo>
                  <a:lnTo>
                    <a:pt x="115023" y="1383436"/>
                  </a:lnTo>
                  <a:lnTo>
                    <a:pt x="105994" y="1444853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63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82"/>
                  </a:lnTo>
                  <a:lnTo>
                    <a:pt x="216916" y="1714804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53"/>
                  </a:lnTo>
                  <a:lnTo>
                    <a:pt x="308610" y="1892566"/>
                  </a:lnTo>
                  <a:lnTo>
                    <a:pt x="327787" y="1895335"/>
                  </a:lnTo>
                  <a:lnTo>
                    <a:pt x="330987" y="1895233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08"/>
                  </a:lnTo>
                  <a:lnTo>
                    <a:pt x="345071" y="1804403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81" y="1765020"/>
                  </a:lnTo>
                  <a:lnTo>
                    <a:pt x="331800" y="1753933"/>
                  </a:lnTo>
                  <a:lnTo>
                    <a:pt x="331444" y="1751037"/>
                  </a:lnTo>
                  <a:lnTo>
                    <a:pt x="330619" y="1745145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68"/>
                  </a:lnTo>
                  <a:lnTo>
                    <a:pt x="358178" y="1678724"/>
                  </a:lnTo>
                  <a:lnTo>
                    <a:pt x="396176" y="1669529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34"/>
                  </a:lnTo>
                  <a:lnTo>
                    <a:pt x="478726" y="1732953"/>
                  </a:lnTo>
                  <a:lnTo>
                    <a:pt x="479082" y="1735848"/>
                  </a:lnTo>
                  <a:lnTo>
                    <a:pt x="479717" y="1745145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20407" y="1871091"/>
                  </a:lnTo>
                  <a:lnTo>
                    <a:pt x="535101" y="1864753"/>
                  </a:lnTo>
                  <a:lnTo>
                    <a:pt x="539457" y="1861731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04"/>
                  </a:lnTo>
                  <a:lnTo>
                    <a:pt x="581075" y="1670088"/>
                  </a:lnTo>
                  <a:lnTo>
                    <a:pt x="576211" y="1630413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42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157152" y="499109"/>
              <a:ext cx="737235" cy="5753735"/>
            </a:xfrm>
            <a:custGeom>
              <a:avLst/>
              <a:gdLst/>
              <a:ahLst/>
              <a:cxnLst/>
              <a:rect l="l" t="t" r="r" b="b"/>
              <a:pathLst>
                <a:path w="737235" h="5753735">
                  <a:moveTo>
                    <a:pt x="83832" y="5503888"/>
                  </a:moveTo>
                  <a:lnTo>
                    <a:pt x="81991" y="5500319"/>
                  </a:lnTo>
                  <a:lnTo>
                    <a:pt x="5676" y="5476062"/>
                  </a:lnTo>
                  <a:lnTo>
                    <a:pt x="2133" y="5477891"/>
                  </a:lnTo>
                  <a:lnTo>
                    <a:pt x="0" y="5484584"/>
                  </a:lnTo>
                  <a:lnTo>
                    <a:pt x="1841" y="5488152"/>
                  </a:lnTo>
                  <a:lnTo>
                    <a:pt x="5181" y="5489219"/>
                  </a:lnTo>
                  <a:lnTo>
                    <a:pt x="75692" y="5511647"/>
                  </a:lnTo>
                  <a:lnTo>
                    <a:pt x="76606" y="5511724"/>
                  </a:lnTo>
                  <a:lnTo>
                    <a:pt x="79883" y="5511317"/>
                  </a:lnTo>
                  <a:lnTo>
                    <a:pt x="81991" y="5509679"/>
                  </a:lnTo>
                  <a:lnTo>
                    <a:pt x="83832" y="5503888"/>
                  </a:lnTo>
                  <a:close/>
                </a:path>
                <a:path w="737235" h="5753735">
                  <a:moveTo>
                    <a:pt x="96685" y="5615724"/>
                  </a:moveTo>
                  <a:lnTo>
                    <a:pt x="95821" y="5608752"/>
                  </a:lnTo>
                  <a:lnTo>
                    <a:pt x="92659" y="5606288"/>
                  </a:lnTo>
                  <a:lnTo>
                    <a:pt x="19799" y="5615229"/>
                  </a:lnTo>
                  <a:lnTo>
                    <a:pt x="17322" y="5618391"/>
                  </a:lnTo>
                  <a:lnTo>
                    <a:pt x="18173" y="5625363"/>
                  </a:lnTo>
                  <a:lnTo>
                    <a:pt x="21348" y="5627840"/>
                  </a:lnTo>
                  <a:lnTo>
                    <a:pt x="24828" y="5627408"/>
                  </a:lnTo>
                  <a:lnTo>
                    <a:pt x="94208" y="5618886"/>
                  </a:lnTo>
                  <a:lnTo>
                    <a:pt x="96685" y="5615724"/>
                  </a:lnTo>
                  <a:close/>
                </a:path>
                <a:path w="737235" h="5753735">
                  <a:moveTo>
                    <a:pt x="155117" y="5697652"/>
                  </a:moveTo>
                  <a:lnTo>
                    <a:pt x="150444" y="5692394"/>
                  </a:lnTo>
                  <a:lnTo>
                    <a:pt x="146431" y="5692191"/>
                  </a:lnTo>
                  <a:lnTo>
                    <a:pt x="87884" y="5744273"/>
                  </a:lnTo>
                  <a:lnTo>
                    <a:pt x="87642" y="5748286"/>
                  </a:lnTo>
                  <a:lnTo>
                    <a:pt x="89979" y="5750903"/>
                  </a:lnTo>
                  <a:lnTo>
                    <a:pt x="91414" y="5752528"/>
                  </a:lnTo>
                  <a:lnTo>
                    <a:pt x="93497" y="5753227"/>
                  </a:lnTo>
                  <a:lnTo>
                    <a:pt x="96735" y="5752833"/>
                  </a:lnTo>
                  <a:lnTo>
                    <a:pt x="97942" y="5752312"/>
                  </a:lnTo>
                  <a:lnTo>
                    <a:pt x="154889" y="5701665"/>
                  </a:lnTo>
                  <a:lnTo>
                    <a:pt x="155117" y="5697652"/>
                  </a:lnTo>
                  <a:close/>
                </a:path>
                <a:path w="737235" h="5753735">
                  <a:moveTo>
                    <a:pt x="302895" y="217627"/>
                  </a:moveTo>
                  <a:lnTo>
                    <a:pt x="298551" y="182295"/>
                  </a:lnTo>
                  <a:lnTo>
                    <a:pt x="295389" y="179832"/>
                  </a:lnTo>
                  <a:lnTo>
                    <a:pt x="288429" y="180682"/>
                  </a:lnTo>
                  <a:lnTo>
                    <a:pt x="285953" y="183845"/>
                  </a:lnTo>
                  <a:lnTo>
                    <a:pt x="290283" y="219176"/>
                  </a:lnTo>
                  <a:lnTo>
                    <a:pt x="293458" y="221653"/>
                  </a:lnTo>
                  <a:lnTo>
                    <a:pt x="296938" y="221221"/>
                  </a:lnTo>
                  <a:lnTo>
                    <a:pt x="300418" y="220789"/>
                  </a:lnTo>
                  <a:lnTo>
                    <a:pt x="302895" y="217627"/>
                  </a:lnTo>
                  <a:close/>
                </a:path>
                <a:path w="737235" h="5753735">
                  <a:moveTo>
                    <a:pt x="432308" y="360121"/>
                  </a:moveTo>
                  <a:lnTo>
                    <a:pt x="420865" y="359092"/>
                  </a:lnTo>
                  <a:lnTo>
                    <a:pt x="398475" y="360121"/>
                  </a:lnTo>
                  <a:lnTo>
                    <a:pt x="432308" y="360121"/>
                  </a:lnTo>
                  <a:close/>
                </a:path>
                <a:path w="737235" h="5753735">
                  <a:moveTo>
                    <a:pt x="463334" y="197929"/>
                  </a:moveTo>
                  <a:lnTo>
                    <a:pt x="459003" y="162598"/>
                  </a:lnTo>
                  <a:lnTo>
                    <a:pt x="455828" y="160121"/>
                  </a:lnTo>
                  <a:lnTo>
                    <a:pt x="452348" y="160553"/>
                  </a:lnTo>
                  <a:lnTo>
                    <a:pt x="448868" y="160985"/>
                  </a:lnTo>
                  <a:lnTo>
                    <a:pt x="446392" y="164147"/>
                  </a:lnTo>
                  <a:lnTo>
                    <a:pt x="450735" y="199478"/>
                  </a:lnTo>
                  <a:lnTo>
                    <a:pt x="453898" y="201942"/>
                  </a:lnTo>
                  <a:lnTo>
                    <a:pt x="460857" y="201091"/>
                  </a:lnTo>
                  <a:lnTo>
                    <a:pt x="463334" y="197929"/>
                  </a:lnTo>
                  <a:close/>
                </a:path>
                <a:path w="737235" h="5753735">
                  <a:moveTo>
                    <a:pt x="624725" y="152209"/>
                  </a:moveTo>
                  <a:lnTo>
                    <a:pt x="623392" y="84924"/>
                  </a:lnTo>
                  <a:lnTo>
                    <a:pt x="614578" y="50939"/>
                  </a:lnTo>
                  <a:lnTo>
                    <a:pt x="611708" y="46405"/>
                  </a:lnTo>
                  <a:lnTo>
                    <a:pt x="611708" y="153797"/>
                  </a:lnTo>
                  <a:lnTo>
                    <a:pt x="601306" y="212674"/>
                  </a:lnTo>
                  <a:lnTo>
                    <a:pt x="585800" y="259562"/>
                  </a:lnTo>
                  <a:lnTo>
                    <a:pt x="571411" y="291084"/>
                  </a:lnTo>
                  <a:lnTo>
                    <a:pt x="566966" y="301561"/>
                  </a:lnTo>
                  <a:lnTo>
                    <a:pt x="564159" y="312559"/>
                  </a:lnTo>
                  <a:lnTo>
                    <a:pt x="563029" y="323951"/>
                  </a:lnTo>
                  <a:lnTo>
                    <a:pt x="563600" y="335559"/>
                  </a:lnTo>
                  <a:lnTo>
                    <a:pt x="568477" y="375234"/>
                  </a:lnTo>
                  <a:lnTo>
                    <a:pt x="570915" y="425589"/>
                  </a:lnTo>
                  <a:lnTo>
                    <a:pt x="567436" y="469607"/>
                  </a:lnTo>
                  <a:lnTo>
                    <a:pt x="555498" y="528332"/>
                  </a:lnTo>
                  <a:lnTo>
                    <a:pt x="529831" y="556780"/>
                  </a:lnTo>
                  <a:lnTo>
                    <a:pt x="507530" y="565327"/>
                  </a:lnTo>
                  <a:lnTo>
                    <a:pt x="499935" y="564857"/>
                  </a:lnTo>
                  <a:lnTo>
                    <a:pt x="495833" y="561251"/>
                  </a:lnTo>
                  <a:lnTo>
                    <a:pt x="491261" y="551154"/>
                  </a:lnTo>
                  <a:lnTo>
                    <a:pt x="489635" y="534250"/>
                  </a:lnTo>
                  <a:lnTo>
                    <a:pt x="489915" y="513638"/>
                  </a:lnTo>
                  <a:lnTo>
                    <a:pt x="491121" y="491629"/>
                  </a:lnTo>
                  <a:lnTo>
                    <a:pt x="491947" y="477393"/>
                  </a:lnTo>
                  <a:lnTo>
                    <a:pt x="492391" y="466267"/>
                  </a:lnTo>
                  <a:lnTo>
                    <a:pt x="492518" y="456247"/>
                  </a:lnTo>
                  <a:lnTo>
                    <a:pt x="492442" y="448741"/>
                  </a:lnTo>
                  <a:lnTo>
                    <a:pt x="491693" y="437896"/>
                  </a:lnTo>
                  <a:lnTo>
                    <a:pt x="491299" y="434695"/>
                  </a:lnTo>
                  <a:lnTo>
                    <a:pt x="490728" y="429298"/>
                  </a:lnTo>
                  <a:lnTo>
                    <a:pt x="479120" y="384670"/>
                  </a:lnTo>
                  <a:lnTo>
                    <a:pt x="440042" y="360819"/>
                  </a:lnTo>
                  <a:lnTo>
                    <a:pt x="432447" y="360133"/>
                  </a:lnTo>
                  <a:lnTo>
                    <a:pt x="398475" y="360133"/>
                  </a:lnTo>
                  <a:lnTo>
                    <a:pt x="398208" y="360133"/>
                  </a:lnTo>
                  <a:lnTo>
                    <a:pt x="397789" y="360133"/>
                  </a:lnTo>
                  <a:lnTo>
                    <a:pt x="391693" y="360870"/>
                  </a:lnTo>
                  <a:lnTo>
                    <a:pt x="391071" y="361010"/>
                  </a:lnTo>
                  <a:lnTo>
                    <a:pt x="368833" y="365480"/>
                  </a:lnTo>
                  <a:lnTo>
                    <a:pt x="325983" y="390131"/>
                  </a:lnTo>
                  <a:lnTo>
                    <a:pt x="315772" y="419633"/>
                  </a:lnTo>
                  <a:lnTo>
                    <a:pt x="316166" y="435229"/>
                  </a:lnTo>
                  <a:lnTo>
                    <a:pt x="318058" y="450672"/>
                  </a:lnTo>
                  <a:lnTo>
                    <a:pt x="318846" y="456247"/>
                  </a:lnTo>
                  <a:lnTo>
                    <a:pt x="319189" y="459079"/>
                  </a:lnTo>
                  <a:lnTo>
                    <a:pt x="321284" y="470928"/>
                  </a:lnTo>
                  <a:lnTo>
                    <a:pt x="324561" y="483984"/>
                  </a:lnTo>
                  <a:lnTo>
                    <a:pt x="328587" y="497776"/>
                  </a:lnTo>
                  <a:lnTo>
                    <a:pt x="332968" y="511822"/>
                  </a:lnTo>
                  <a:lnTo>
                    <a:pt x="339217" y="532130"/>
                  </a:lnTo>
                  <a:lnTo>
                    <a:pt x="344474" y="552069"/>
                  </a:lnTo>
                  <a:lnTo>
                    <a:pt x="346989" y="568883"/>
                  </a:lnTo>
                  <a:lnTo>
                    <a:pt x="344995" y="579780"/>
                  </a:lnTo>
                  <a:lnTo>
                    <a:pt x="341884" y="584263"/>
                  </a:lnTo>
                  <a:lnTo>
                    <a:pt x="334619" y="586562"/>
                  </a:lnTo>
                  <a:lnTo>
                    <a:pt x="325056" y="586066"/>
                  </a:lnTo>
                  <a:lnTo>
                    <a:pt x="286486" y="570979"/>
                  </a:lnTo>
                  <a:lnTo>
                    <a:pt x="253365" y="508139"/>
                  </a:lnTo>
                  <a:lnTo>
                    <a:pt x="239331" y="466267"/>
                  </a:lnTo>
                  <a:lnTo>
                    <a:pt x="229527" y="416852"/>
                  </a:lnTo>
                  <a:lnTo>
                    <a:pt x="225158" y="381330"/>
                  </a:lnTo>
                  <a:lnTo>
                    <a:pt x="222542" y="368147"/>
                  </a:lnTo>
                  <a:lnTo>
                    <a:pt x="218033" y="355561"/>
                  </a:lnTo>
                  <a:lnTo>
                    <a:pt x="211721" y="343750"/>
                  </a:lnTo>
                  <a:lnTo>
                    <a:pt x="203669" y="332879"/>
                  </a:lnTo>
                  <a:lnTo>
                    <a:pt x="180467" y="302958"/>
                  </a:lnTo>
                  <a:lnTo>
                    <a:pt x="155041" y="261226"/>
                  </a:lnTo>
                  <a:lnTo>
                    <a:pt x="132664" y="208826"/>
                  </a:lnTo>
                  <a:lnTo>
                    <a:pt x="118605" y="146900"/>
                  </a:lnTo>
                  <a:lnTo>
                    <a:pt x="118097" y="120878"/>
                  </a:lnTo>
                  <a:lnTo>
                    <a:pt x="123444" y="98806"/>
                  </a:lnTo>
                  <a:lnTo>
                    <a:pt x="151549" y="66751"/>
                  </a:lnTo>
                  <a:lnTo>
                    <a:pt x="196773" y="52324"/>
                  </a:lnTo>
                  <a:lnTo>
                    <a:pt x="221957" y="51092"/>
                  </a:lnTo>
                  <a:lnTo>
                    <a:pt x="245084" y="52971"/>
                  </a:lnTo>
                  <a:lnTo>
                    <a:pt x="264071" y="56870"/>
                  </a:lnTo>
                  <a:lnTo>
                    <a:pt x="276771" y="61734"/>
                  </a:lnTo>
                  <a:lnTo>
                    <a:pt x="290080" y="83185"/>
                  </a:lnTo>
                  <a:lnTo>
                    <a:pt x="316928" y="98450"/>
                  </a:lnTo>
                  <a:lnTo>
                    <a:pt x="354088" y="106248"/>
                  </a:lnTo>
                  <a:lnTo>
                    <a:pt x="398272" y="105321"/>
                  </a:lnTo>
                  <a:lnTo>
                    <a:pt x="401751" y="104889"/>
                  </a:lnTo>
                  <a:lnTo>
                    <a:pt x="404228" y="101727"/>
                  </a:lnTo>
                  <a:lnTo>
                    <a:pt x="403377" y="94754"/>
                  </a:lnTo>
                  <a:lnTo>
                    <a:pt x="402526" y="94094"/>
                  </a:lnTo>
                  <a:lnTo>
                    <a:pt x="400202" y="92278"/>
                  </a:lnTo>
                  <a:lnTo>
                    <a:pt x="396722" y="92710"/>
                  </a:lnTo>
                  <a:lnTo>
                    <a:pt x="364286" y="94094"/>
                  </a:lnTo>
                  <a:lnTo>
                    <a:pt x="335267" y="90462"/>
                  </a:lnTo>
                  <a:lnTo>
                    <a:pt x="311658" y="82486"/>
                  </a:lnTo>
                  <a:lnTo>
                    <a:pt x="295440" y="70815"/>
                  </a:lnTo>
                  <a:lnTo>
                    <a:pt x="312229" y="74955"/>
                  </a:lnTo>
                  <a:lnTo>
                    <a:pt x="328980" y="76847"/>
                  </a:lnTo>
                  <a:lnTo>
                    <a:pt x="343954" y="77216"/>
                  </a:lnTo>
                  <a:lnTo>
                    <a:pt x="355460" y="76746"/>
                  </a:lnTo>
                  <a:lnTo>
                    <a:pt x="355930" y="76809"/>
                  </a:lnTo>
                  <a:lnTo>
                    <a:pt x="363982" y="75692"/>
                  </a:lnTo>
                  <a:lnTo>
                    <a:pt x="379069" y="72466"/>
                  </a:lnTo>
                  <a:lnTo>
                    <a:pt x="384390" y="70815"/>
                  </a:lnTo>
                  <a:lnTo>
                    <a:pt x="398526" y="66446"/>
                  </a:lnTo>
                  <a:lnTo>
                    <a:pt x="402678" y="64477"/>
                  </a:lnTo>
                  <a:lnTo>
                    <a:pt x="418490" y="57010"/>
                  </a:lnTo>
                  <a:lnTo>
                    <a:pt x="435102" y="43561"/>
                  </a:lnTo>
                  <a:lnTo>
                    <a:pt x="452564" y="31711"/>
                  </a:lnTo>
                  <a:lnTo>
                    <a:pt x="483425" y="19608"/>
                  </a:lnTo>
                  <a:lnTo>
                    <a:pt x="521208" y="12763"/>
                  </a:lnTo>
                  <a:lnTo>
                    <a:pt x="559422" y="16662"/>
                  </a:lnTo>
                  <a:lnTo>
                    <a:pt x="594461" y="40970"/>
                  </a:lnTo>
                  <a:lnTo>
                    <a:pt x="610793" y="86474"/>
                  </a:lnTo>
                  <a:lnTo>
                    <a:pt x="611708" y="153797"/>
                  </a:lnTo>
                  <a:lnTo>
                    <a:pt x="611708" y="46405"/>
                  </a:lnTo>
                  <a:lnTo>
                    <a:pt x="581812" y="12763"/>
                  </a:lnTo>
                  <a:lnTo>
                    <a:pt x="521119" y="0"/>
                  </a:lnTo>
                  <a:lnTo>
                    <a:pt x="479806" y="7315"/>
                  </a:lnTo>
                  <a:lnTo>
                    <a:pt x="445757" y="20916"/>
                  </a:lnTo>
                  <a:lnTo>
                    <a:pt x="425526" y="35229"/>
                  </a:lnTo>
                  <a:lnTo>
                    <a:pt x="409321" y="47675"/>
                  </a:lnTo>
                  <a:lnTo>
                    <a:pt x="389432" y="56184"/>
                  </a:lnTo>
                  <a:lnTo>
                    <a:pt x="370662" y="61379"/>
                  </a:lnTo>
                  <a:lnTo>
                    <a:pt x="358152" y="63779"/>
                  </a:lnTo>
                  <a:lnTo>
                    <a:pt x="345351" y="64477"/>
                  </a:lnTo>
                  <a:lnTo>
                    <a:pt x="326009" y="63982"/>
                  </a:lnTo>
                  <a:lnTo>
                    <a:pt x="304685" y="60515"/>
                  </a:lnTo>
                  <a:lnTo>
                    <a:pt x="285902" y="52324"/>
                  </a:lnTo>
                  <a:lnTo>
                    <a:pt x="282752" y="51092"/>
                  </a:lnTo>
                  <a:lnTo>
                    <a:pt x="262877" y="43370"/>
                  </a:lnTo>
                  <a:lnTo>
                    <a:pt x="226542" y="38417"/>
                  </a:lnTo>
                  <a:lnTo>
                    <a:pt x="184683" y="41313"/>
                  </a:lnTo>
                  <a:lnTo>
                    <a:pt x="144995" y="55867"/>
                  </a:lnTo>
                  <a:lnTo>
                    <a:pt x="115023" y="87033"/>
                  </a:lnTo>
                  <a:lnTo>
                    <a:pt x="105994" y="148450"/>
                  </a:lnTo>
                  <a:lnTo>
                    <a:pt x="120561" y="212674"/>
                  </a:lnTo>
                  <a:lnTo>
                    <a:pt x="143725" y="266979"/>
                  </a:lnTo>
                  <a:lnTo>
                    <a:pt x="170040" y="310197"/>
                  </a:lnTo>
                  <a:lnTo>
                    <a:pt x="194043" y="341160"/>
                  </a:lnTo>
                  <a:lnTo>
                    <a:pt x="200977" y="350532"/>
                  </a:lnTo>
                  <a:lnTo>
                    <a:pt x="206425" y="360705"/>
                  </a:lnTo>
                  <a:lnTo>
                    <a:pt x="210299" y="371538"/>
                  </a:lnTo>
                  <a:lnTo>
                    <a:pt x="212559" y="382879"/>
                  </a:lnTo>
                  <a:lnTo>
                    <a:pt x="216916" y="418401"/>
                  </a:lnTo>
                  <a:lnTo>
                    <a:pt x="225729" y="464578"/>
                  </a:lnTo>
                  <a:lnTo>
                    <a:pt x="238671" y="505294"/>
                  </a:lnTo>
                  <a:lnTo>
                    <a:pt x="267995" y="568350"/>
                  </a:lnTo>
                  <a:lnTo>
                    <a:pt x="308610" y="596150"/>
                  </a:lnTo>
                  <a:lnTo>
                    <a:pt x="327787" y="598932"/>
                  </a:lnTo>
                  <a:lnTo>
                    <a:pt x="330987" y="598830"/>
                  </a:lnTo>
                  <a:lnTo>
                    <a:pt x="359562" y="573392"/>
                  </a:lnTo>
                  <a:lnTo>
                    <a:pt x="358089" y="555040"/>
                  </a:lnTo>
                  <a:lnTo>
                    <a:pt x="352691" y="532904"/>
                  </a:lnTo>
                  <a:lnTo>
                    <a:pt x="345071" y="508000"/>
                  </a:lnTo>
                  <a:lnTo>
                    <a:pt x="340829" y="494385"/>
                  </a:lnTo>
                  <a:lnTo>
                    <a:pt x="336918" y="481076"/>
                  </a:lnTo>
                  <a:lnTo>
                    <a:pt x="333781" y="468617"/>
                  </a:lnTo>
                  <a:lnTo>
                    <a:pt x="331800" y="457530"/>
                  </a:lnTo>
                  <a:lnTo>
                    <a:pt x="331444" y="454634"/>
                  </a:lnTo>
                  <a:lnTo>
                    <a:pt x="330619" y="448741"/>
                  </a:lnTo>
                  <a:lnTo>
                    <a:pt x="328853" y="434695"/>
                  </a:lnTo>
                  <a:lnTo>
                    <a:pt x="328358" y="421335"/>
                  </a:lnTo>
                  <a:lnTo>
                    <a:pt x="330352" y="408965"/>
                  </a:lnTo>
                  <a:lnTo>
                    <a:pt x="358178" y="382308"/>
                  </a:lnTo>
                  <a:lnTo>
                    <a:pt x="396176" y="373126"/>
                  </a:lnTo>
                  <a:lnTo>
                    <a:pt x="417512" y="371741"/>
                  </a:lnTo>
                  <a:lnTo>
                    <a:pt x="435279" y="372846"/>
                  </a:lnTo>
                  <a:lnTo>
                    <a:pt x="468731" y="391985"/>
                  </a:lnTo>
                  <a:lnTo>
                    <a:pt x="478104" y="430631"/>
                  </a:lnTo>
                  <a:lnTo>
                    <a:pt x="478726" y="436549"/>
                  </a:lnTo>
                  <a:lnTo>
                    <a:pt x="479082" y="439445"/>
                  </a:lnTo>
                  <a:lnTo>
                    <a:pt x="479717" y="448741"/>
                  </a:lnTo>
                  <a:lnTo>
                    <a:pt x="479806" y="463296"/>
                  </a:lnTo>
                  <a:lnTo>
                    <a:pt x="479209" y="477723"/>
                  </a:lnTo>
                  <a:lnTo>
                    <a:pt x="478256" y="494385"/>
                  </a:lnTo>
                  <a:lnTo>
                    <a:pt x="477024" y="517639"/>
                  </a:lnTo>
                  <a:lnTo>
                    <a:pt x="480161" y="558584"/>
                  </a:lnTo>
                  <a:lnTo>
                    <a:pt x="501624" y="576808"/>
                  </a:lnTo>
                  <a:lnTo>
                    <a:pt x="510552" y="576783"/>
                  </a:lnTo>
                  <a:lnTo>
                    <a:pt x="520407" y="574687"/>
                  </a:lnTo>
                  <a:lnTo>
                    <a:pt x="535101" y="568350"/>
                  </a:lnTo>
                  <a:lnTo>
                    <a:pt x="539457" y="565327"/>
                  </a:lnTo>
                  <a:lnTo>
                    <a:pt x="549262" y="558533"/>
                  </a:lnTo>
                  <a:lnTo>
                    <a:pt x="575017" y="500595"/>
                  </a:lnTo>
                  <a:lnTo>
                    <a:pt x="583679" y="421335"/>
                  </a:lnTo>
                  <a:lnTo>
                    <a:pt x="583590" y="418401"/>
                  </a:lnTo>
                  <a:lnTo>
                    <a:pt x="581075" y="373684"/>
                  </a:lnTo>
                  <a:lnTo>
                    <a:pt x="576211" y="334010"/>
                  </a:lnTo>
                  <a:lnTo>
                    <a:pt x="575729" y="324307"/>
                  </a:lnTo>
                  <a:lnTo>
                    <a:pt x="576656" y="314807"/>
                  </a:lnTo>
                  <a:lnTo>
                    <a:pt x="578980" y="305638"/>
                  </a:lnTo>
                  <a:lnTo>
                    <a:pt x="582676" y="296938"/>
                  </a:lnTo>
                  <a:lnTo>
                    <a:pt x="599160" y="260616"/>
                  </a:lnTo>
                  <a:lnTo>
                    <a:pt x="614921" y="211569"/>
                  </a:lnTo>
                  <a:lnTo>
                    <a:pt x="624725" y="152209"/>
                  </a:lnTo>
                  <a:close/>
                </a:path>
                <a:path w="737235" h="5753735">
                  <a:moveTo>
                    <a:pt x="699008" y="5673217"/>
                  </a:moveTo>
                  <a:lnTo>
                    <a:pt x="697814" y="5669381"/>
                  </a:lnTo>
                  <a:lnTo>
                    <a:pt x="631494" y="5634634"/>
                  </a:lnTo>
                  <a:lnTo>
                    <a:pt x="628396" y="5633009"/>
                  </a:lnTo>
                  <a:lnTo>
                    <a:pt x="624547" y="5634190"/>
                  </a:lnTo>
                  <a:lnTo>
                    <a:pt x="621296" y="5640413"/>
                  </a:lnTo>
                  <a:lnTo>
                    <a:pt x="622490" y="5644261"/>
                  </a:lnTo>
                  <a:lnTo>
                    <a:pt x="690003" y="5679630"/>
                  </a:lnTo>
                  <a:lnTo>
                    <a:pt x="691286" y="5679833"/>
                  </a:lnTo>
                  <a:lnTo>
                    <a:pt x="694524" y="5679440"/>
                  </a:lnTo>
                  <a:lnTo>
                    <a:pt x="696379" y="5678246"/>
                  </a:lnTo>
                  <a:lnTo>
                    <a:pt x="699008" y="5673217"/>
                  </a:lnTo>
                  <a:close/>
                </a:path>
                <a:path w="737235" h="5753735">
                  <a:moveTo>
                    <a:pt x="720255" y="5396154"/>
                  </a:moveTo>
                  <a:lnTo>
                    <a:pt x="716572" y="5390159"/>
                  </a:lnTo>
                  <a:lnTo>
                    <a:pt x="712673" y="5389245"/>
                  </a:lnTo>
                  <a:lnTo>
                    <a:pt x="644499" y="5431256"/>
                  </a:lnTo>
                  <a:lnTo>
                    <a:pt x="643585" y="5435168"/>
                  </a:lnTo>
                  <a:lnTo>
                    <a:pt x="645426" y="5438152"/>
                  </a:lnTo>
                  <a:lnTo>
                    <a:pt x="646772" y="5440337"/>
                  </a:lnTo>
                  <a:lnTo>
                    <a:pt x="649211" y="5441416"/>
                  </a:lnTo>
                  <a:lnTo>
                    <a:pt x="652487" y="5441010"/>
                  </a:lnTo>
                  <a:lnTo>
                    <a:pt x="653351" y="5440718"/>
                  </a:lnTo>
                  <a:lnTo>
                    <a:pt x="719328" y="5400065"/>
                  </a:lnTo>
                  <a:lnTo>
                    <a:pt x="720255" y="5396154"/>
                  </a:lnTo>
                  <a:close/>
                </a:path>
                <a:path w="737235" h="5753735">
                  <a:moveTo>
                    <a:pt x="736688" y="5537149"/>
                  </a:moveTo>
                  <a:lnTo>
                    <a:pt x="735838" y="5530177"/>
                  </a:lnTo>
                  <a:lnTo>
                    <a:pt x="732663" y="5527700"/>
                  </a:lnTo>
                  <a:lnTo>
                    <a:pt x="729183" y="5528132"/>
                  </a:lnTo>
                  <a:lnTo>
                    <a:pt x="659803" y="5536654"/>
                  </a:lnTo>
                  <a:lnTo>
                    <a:pt x="657326" y="5539816"/>
                  </a:lnTo>
                  <a:lnTo>
                    <a:pt x="658190" y="5546788"/>
                  </a:lnTo>
                  <a:lnTo>
                    <a:pt x="661352" y="5549252"/>
                  </a:lnTo>
                  <a:lnTo>
                    <a:pt x="734212" y="5540311"/>
                  </a:lnTo>
                  <a:lnTo>
                    <a:pt x="736688" y="553714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408703" y="539825"/>
              <a:ext cx="1485265" cy="1263015"/>
            </a:xfrm>
            <a:custGeom>
              <a:avLst/>
              <a:gdLst/>
              <a:ahLst/>
              <a:cxnLst/>
              <a:rect l="l" t="t" r="r" b="b"/>
              <a:pathLst>
                <a:path w="1485264" h="1263014">
                  <a:moveTo>
                    <a:pt x="181305" y="832929"/>
                  </a:moveTo>
                  <a:lnTo>
                    <a:pt x="178727" y="829843"/>
                  </a:lnTo>
                  <a:lnTo>
                    <a:pt x="171729" y="829233"/>
                  </a:lnTo>
                  <a:lnTo>
                    <a:pt x="168656" y="831824"/>
                  </a:lnTo>
                  <a:lnTo>
                    <a:pt x="165544" y="867283"/>
                  </a:lnTo>
                  <a:lnTo>
                    <a:pt x="168135" y="870356"/>
                  </a:lnTo>
                  <a:lnTo>
                    <a:pt x="171627" y="870661"/>
                  </a:lnTo>
                  <a:lnTo>
                    <a:pt x="175120" y="870966"/>
                  </a:lnTo>
                  <a:lnTo>
                    <a:pt x="178206" y="868387"/>
                  </a:lnTo>
                  <a:lnTo>
                    <a:pt x="181305" y="832929"/>
                  </a:lnTo>
                  <a:close/>
                </a:path>
                <a:path w="1485264" h="1263014">
                  <a:moveTo>
                    <a:pt x="342341" y="847013"/>
                  </a:moveTo>
                  <a:lnTo>
                    <a:pt x="339750" y="843940"/>
                  </a:lnTo>
                  <a:lnTo>
                    <a:pt x="336257" y="843635"/>
                  </a:lnTo>
                  <a:lnTo>
                    <a:pt x="332765" y="843330"/>
                  </a:lnTo>
                  <a:lnTo>
                    <a:pt x="329679" y="845908"/>
                  </a:lnTo>
                  <a:lnTo>
                    <a:pt x="326580" y="881367"/>
                  </a:lnTo>
                  <a:lnTo>
                    <a:pt x="329158" y="884453"/>
                  </a:lnTo>
                  <a:lnTo>
                    <a:pt x="336156" y="885063"/>
                  </a:lnTo>
                  <a:lnTo>
                    <a:pt x="339229" y="882472"/>
                  </a:lnTo>
                  <a:lnTo>
                    <a:pt x="342341" y="847013"/>
                  </a:lnTo>
                  <a:close/>
                </a:path>
                <a:path w="1485264" h="1263014">
                  <a:moveTo>
                    <a:pt x="519290" y="805218"/>
                  </a:moveTo>
                  <a:lnTo>
                    <a:pt x="517728" y="770153"/>
                  </a:lnTo>
                  <a:lnTo>
                    <a:pt x="508114" y="744156"/>
                  </a:lnTo>
                  <a:lnTo>
                    <a:pt x="506641" y="742315"/>
                  </a:lnTo>
                  <a:lnTo>
                    <a:pt x="506641" y="804113"/>
                  </a:lnTo>
                  <a:lnTo>
                    <a:pt x="493534" y="870165"/>
                  </a:lnTo>
                  <a:lnTo>
                    <a:pt x="471131" y="925563"/>
                  </a:lnTo>
                  <a:lnTo>
                    <a:pt x="446214" y="968235"/>
                  </a:lnTo>
                  <a:lnTo>
                    <a:pt x="425589" y="996073"/>
                  </a:lnTo>
                  <a:lnTo>
                    <a:pt x="419049" y="1005382"/>
                  </a:lnTo>
                  <a:lnTo>
                    <a:pt x="414020" y="1015568"/>
                  </a:lnTo>
                  <a:lnTo>
                    <a:pt x="410552" y="1026464"/>
                  </a:lnTo>
                  <a:lnTo>
                    <a:pt x="408698" y="1037945"/>
                  </a:lnTo>
                  <a:lnTo>
                    <a:pt x="405218" y="1077760"/>
                  </a:lnTo>
                  <a:lnTo>
                    <a:pt x="397129" y="1127518"/>
                  </a:lnTo>
                  <a:lnTo>
                    <a:pt x="384568" y="1169860"/>
                  </a:lnTo>
                  <a:lnTo>
                    <a:pt x="360692" y="1224826"/>
                  </a:lnTo>
                  <a:lnTo>
                    <a:pt x="329666" y="1247305"/>
                  </a:lnTo>
                  <a:lnTo>
                    <a:pt x="306082" y="1251038"/>
                  </a:lnTo>
                  <a:lnTo>
                    <a:pt x="298742" y="1248994"/>
                  </a:lnTo>
                  <a:lnTo>
                    <a:pt x="295490" y="1244612"/>
                  </a:lnTo>
                  <a:lnTo>
                    <a:pt x="293116" y="1233792"/>
                  </a:lnTo>
                  <a:lnTo>
                    <a:pt x="295033" y="1216914"/>
                  </a:lnTo>
                  <a:lnTo>
                    <a:pt x="299593" y="1196809"/>
                  </a:lnTo>
                  <a:lnTo>
                    <a:pt x="305142" y="1176286"/>
                  </a:lnTo>
                  <a:lnTo>
                    <a:pt x="309029" y="1162100"/>
                  </a:lnTo>
                  <a:lnTo>
                    <a:pt x="312585" y="1148181"/>
                  </a:lnTo>
                  <a:lnTo>
                    <a:pt x="315404" y="1135011"/>
                  </a:lnTo>
                  <a:lnTo>
                    <a:pt x="317080" y="1123099"/>
                  </a:lnTo>
                  <a:lnTo>
                    <a:pt x="317347" y="1119974"/>
                  </a:lnTo>
                  <a:lnTo>
                    <a:pt x="317931" y="1114488"/>
                  </a:lnTo>
                  <a:lnTo>
                    <a:pt x="319176" y="1100213"/>
                  </a:lnTo>
                  <a:lnTo>
                    <a:pt x="319112" y="1083576"/>
                  </a:lnTo>
                  <a:lnTo>
                    <a:pt x="315849" y="1068412"/>
                  </a:lnTo>
                  <a:lnTo>
                    <a:pt x="286893" y="1039241"/>
                  </a:lnTo>
                  <a:lnTo>
                    <a:pt x="241808" y="1027595"/>
                  </a:lnTo>
                  <a:lnTo>
                    <a:pt x="241503" y="1027518"/>
                  </a:lnTo>
                  <a:lnTo>
                    <a:pt x="240868" y="1027442"/>
                  </a:lnTo>
                  <a:lnTo>
                    <a:pt x="235419" y="1026960"/>
                  </a:lnTo>
                  <a:lnTo>
                    <a:pt x="235280" y="1026947"/>
                  </a:lnTo>
                  <a:lnTo>
                    <a:pt x="234899" y="1026960"/>
                  </a:lnTo>
                  <a:lnTo>
                    <a:pt x="234645" y="1026960"/>
                  </a:lnTo>
                  <a:lnTo>
                    <a:pt x="211963" y="1026718"/>
                  </a:lnTo>
                  <a:lnTo>
                    <a:pt x="192862" y="1029106"/>
                  </a:lnTo>
                  <a:lnTo>
                    <a:pt x="154698" y="1054252"/>
                  </a:lnTo>
                  <a:lnTo>
                    <a:pt x="144614" y="1099070"/>
                  </a:lnTo>
                  <a:lnTo>
                    <a:pt x="144195" y="1105103"/>
                  </a:lnTo>
                  <a:lnTo>
                    <a:pt x="143941" y="1107948"/>
                  </a:lnTo>
                  <a:lnTo>
                    <a:pt x="143713" y="1114488"/>
                  </a:lnTo>
                  <a:lnTo>
                    <a:pt x="143586" y="1121981"/>
                  </a:lnTo>
                  <a:lnTo>
                    <a:pt x="144005" y="1133424"/>
                  </a:lnTo>
                  <a:lnTo>
                    <a:pt x="145122" y="1148181"/>
                  </a:lnTo>
                  <a:lnTo>
                    <a:pt x="146456" y="1162392"/>
                  </a:lnTo>
                  <a:lnTo>
                    <a:pt x="148348" y="1183576"/>
                  </a:lnTo>
                  <a:lnTo>
                    <a:pt x="144094" y="1231379"/>
                  </a:lnTo>
                  <a:lnTo>
                    <a:pt x="132524" y="1235849"/>
                  </a:lnTo>
                  <a:lnTo>
                    <a:pt x="123278" y="1233385"/>
                  </a:lnTo>
                  <a:lnTo>
                    <a:pt x="88684" y="1210614"/>
                  </a:lnTo>
                  <a:lnTo>
                    <a:pt x="69342" y="1142250"/>
                  </a:lnTo>
                  <a:lnTo>
                    <a:pt x="64414" y="1099172"/>
                  </a:lnTo>
                  <a:lnTo>
                    <a:pt x="64528" y="1083576"/>
                  </a:lnTo>
                  <a:lnTo>
                    <a:pt x="64922" y="1054252"/>
                  </a:lnTo>
                  <a:lnTo>
                    <a:pt x="65024" y="1047750"/>
                  </a:lnTo>
                  <a:lnTo>
                    <a:pt x="68135" y="1012355"/>
                  </a:lnTo>
                  <a:lnTo>
                    <a:pt x="68313" y="998905"/>
                  </a:lnTo>
                  <a:lnTo>
                    <a:pt x="66522" y="985659"/>
                  </a:lnTo>
                  <a:lnTo>
                    <a:pt x="62801" y="972794"/>
                  </a:lnTo>
                  <a:lnTo>
                    <a:pt x="57188" y="960488"/>
                  </a:lnTo>
                  <a:lnTo>
                    <a:pt x="40716" y="926401"/>
                  </a:lnTo>
                  <a:lnTo>
                    <a:pt x="24523" y="880287"/>
                  </a:lnTo>
                  <a:lnTo>
                    <a:pt x="13525" y="824382"/>
                  </a:lnTo>
                  <a:lnTo>
                    <a:pt x="12712" y="765708"/>
                  </a:lnTo>
                  <a:lnTo>
                    <a:pt x="12750" y="760323"/>
                  </a:lnTo>
                  <a:lnTo>
                    <a:pt x="27381" y="714857"/>
                  </a:lnTo>
                  <a:lnTo>
                    <a:pt x="61531" y="689330"/>
                  </a:lnTo>
                  <a:lnTo>
                    <a:pt x="96710" y="684060"/>
                  </a:lnTo>
                  <a:lnTo>
                    <a:pt x="108775" y="684631"/>
                  </a:lnTo>
                  <a:lnTo>
                    <a:pt x="155892" y="695312"/>
                  </a:lnTo>
                  <a:lnTo>
                    <a:pt x="193624" y="734225"/>
                  </a:lnTo>
                  <a:lnTo>
                    <a:pt x="216712" y="754735"/>
                  </a:lnTo>
                  <a:lnTo>
                    <a:pt x="251434" y="770089"/>
                  </a:lnTo>
                  <a:lnTo>
                    <a:pt x="294855" y="778357"/>
                  </a:lnTo>
                  <a:lnTo>
                    <a:pt x="298348" y="778662"/>
                  </a:lnTo>
                  <a:lnTo>
                    <a:pt x="301421" y="776084"/>
                  </a:lnTo>
                  <a:lnTo>
                    <a:pt x="302031" y="769086"/>
                  </a:lnTo>
                  <a:lnTo>
                    <a:pt x="299453" y="766013"/>
                  </a:lnTo>
                  <a:lnTo>
                    <a:pt x="295960" y="765708"/>
                  </a:lnTo>
                  <a:lnTo>
                    <a:pt x="263931" y="760323"/>
                  </a:lnTo>
                  <a:lnTo>
                    <a:pt x="236296" y="750735"/>
                  </a:lnTo>
                  <a:lnTo>
                    <a:pt x="214871" y="738022"/>
                  </a:lnTo>
                  <a:lnTo>
                    <a:pt x="201434" y="723226"/>
                  </a:lnTo>
                  <a:lnTo>
                    <a:pt x="217004" y="730770"/>
                  </a:lnTo>
                  <a:lnTo>
                    <a:pt x="232981" y="736104"/>
                  </a:lnTo>
                  <a:lnTo>
                    <a:pt x="247561" y="739571"/>
                  </a:lnTo>
                  <a:lnTo>
                    <a:pt x="258914" y="741502"/>
                  </a:lnTo>
                  <a:lnTo>
                    <a:pt x="259359" y="741667"/>
                  </a:lnTo>
                  <a:lnTo>
                    <a:pt x="259829" y="741781"/>
                  </a:lnTo>
                  <a:lnTo>
                    <a:pt x="260540" y="741870"/>
                  </a:lnTo>
                  <a:lnTo>
                    <a:pt x="266369" y="742378"/>
                  </a:lnTo>
                  <a:lnTo>
                    <a:pt x="266941" y="742353"/>
                  </a:lnTo>
                  <a:lnTo>
                    <a:pt x="267474" y="742251"/>
                  </a:lnTo>
                  <a:lnTo>
                    <a:pt x="282905" y="742226"/>
                  </a:lnTo>
                  <a:lnTo>
                    <a:pt x="303187" y="740384"/>
                  </a:lnTo>
                  <a:lnTo>
                    <a:pt x="324675" y="735317"/>
                  </a:lnTo>
                  <a:lnTo>
                    <a:pt x="335800" y="729640"/>
                  </a:lnTo>
                  <a:lnTo>
                    <a:pt x="343712" y="725601"/>
                  </a:lnTo>
                  <a:lnTo>
                    <a:pt x="363258" y="717651"/>
                  </a:lnTo>
                  <a:lnTo>
                    <a:pt x="395960" y="712241"/>
                  </a:lnTo>
                  <a:lnTo>
                    <a:pt x="434340" y="713384"/>
                  </a:lnTo>
                  <a:lnTo>
                    <a:pt x="470916" y="725144"/>
                  </a:lnTo>
                  <a:lnTo>
                    <a:pt x="488340" y="738543"/>
                  </a:lnTo>
                  <a:lnTo>
                    <a:pt x="500126" y="756208"/>
                  </a:lnTo>
                  <a:lnTo>
                    <a:pt x="506234" y="778090"/>
                  </a:lnTo>
                  <a:lnTo>
                    <a:pt x="506641" y="804113"/>
                  </a:lnTo>
                  <a:lnTo>
                    <a:pt x="506641" y="742315"/>
                  </a:lnTo>
                  <a:lnTo>
                    <a:pt x="493534" y="725893"/>
                  </a:lnTo>
                  <a:lnTo>
                    <a:pt x="477075" y="714044"/>
                  </a:lnTo>
                  <a:lnTo>
                    <a:pt x="471538" y="712241"/>
                  </a:lnTo>
                  <a:lnTo>
                    <a:pt x="436918" y="700887"/>
                  </a:lnTo>
                  <a:lnTo>
                    <a:pt x="394982" y="699465"/>
                  </a:lnTo>
                  <a:lnTo>
                    <a:pt x="358838" y="705688"/>
                  </a:lnTo>
                  <a:lnTo>
                    <a:pt x="336080" y="715467"/>
                  </a:lnTo>
                  <a:lnTo>
                    <a:pt x="317639" y="724281"/>
                  </a:lnTo>
                  <a:lnTo>
                    <a:pt x="296405" y="728472"/>
                  </a:lnTo>
                  <a:lnTo>
                    <a:pt x="277063" y="729640"/>
                  </a:lnTo>
                  <a:lnTo>
                    <a:pt x="264248" y="729386"/>
                  </a:lnTo>
                  <a:lnTo>
                    <a:pt x="251574" y="727405"/>
                  </a:lnTo>
                  <a:lnTo>
                    <a:pt x="234124" y="723226"/>
                  </a:lnTo>
                  <a:lnTo>
                    <a:pt x="232752" y="722896"/>
                  </a:lnTo>
                  <a:lnTo>
                    <a:pt x="212623" y="715086"/>
                  </a:lnTo>
                  <a:lnTo>
                    <a:pt x="196011" y="703199"/>
                  </a:lnTo>
                  <a:lnTo>
                    <a:pt x="175285" y="689622"/>
                  </a:lnTo>
                  <a:lnTo>
                    <a:pt x="159804" y="684060"/>
                  </a:lnTo>
                  <a:lnTo>
                    <a:pt x="140779" y="677227"/>
                  </a:lnTo>
                  <a:lnTo>
                    <a:pt x="99225" y="671347"/>
                  </a:lnTo>
                  <a:lnTo>
                    <a:pt x="57391" y="677329"/>
                  </a:lnTo>
                  <a:lnTo>
                    <a:pt x="39116" y="686142"/>
                  </a:lnTo>
                  <a:lnTo>
                    <a:pt x="21590" y="701586"/>
                  </a:lnTo>
                  <a:lnTo>
                    <a:pt x="7620" y="725512"/>
                  </a:lnTo>
                  <a:lnTo>
                    <a:pt x="0" y="759777"/>
                  </a:lnTo>
                  <a:lnTo>
                    <a:pt x="889" y="825627"/>
                  </a:lnTo>
                  <a:lnTo>
                    <a:pt x="12255" y="883564"/>
                  </a:lnTo>
                  <a:lnTo>
                    <a:pt x="29006" y="931303"/>
                  </a:lnTo>
                  <a:lnTo>
                    <a:pt x="46050" y="966584"/>
                  </a:lnTo>
                  <a:lnTo>
                    <a:pt x="50876" y="977188"/>
                  </a:lnTo>
                  <a:lnTo>
                    <a:pt x="54089" y="988275"/>
                  </a:lnTo>
                  <a:lnTo>
                    <a:pt x="55524" y="998905"/>
                  </a:lnTo>
                  <a:lnTo>
                    <a:pt x="55575" y="1004138"/>
                  </a:lnTo>
                  <a:lnTo>
                    <a:pt x="55486" y="1011250"/>
                  </a:lnTo>
                  <a:lnTo>
                    <a:pt x="52362" y="1046886"/>
                  </a:lnTo>
                  <a:lnTo>
                    <a:pt x="51371" y="1093901"/>
                  </a:lnTo>
                  <a:lnTo>
                    <a:pt x="55562" y="1136408"/>
                  </a:lnTo>
                  <a:lnTo>
                    <a:pt x="71145" y="1204188"/>
                  </a:lnTo>
                  <a:lnTo>
                    <a:pt x="105092" y="1239837"/>
                  </a:lnTo>
                  <a:lnTo>
                    <a:pt x="139103" y="1248206"/>
                  </a:lnTo>
                  <a:lnTo>
                    <a:pt x="147231" y="1245908"/>
                  </a:lnTo>
                  <a:lnTo>
                    <a:pt x="152819" y="1240586"/>
                  </a:lnTo>
                  <a:lnTo>
                    <a:pt x="155422" y="1235849"/>
                  </a:lnTo>
                  <a:lnTo>
                    <a:pt x="159664" y="1228166"/>
                  </a:lnTo>
                  <a:lnTo>
                    <a:pt x="162039" y="1209903"/>
                  </a:lnTo>
                  <a:lnTo>
                    <a:pt x="161366" y="1187132"/>
                  </a:lnTo>
                  <a:lnTo>
                    <a:pt x="159092" y="1161186"/>
                  </a:lnTo>
                  <a:lnTo>
                    <a:pt x="157759" y="1146987"/>
                  </a:lnTo>
                  <a:lnTo>
                    <a:pt x="156705" y="1133132"/>
                  </a:lnTo>
                  <a:lnTo>
                    <a:pt x="156324" y="1123099"/>
                  </a:lnTo>
                  <a:lnTo>
                    <a:pt x="156260" y="1119073"/>
                  </a:lnTo>
                  <a:lnTo>
                    <a:pt x="156591" y="1109052"/>
                  </a:lnTo>
                  <a:lnTo>
                    <a:pt x="156921" y="1105103"/>
                  </a:lnTo>
                  <a:lnTo>
                    <a:pt x="157429" y="1098372"/>
                  </a:lnTo>
                  <a:lnTo>
                    <a:pt x="173164" y="1051572"/>
                  </a:lnTo>
                  <a:lnTo>
                    <a:pt x="215747" y="1039241"/>
                  </a:lnTo>
                  <a:lnTo>
                    <a:pt x="237121" y="1039876"/>
                  </a:lnTo>
                  <a:lnTo>
                    <a:pt x="275424" y="1047750"/>
                  </a:lnTo>
                  <a:lnTo>
                    <a:pt x="304177" y="1073404"/>
                  </a:lnTo>
                  <a:lnTo>
                    <a:pt x="306590" y="1085710"/>
                  </a:lnTo>
                  <a:lnTo>
                    <a:pt x="306578" y="1093901"/>
                  </a:lnTo>
                  <a:lnTo>
                    <a:pt x="306463" y="1100213"/>
                  </a:lnTo>
                  <a:lnTo>
                    <a:pt x="305295" y="1113167"/>
                  </a:lnTo>
                  <a:lnTo>
                    <a:pt x="304571" y="1120305"/>
                  </a:lnTo>
                  <a:lnTo>
                    <a:pt x="304419" y="1121981"/>
                  </a:lnTo>
                  <a:lnTo>
                    <a:pt x="302831" y="1133132"/>
                  </a:lnTo>
                  <a:lnTo>
                    <a:pt x="300113" y="1145705"/>
                  </a:lnTo>
                  <a:lnTo>
                    <a:pt x="296672" y="1159141"/>
                  </a:lnTo>
                  <a:lnTo>
                    <a:pt x="292900" y="1172895"/>
                  </a:lnTo>
                  <a:lnTo>
                    <a:pt x="286156" y="1198054"/>
                  </a:lnTo>
                  <a:lnTo>
                    <a:pt x="281597" y="1220139"/>
                  </a:lnTo>
                  <a:lnTo>
                    <a:pt x="281508" y="1221130"/>
                  </a:lnTo>
                  <a:lnTo>
                    <a:pt x="280708" y="1238745"/>
                  </a:lnTo>
                  <a:lnTo>
                    <a:pt x="285292" y="1252169"/>
                  </a:lnTo>
                  <a:lnTo>
                    <a:pt x="290728" y="1257452"/>
                  </a:lnTo>
                  <a:lnTo>
                    <a:pt x="297903" y="1261046"/>
                  </a:lnTo>
                  <a:lnTo>
                    <a:pt x="306641" y="1262875"/>
                  </a:lnTo>
                  <a:lnTo>
                    <a:pt x="316725" y="1262862"/>
                  </a:lnTo>
                  <a:lnTo>
                    <a:pt x="332422" y="1259713"/>
                  </a:lnTo>
                  <a:lnTo>
                    <a:pt x="348310" y="1253058"/>
                  </a:lnTo>
                  <a:lnTo>
                    <a:pt x="351167" y="1251038"/>
                  </a:lnTo>
                  <a:lnTo>
                    <a:pt x="362242" y="1243228"/>
                  </a:lnTo>
                  <a:lnTo>
                    <a:pt x="385546" y="1201737"/>
                  </a:lnTo>
                  <a:lnTo>
                    <a:pt x="410679" y="1125359"/>
                  </a:lnTo>
                  <a:lnTo>
                    <a:pt x="417868" y="1078865"/>
                  </a:lnTo>
                  <a:lnTo>
                    <a:pt x="421347" y="1039050"/>
                  </a:lnTo>
                  <a:lnTo>
                    <a:pt x="422884" y="1029462"/>
                  </a:lnTo>
                  <a:lnTo>
                    <a:pt x="425780" y="1020368"/>
                  </a:lnTo>
                  <a:lnTo>
                    <a:pt x="429958" y="1011885"/>
                  </a:lnTo>
                  <a:lnTo>
                    <a:pt x="435381" y="1004138"/>
                  </a:lnTo>
                  <a:lnTo>
                    <a:pt x="459054" y="972045"/>
                  </a:lnTo>
                  <a:lnTo>
                    <a:pt x="484670" y="927341"/>
                  </a:lnTo>
                  <a:lnTo>
                    <a:pt x="506603" y="871308"/>
                  </a:lnTo>
                  <a:lnTo>
                    <a:pt x="519290" y="805218"/>
                  </a:lnTo>
                  <a:close/>
                </a:path>
                <a:path w="1485264" h="1263014">
                  <a:moveTo>
                    <a:pt x="832281" y="114655"/>
                  </a:moveTo>
                  <a:lnTo>
                    <a:pt x="830440" y="111086"/>
                  </a:lnTo>
                  <a:lnTo>
                    <a:pt x="754126" y="86829"/>
                  </a:lnTo>
                  <a:lnTo>
                    <a:pt x="750582" y="88658"/>
                  </a:lnTo>
                  <a:lnTo>
                    <a:pt x="748449" y="95351"/>
                  </a:lnTo>
                  <a:lnTo>
                    <a:pt x="750290" y="98920"/>
                  </a:lnTo>
                  <a:lnTo>
                    <a:pt x="753630" y="99987"/>
                  </a:lnTo>
                  <a:lnTo>
                    <a:pt x="824141" y="122415"/>
                  </a:lnTo>
                  <a:lnTo>
                    <a:pt x="825055" y="122491"/>
                  </a:lnTo>
                  <a:lnTo>
                    <a:pt x="828332" y="122085"/>
                  </a:lnTo>
                  <a:lnTo>
                    <a:pt x="830440" y="120446"/>
                  </a:lnTo>
                  <a:lnTo>
                    <a:pt x="832281" y="114655"/>
                  </a:lnTo>
                  <a:close/>
                </a:path>
                <a:path w="1485264" h="1263014">
                  <a:moveTo>
                    <a:pt x="845134" y="226479"/>
                  </a:moveTo>
                  <a:lnTo>
                    <a:pt x="844270" y="219506"/>
                  </a:lnTo>
                  <a:lnTo>
                    <a:pt x="841108" y="217043"/>
                  </a:lnTo>
                  <a:lnTo>
                    <a:pt x="768248" y="225983"/>
                  </a:lnTo>
                  <a:lnTo>
                    <a:pt x="765771" y="229146"/>
                  </a:lnTo>
                  <a:lnTo>
                    <a:pt x="766622" y="236118"/>
                  </a:lnTo>
                  <a:lnTo>
                    <a:pt x="769797" y="238594"/>
                  </a:lnTo>
                  <a:lnTo>
                    <a:pt x="773277" y="238163"/>
                  </a:lnTo>
                  <a:lnTo>
                    <a:pt x="842657" y="229641"/>
                  </a:lnTo>
                  <a:lnTo>
                    <a:pt x="845134" y="226479"/>
                  </a:lnTo>
                  <a:close/>
                </a:path>
                <a:path w="1485264" h="1263014">
                  <a:moveTo>
                    <a:pt x="903566" y="308419"/>
                  </a:moveTo>
                  <a:lnTo>
                    <a:pt x="898893" y="303161"/>
                  </a:lnTo>
                  <a:lnTo>
                    <a:pt x="894880" y="302958"/>
                  </a:lnTo>
                  <a:lnTo>
                    <a:pt x="836333" y="355041"/>
                  </a:lnTo>
                  <a:lnTo>
                    <a:pt x="836091" y="359054"/>
                  </a:lnTo>
                  <a:lnTo>
                    <a:pt x="838428" y="361670"/>
                  </a:lnTo>
                  <a:lnTo>
                    <a:pt x="839863" y="363296"/>
                  </a:lnTo>
                  <a:lnTo>
                    <a:pt x="841946" y="363994"/>
                  </a:lnTo>
                  <a:lnTo>
                    <a:pt x="845185" y="363601"/>
                  </a:lnTo>
                  <a:lnTo>
                    <a:pt x="846391" y="363080"/>
                  </a:lnTo>
                  <a:lnTo>
                    <a:pt x="903338" y="312432"/>
                  </a:lnTo>
                  <a:lnTo>
                    <a:pt x="903566" y="308419"/>
                  </a:lnTo>
                  <a:close/>
                </a:path>
                <a:path w="1485264" h="1263014">
                  <a:moveTo>
                    <a:pt x="1447457" y="283972"/>
                  </a:moveTo>
                  <a:lnTo>
                    <a:pt x="1446263" y="280136"/>
                  </a:lnTo>
                  <a:lnTo>
                    <a:pt x="1379943" y="245389"/>
                  </a:lnTo>
                  <a:lnTo>
                    <a:pt x="1376845" y="243763"/>
                  </a:lnTo>
                  <a:lnTo>
                    <a:pt x="1372997" y="244944"/>
                  </a:lnTo>
                  <a:lnTo>
                    <a:pt x="1369745" y="251167"/>
                  </a:lnTo>
                  <a:lnTo>
                    <a:pt x="1370939" y="255016"/>
                  </a:lnTo>
                  <a:lnTo>
                    <a:pt x="1438452" y="290385"/>
                  </a:lnTo>
                  <a:lnTo>
                    <a:pt x="1439735" y="290588"/>
                  </a:lnTo>
                  <a:lnTo>
                    <a:pt x="1442974" y="290195"/>
                  </a:lnTo>
                  <a:lnTo>
                    <a:pt x="1444828" y="289001"/>
                  </a:lnTo>
                  <a:lnTo>
                    <a:pt x="1447457" y="283972"/>
                  </a:lnTo>
                  <a:close/>
                </a:path>
                <a:path w="1485264" h="1263014">
                  <a:moveTo>
                    <a:pt x="1468704" y="6908"/>
                  </a:moveTo>
                  <a:lnTo>
                    <a:pt x="1465021" y="914"/>
                  </a:lnTo>
                  <a:lnTo>
                    <a:pt x="1461122" y="0"/>
                  </a:lnTo>
                  <a:lnTo>
                    <a:pt x="1392948" y="42011"/>
                  </a:lnTo>
                  <a:lnTo>
                    <a:pt x="1392034" y="45923"/>
                  </a:lnTo>
                  <a:lnTo>
                    <a:pt x="1393875" y="48907"/>
                  </a:lnTo>
                  <a:lnTo>
                    <a:pt x="1395222" y="51092"/>
                  </a:lnTo>
                  <a:lnTo>
                    <a:pt x="1397660" y="52171"/>
                  </a:lnTo>
                  <a:lnTo>
                    <a:pt x="1400937" y="51765"/>
                  </a:lnTo>
                  <a:lnTo>
                    <a:pt x="1401800" y="51473"/>
                  </a:lnTo>
                  <a:lnTo>
                    <a:pt x="1467777" y="10820"/>
                  </a:lnTo>
                  <a:lnTo>
                    <a:pt x="1468704" y="6908"/>
                  </a:lnTo>
                  <a:close/>
                </a:path>
                <a:path w="1485264" h="1263014">
                  <a:moveTo>
                    <a:pt x="1485138" y="147904"/>
                  </a:moveTo>
                  <a:lnTo>
                    <a:pt x="1484287" y="140931"/>
                  </a:lnTo>
                  <a:lnTo>
                    <a:pt x="1481112" y="138455"/>
                  </a:lnTo>
                  <a:lnTo>
                    <a:pt x="1477632" y="138887"/>
                  </a:lnTo>
                  <a:lnTo>
                    <a:pt x="1408252" y="147408"/>
                  </a:lnTo>
                  <a:lnTo>
                    <a:pt x="1405775" y="150571"/>
                  </a:lnTo>
                  <a:lnTo>
                    <a:pt x="1406639" y="157543"/>
                  </a:lnTo>
                  <a:lnTo>
                    <a:pt x="1409801" y="160007"/>
                  </a:lnTo>
                  <a:lnTo>
                    <a:pt x="1482661" y="151066"/>
                  </a:lnTo>
                  <a:lnTo>
                    <a:pt x="148513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296092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56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98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40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99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296092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4296092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11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4296092" y="5269699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40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40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40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40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40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40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10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54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25" y="1717713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893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37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82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14"/>
                  </a:lnTo>
                  <a:lnTo>
                    <a:pt x="389674" y="1348282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28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69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18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74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11"/>
                  </a:lnTo>
                  <a:lnTo>
                    <a:pt x="542569" y="1630527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51"/>
                  </a:lnTo>
                  <a:lnTo>
                    <a:pt x="631901" y="1423873"/>
                  </a:lnTo>
                  <a:close/>
                </a:path>
                <a:path w="734695" h="1882140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40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40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4296092" y="12"/>
              <a:ext cx="734695" cy="6949440"/>
            </a:xfrm>
            <a:custGeom>
              <a:avLst/>
              <a:gdLst/>
              <a:ahLst/>
              <a:cxnLst/>
              <a:rect l="l" t="t" r="r" b="b"/>
              <a:pathLst>
                <a:path w="734695" h="694944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5" h="6949440">
                  <a:moveTo>
                    <a:pt x="89484" y="6650279"/>
                  </a:moveTo>
                  <a:lnTo>
                    <a:pt x="88430" y="6646392"/>
                  </a:lnTo>
                  <a:lnTo>
                    <a:pt x="18834" y="6606807"/>
                  </a:lnTo>
                  <a:lnTo>
                    <a:pt x="14973" y="6607848"/>
                  </a:lnTo>
                  <a:lnTo>
                    <a:pt x="11506" y="6613957"/>
                  </a:lnTo>
                  <a:lnTo>
                    <a:pt x="12560" y="6617830"/>
                  </a:lnTo>
                  <a:lnTo>
                    <a:pt x="15608" y="6619570"/>
                  </a:lnTo>
                  <a:lnTo>
                    <a:pt x="79921" y="6656171"/>
                  </a:lnTo>
                  <a:lnTo>
                    <a:pt x="80797" y="6656425"/>
                  </a:lnTo>
                  <a:lnTo>
                    <a:pt x="84086" y="6656718"/>
                  </a:lnTo>
                  <a:lnTo>
                    <a:pt x="86487" y="6655549"/>
                  </a:lnTo>
                  <a:lnTo>
                    <a:pt x="89484" y="6650279"/>
                  </a:lnTo>
                  <a:close/>
                </a:path>
                <a:path w="734695" h="6949440">
                  <a:moveTo>
                    <a:pt x="118922" y="6854622"/>
                  </a:moveTo>
                  <a:lnTo>
                    <a:pt x="115455" y="6848513"/>
                  </a:lnTo>
                  <a:lnTo>
                    <a:pt x="111569" y="6847484"/>
                  </a:lnTo>
                  <a:lnTo>
                    <a:pt x="43472" y="6886245"/>
                  </a:lnTo>
                  <a:lnTo>
                    <a:pt x="42405" y="6890118"/>
                  </a:lnTo>
                  <a:lnTo>
                    <a:pt x="44145" y="6893166"/>
                  </a:lnTo>
                  <a:lnTo>
                    <a:pt x="45212" y="6895058"/>
                  </a:lnTo>
                  <a:lnTo>
                    <a:pt x="47104" y="6896176"/>
                  </a:lnTo>
                  <a:lnTo>
                    <a:pt x="50355" y="6896455"/>
                  </a:lnTo>
                  <a:lnTo>
                    <a:pt x="51638" y="6896201"/>
                  </a:lnTo>
                  <a:lnTo>
                    <a:pt x="117868" y="6858495"/>
                  </a:lnTo>
                  <a:lnTo>
                    <a:pt x="118922" y="6854622"/>
                  </a:lnTo>
                  <a:close/>
                </a:path>
                <a:path w="734695" h="6949440">
                  <a:moveTo>
                    <a:pt x="293916" y="35610"/>
                  </a:moveTo>
                  <a:lnTo>
                    <a:pt x="291338" y="32524"/>
                  </a:lnTo>
                  <a:lnTo>
                    <a:pt x="284340" y="31915"/>
                  </a:lnTo>
                  <a:lnTo>
                    <a:pt x="281266" y="34505"/>
                  </a:lnTo>
                  <a:lnTo>
                    <a:pt x="278155" y="69964"/>
                  </a:lnTo>
                  <a:lnTo>
                    <a:pt x="280746" y="73037"/>
                  </a:lnTo>
                  <a:lnTo>
                    <a:pt x="284238" y="73342"/>
                  </a:lnTo>
                  <a:lnTo>
                    <a:pt x="287731" y="73647"/>
                  </a:lnTo>
                  <a:lnTo>
                    <a:pt x="290817" y="71069"/>
                  </a:lnTo>
                  <a:lnTo>
                    <a:pt x="293916" y="35610"/>
                  </a:lnTo>
                  <a:close/>
                </a:path>
                <a:path w="734695" h="694944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5" h="6949440">
                  <a:moveTo>
                    <a:pt x="631901" y="7899"/>
                  </a:moveTo>
                  <a:lnTo>
                    <a:pt x="631545" y="0"/>
                  </a:lnTo>
                  <a:lnTo>
                    <a:pt x="619137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42" y="128244"/>
                  </a:lnTo>
                  <a:lnTo>
                    <a:pt x="558825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44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15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787" y="302895"/>
                  </a:lnTo>
                  <a:lnTo>
                    <a:pt x="431723" y="286258"/>
                  </a:lnTo>
                  <a:lnTo>
                    <a:pt x="428459" y="271106"/>
                  </a:lnTo>
                  <a:lnTo>
                    <a:pt x="399503" y="24192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309" y="256933"/>
                  </a:lnTo>
                  <a:lnTo>
                    <a:pt x="257225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209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25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34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33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27" y="129082"/>
                  </a:lnTo>
                  <a:lnTo>
                    <a:pt x="137134" y="82969"/>
                  </a:lnTo>
                  <a:lnTo>
                    <a:pt x="126136" y="27063"/>
                  </a:lnTo>
                  <a:lnTo>
                    <a:pt x="125755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17" y="133985"/>
                  </a:lnTo>
                  <a:lnTo>
                    <a:pt x="158661" y="169265"/>
                  </a:lnTo>
                  <a:lnTo>
                    <a:pt x="163487" y="179870"/>
                  </a:lnTo>
                  <a:lnTo>
                    <a:pt x="166700" y="190957"/>
                  </a:lnTo>
                  <a:lnTo>
                    <a:pt x="168135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33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77" y="389813"/>
                  </a:lnTo>
                  <a:lnTo>
                    <a:pt x="271703" y="363867"/>
                  </a:lnTo>
                  <a:lnTo>
                    <a:pt x="270370" y="349669"/>
                  </a:lnTo>
                  <a:lnTo>
                    <a:pt x="269316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532" y="307784"/>
                  </a:lnTo>
                  <a:lnTo>
                    <a:pt x="270040" y="301053"/>
                  </a:lnTo>
                  <a:lnTo>
                    <a:pt x="285775" y="254254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88" y="276085"/>
                  </a:lnTo>
                  <a:lnTo>
                    <a:pt x="419201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182" y="322986"/>
                  </a:lnTo>
                  <a:lnTo>
                    <a:pt x="417029" y="324675"/>
                  </a:lnTo>
                  <a:lnTo>
                    <a:pt x="415442" y="335826"/>
                  </a:lnTo>
                  <a:lnTo>
                    <a:pt x="412724" y="348386"/>
                  </a:lnTo>
                  <a:lnTo>
                    <a:pt x="409282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208" y="422833"/>
                  </a:lnTo>
                  <a:lnTo>
                    <a:pt x="394119" y="423811"/>
                  </a:lnTo>
                  <a:lnTo>
                    <a:pt x="393319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14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33" y="462407"/>
                  </a:lnTo>
                  <a:lnTo>
                    <a:pt x="460921" y="455752"/>
                  </a:lnTo>
                  <a:lnTo>
                    <a:pt x="463778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495" y="232143"/>
                  </a:lnTo>
                  <a:lnTo>
                    <a:pt x="538391" y="223050"/>
                  </a:lnTo>
                  <a:lnTo>
                    <a:pt x="542569" y="214566"/>
                  </a:lnTo>
                  <a:lnTo>
                    <a:pt x="547992" y="206819"/>
                  </a:lnTo>
                  <a:lnTo>
                    <a:pt x="571665" y="174726"/>
                  </a:lnTo>
                  <a:lnTo>
                    <a:pt x="597281" y="130022"/>
                  </a:lnTo>
                  <a:lnTo>
                    <a:pt x="619213" y="73990"/>
                  </a:lnTo>
                  <a:lnTo>
                    <a:pt x="631901" y="7899"/>
                  </a:lnTo>
                  <a:close/>
                </a:path>
                <a:path w="734695" h="6949440">
                  <a:moveTo>
                    <a:pt x="656005" y="6943801"/>
                  </a:moveTo>
                  <a:lnTo>
                    <a:pt x="655637" y="6939801"/>
                  </a:lnTo>
                  <a:lnTo>
                    <a:pt x="597992" y="6892023"/>
                  </a:lnTo>
                  <a:lnTo>
                    <a:pt x="595299" y="6889788"/>
                  </a:lnTo>
                  <a:lnTo>
                    <a:pt x="591286" y="6890144"/>
                  </a:lnTo>
                  <a:lnTo>
                    <a:pt x="586816" y="6895554"/>
                  </a:lnTo>
                  <a:lnTo>
                    <a:pt x="587184" y="6899567"/>
                  </a:lnTo>
                  <a:lnTo>
                    <a:pt x="645858" y="6948195"/>
                  </a:lnTo>
                  <a:lnTo>
                    <a:pt x="647077" y="6948665"/>
                  </a:lnTo>
                  <a:lnTo>
                    <a:pt x="650328" y="6948957"/>
                  </a:lnTo>
                  <a:lnTo>
                    <a:pt x="652386" y="6948170"/>
                  </a:lnTo>
                  <a:lnTo>
                    <a:pt x="656005" y="6943801"/>
                  </a:lnTo>
                  <a:close/>
                </a:path>
                <a:path w="734695" h="6949440">
                  <a:moveTo>
                    <a:pt x="721766" y="6811543"/>
                  </a:moveTo>
                  <a:lnTo>
                    <a:pt x="719175" y="6808470"/>
                  </a:lnTo>
                  <a:lnTo>
                    <a:pt x="715683" y="6808165"/>
                  </a:lnTo>
                  <a:lnTo>
                    <a:pt x="646049" y="6802069"/>
                  </a:lnTo>
                  <a:lnTo>
                    <a:pt x="642975" y="6804660"/>
                  </a:lnTo>
                  <a:lnTo>
                    <a:pt x="642366" y="6811645"/>
                  </a:lnTo>
                  <a:lnTo>
                    <a:pt x="644944" y="6814718"/>
                  </a:lnTo>
                  <a:lnTo>
                    <a:pt x="718070" y="6821119"/>
                  </a:lnTo>
                  <a:lnTo>
                    <a:pt x="721144" y="6818541"/>
                  </a:lnTo>
                  <a:lnTo>
                    <a:pt x="721766" y="6811543"/>
                  </a:lnTo>
                  <a:close/>
                </a:path>
                <a:path w="734695" h="694944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4296092" y="12"/>
              <a:ext cx="3211195" cy="2435225"/>
            </a:xfrm>
            <a:custGeom>
              <a:avLst/>
              <a:gdLst/>
              <a:ahLst/>
              <a:cxnLst/>
              <a:rect l="l" t="t" r="r" b="b"/>
              <a:pathLst>
                <a:path w="3211195" h="24352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3211195" h="24352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3211195" h="24352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3211195" h="24352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3211195" h="24352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  <a:path w="3211195" h="2435225">
                  <a:moveTo>
                    <a:pt x="2889262" y="2053856"/>
                  </a:moveTo>
                  <a:lnTo>
                    <a:pt x="2884932" y="2018525"/>
                  </a:lnTo>
                  <a:lnTo>
                    <a:pt x="2881757" y="2016061"/>
                  </a:lnTo>
                  <a:lnTo>
                    <a:pt x="2874797" y="2016912"/>
                  </a:lnTo>
                  <a:lnTo>
                    <a:pt x="2872321" y="2020074"/>
                  </a:lnTo>
                  <a:lnTo>
                    <a:pt x="2876664" y="2055406"/>
                  </a:lnTo>
                  <a:lnTo>
                    <a:pt x="2879826" y="2057882"/>
                  </a:lnTo>
                  <a:lnTo>
                    <a:pt x="2883306" y="2057450"/>
                  </a:lnTo>
                  <a:lnTo>
                    <a:pt x="2886786" y="2057019"/>
                  </a:lnTo>
                  <a:lnTo>
                    <a:pt x="2889262" y="2053856"/>
                  </a:lnTo>
                  <a:close/>
                </a:path>
                <a:path w="3211195" h="2435225">
                  <a:moveTo>
                    <a:pt x="3018675" y="2196350"/>
                  </a:moveTo>
                  <a:lnTo>
                    <a:pt x="3007233" y="2195322"/>
                  </a:lnTo>
                  <a:lnTo>
                    <a:pt x="2984843" y="2196350"/>
                  </a:lnTo>
                  <a:lnTo>
                    <a:pt x="3018675" y="2196350"/>
                  </a:lnTo>
                  <a:close/>
                </a:path>
                <a:path w="3211195" h="2435225">
                  <a:moveTo>
                    <a:pt x="3049701" y="2034159"/>
                  </a:moveTo>
                  <a:lnTo>
                    <a:pt x="3045371" y="1998827"/>
                  </a:lnTo>
                  <a:lnTo>
                    <a:pt x="3042196" y="1996351"/>
                  </a:lnTo>
                  <a:lnTo>
                    <a:pt x="3038716" y="1996782"/>
                  </a:lnTo>
                  <a:lnTo>
                    <a:pt x="3035236" y="1997214"/>
                  </a:lnTo>
                  <a:lnTo>
                    <a:pt x="3032760" y="2000377"/>
                  </a:lnTo>
                  <a:lnTo>
                    <a:pt x="3037103" y="2035708"/>
                  </a:lnTo>
                  <a:lnTo>
                    <a:pt x="3040265" y="2038172"/>
                  </a:lnTo>
                  <a:lnTo>
                    <a:pt x="3047225" y="2037321"/>
                  </a:lnTo>
                  <a:lnTo>
                    <a:pt x="3049701" y="2034159"/>
                  </a:lnTo>
                  <a:close/>
                </a:path>
                <a:path w="3211195" h="2435225">
                  <a:moveTo>
                    <a:pt x="3211093" y="1988439"/>
                  </a:moveTo>
                  <a:lnTo>
                    <a:pt x="3209760" y="1921154"/>
                  </a:lnTo>
                  <a:lnTo>
                    <a:pt x="3200946" y="1887169"/>
                  </a:lnTo>
                  <a:lnTo>
                    <a:pt x="3198076" y="1882635"/>
                  </a:lnTo>
                  <a:lnTo>
                    <a:pt x="3198076" y="1990026"/>
                  </a:lnTo>
                  <a:lnTo>
                    <a:pt x="3187674" y="2048903"/>
                  </a:lnTo>
                  <a:lnTo>
                    <a:pt x="3172168" y="2095792"/>
                  </a:lnTo>
                  <a:lnTo>
                    <a:pt x="3157778" y="2127313"/>
                  </a:lnTo>
                  <a:lnTo>
                    <a:pt x="3153333" y="2137778"/>
                  </a:lnTo>
                  <a:lnTo>
                    <a:pt x="3150527" y="2148789"/>
                  </a:lnTo>
                  <a:lnTo>
                    <a:pt x="3149396" y="2160181"/>
                  </a:lnTo>
                  <a:lnTo>
                    <a:pt x="3149968" y="2171789"/>
                  </a:lnTo>
                  <a:lnTo>
                    <a:pt x="3154845" y="2211463"/>
                  </a:lnTo>
                  <a:lnTo>
                    <a:pt x="3157283" y="2261819"/>
                  </a:lnTo>
                  <a:lnTo>
                    <a:pt x="3153803" y="2305837"/>
                  </a:lnTo>
                  <a:lnTo>
                    <a:pt x="3141865" y="2364562"/>
                  </a:lnTo>
                  <a:lnTo>
                    <a:pt x="3116199" y="2393010"/>
                  </a:lnTo>
                  <a:lnTo>
                    <a:pt x="3093897" y="2401557"/>
                  </a:lnTo>
                  <a:lnTo>
                    <a:pt x="3086303" y="2401087"/>
                  </a:lnTo>
                  <a:lnTo>
                    <a:pt x="3082201" y="2397480"/>
                  </a:lnTo>
                  <a:lnTo>
                    <a:pt x="3077641" y="2387384"/>
                  </a:lnTo>
                  <a:lnTo>
                    <a:pt x="3076003" y="2370480"/>
                  </a:lnTo>
                  <a:lnTo>
                    <a:pt x="3076283" y="2349855"/>
                  </a:lnTo>
                  <a:lnTo>
                    <a:pt x="3077489" y="2327859"/>
                  </a:lnTo>
                  <a:lnTo>
                    <a:pt x="3078315" y="2313622"/>
                  </a:lnTo>
                  <a:lnTo>
                    <a:pt x="3078759" y="2302497"/>
                  </a:lnTo>
                  <a:lnTo>
                    <a:pt x="3078886" y="2292477"/>
                  </a:lnTo>
                  <a:lnTo>
                    <a:pt x="3078810" y="2284971"/>
                  </a:lnTo>
                  <a:lnTo>
                    <a:pt x="3078061" y="2274125"/>
                  </a:lnTo>
                  <a:lnTo>
                    <a:pt x="3077667" y="2270925"/>
                  </a:lnTo>
                  <a:lnTo>
                    <a:pt x="3077095" y="2265527"/>
                  </a:lnTo>
                  <a:lnTo>
                    <a:pt x="3065488" y="2220899"/>
                  </a:lnTo>
                  <a:lnTo>
                    <a:pt x="3026410" y="2197049"/>
                  </a:lnTo>
                  <a:lnTo>
                    <a:pt x="3018815" y="2196363"/>
                  </a:lnTo>
                  <a:lnTo>
                    <a:pt x="2984843" y="2196363"/>
                  </a:lnTo>
                  <a:lnTo>
                    <a:pt x="2984576" y="2196363"/>
                  </a:lnTo>
                  <a:lnTo>
                    <a:pt x="2984157" y="2196363"/>
                  </a:lnTo>
                  <a:lnTo>
                    <a:pt x="2978061" y="2197100"/>
                  </a:lnTo>
                  <a:lnTo>
                    <a:pt x="2977438" y="2197239"/>
                  </a:lnTo>
                  <a:lnTo>
                    <a:pt x="2955201" y="2201697"/>
                  </a:lnTo>
                  <a:lnTo>
                    <a:pt x="2912351" y="2226360"/>
                  </a:lnTo>
                  <a:lnTo>
                    <a:pt x="2902140" y="2255863"/>
                  </a:lnTo>
                  <a:lnTo>
                    <a:pt x="2902534" y="2271458"/>
                  </a:lnTo>
                  <a:lnTo>
                    <a:pt x="2904426" y="2286901"/>
                  </a:lnTo>
                  <a:lnTo>
                    <a:pt x="2905214" y="2292477"/>
                  </a:lnTo>
                  <a:lnTo>
                    <a:pt x="2905556" y="2295309"/>
                  </a:lnTo>
                  <a:lnTo>
                    <a:pt x="2907652" y="2307158"/>
                  </a:lnTo>
                  <a:lnTo>
                    <a:pt x="2910929" y="2320213"/>
                  </a:lnTo>
                  <a:lnTo>
                    <a:pt x="2914954" y="2334006"/>
                  </a:lnTo>
                  <a:lnTo>
                    <a:pt x="2919323" y="2348052"/>
                  </a:lnTo>
                  <a:lnTo>
                    <a:pt x="2925584" y="2368359"/>
                  </a:lnTo>
                  <a:lnTo>
                    <a:pt x="2930842" y="2388298"/>
                  </a:lnTo>
                  <a:lnTo>
                    <a:pt x="2933357" y="2405100"/>
                  </a:lnTo>
                  <a:lnTo>
                    <a:pt x="2931363" y="2416010"/>
                  </a:lnTo>
                  <a:lnTo>
                    <a:pt x="2928251" y="2420493"/>
                  </a:lnTo>
                  <a:lnTo>
                    <a:pt x="2920987" y="2422791"/>
                  </a:lnTo>
                  <a:lnTo>
                    <a:pt x="2911424" y="2422296"/>
                  </a:lnTo>
                  <a:lnTo>
                    <a:pt x="2872854" y="2407208"/>
                  </a:lnTo>
                  <a:lnTo>
                    <a:pt x="2839732" y="2344369"/>
                  </a:lnTo>
                  <a:lnTo>
                    <a:pt x="2825712" y="2302497"/>
                  </a:lnTo>
                  <a:lnTo>
                    <a:pt x="2815894" y="2253081"/>
                  </a:lnTo>
                  <a:lnTo>
                    <a:pt x="2811526" y="2217559"/>
                  </a:lnTo>
                  <a:lnTo>
                    <a:pt x="2808909" y="2204377"/>
                  </a:lnTo>
                  <a:lnTo>
                    <a:pt x="2804414" y="2191791"/>
                  </a:lnTo>
                  <a:lnTo>
                    <a:pt x="2798089" y="2179980"/>
                  </a:lnTo>
                  <a:lnTo>
                    <a:pt x="2790037" y="2169109"/>
                  </a:lnTo>
                  <a:lnTo>
                    <a:pt x="2766834" y="2139188"/>
                  </a:lnTo>
                  <a:lnTo>
                    <a:pt x="2741409" y="2097455"/>
                  </a:lnTo>
                  <a:lnTo>
                    <a:pt x="2719032" y="2045055"/>
                  </a:lnTo>
                  <a:lnTo>
                    <a:pt x="2704973" y="1983130"/>
                  </a:lnTo>
                  <a:lnTo>
                    <a:pt x="2704465" y="1957108"/>
                  </a:lnTo>
                  <a:lnTo>
                    <a:pt x="2709811" y="1935035"/>
                  </a:lnTo>
                  <a:lnTo>
                    <a:pt x="2737916" y="1902980"/>
                  </a:lnTo>
                  <a:lnTo>
                    <a:pt x="2783141" y="1888553"/>
                  </a:lnTo>
                  <a:lnTo>
                    <a:pt x="2808325" y="1887321"/>
                  </a:lnTo>
                  <a:lnTo>
                    <a:pt x="2831452" y="1889201"/>
                  </a:lnTo>
                  <a:lnTo>
                    <a:pt x="2850438" y="1893100"/>
                  </a:lnTo>
                  <a:lnTo>
                    <a:pt x="2863138" y="1897964"/>
                  </a:lnTo>
                  <a:lnTo>
                    <a:pt x="2876448" y="1919414"/>
                  </a:lnTo>
                  <a:lnTo>
                    <a:pt x="2903309" y="1934679"/>
                  </a:lnTo>
                  <a:lnTo>
                    <a:pt x="2940456" y="1942477"/>
                  </a:lnTo>
                  <a:lnTo>
                    <a:pt x="2984639" y="1941550"/>
                  </a:lnTo>
                  <a:lnTo>
                    <a:pt x="2988119" y="1941118"/>
                  </a:lnTo>
                  <a:lnTo>
                    <a:pt x="2990596" y="1937956"/>
                  </a:lnTo>
                  <a:lnTo>
                    <a:pt x="2989745" y="1930984"/>
                  </a:lnTo>
                  <a:lnTo>
                    <a:pt x="2988907" y="1930323"/>
                  </a:lnTo>
                  <a:lnTo>
                    <a:pt x="2986570" y="1928507"/>
                  </a:lnTo>
                  <a:lnTo>
                    <a:pt x="2983090" y="1928939"/>
                  </a:lnTo>
                  <a:lnTo>
                    <a:pt x="2950654" y="1930323"/>
                  </a:lnTo>
                  <a:lnTo>
                    <a:pt x="2921635" y="1926691"/>
                  </a:lnTo>
                  <a:lnTo>
                    <a:pt x="2898025" y="1918703"/>
                  </a:lnTo>
                  <a:lnTo>
                    <a:pt x="2881807" y="1907044"/>
                  </a:lnTo>
                  <a:lnTo>
                    <a:pt x="2898610" y="1911184"/>
                  </a:lnTo>
                  <a:lnTo>
                    <a:pt x="2915348" y="1913077"/>
                  </a:lnTo>
                  <a:lnTo>
                    <a:pt x="2930321" y="1913432"/>
                  </a:lnTo>
                  <a:lnTo>
                    <a:pt x="2941828" y="1912975"/>
                  </a:lnTo>
                  <a:lnTo>
                    <a:pt x="2942298" y="1913039"/>
                  </a:lnTo>
                  <a:lnTo>
                    <a:pt x="2950349" y="1911921"/>
                  </a:lnTo>
                  <a:lnTo>
                    <a:pt x="2965437" y="1908695"/>
                  </a:lnTo>
                  <a:lnTo>
                    <a:pt x="2970758" y="1907044"/>
                  </a:lnTo>
                  <a:lnTo>
                    <a:pt x="2984893" y="1902663"/>
                  </a:lnTo>
                  <a:lnTo>
                    <a:pt x="2989046" y="1900707"/>
                  </a:lnTo>
                  <a:lnTo>
                    <a:pt x="3004858" y="1893239"/>
                  </a:lnTo>
                  <a:lnTo>
                    <a:pt x="3021469" y="1879790"/>
                  </a:lnTo>
                  <a:lnTo>
                    <a:pt x="3038932" y="1867941"/>
                  </a:lnTo>
                  <a:lnTo>
                    <a:pt x="3069793" y="1855838"/>
                  </a:lnTo>
                  <a:lnTo>
                    <a:pt x="3107575" y="1848993"/>
                  </a:lnTo>
                  <a:lnTo>
                    <a:pt x="3145790" y="1852891"/>
                  </a:lnTo>
                  <a:lnTo>
                    <a:pt x="3180829" y="1877199"/>
                  </a:lnTo>
                  <a:lnTo>
                    <a:pt x="3197161" y="1922703"/>
                  </a:lnTo>
                  <a:lnTo>
                    <a:pt x="3198076" y="1990026"/>
                  </a:lnTo>
                  <a:lnTo>
                    <a:pt x="3198076" y="1882635"/>
                  </a:lnTo>
                  <a:lnTo>
                    <a:pt x="3186138" y="1863737"/>
                  </a:lnTo>
                  <a:lnTo>
                    <a:pt x="3168180" y="1848993"/>
                  </a:lnTo>
                  <a:lnTo>
                    <a:pt x="3149511" y="1840750"/>
                  </a:lnTo>
                  <a:lnTo>
                    <a:pt x="3107499" y="1836229"/>
                  </a:lnTo>
                  <a:lnTo>
                    <a:pt x="3066173" y="1843544"/>
                  </a:lnTo>
                  <a:lnTo>
                    <a:pt x="3032125" y="1857146"/>
                  </a:lnTo>
                  <a:lnTo>
                    <a:pt x="3011894" y="1871459"/>
                  </a:lnTo>
                  <a:lnTo>
                    <a:pt x="2995688" y="1883905"/>
                  </a:lnTo>
                  <a:lnTo>
                    <a:pt x="2975800" y="1892414"/>
                  </a:lnTo>
                  <a:lnTo>
                    <a:pt x="2957030" y="1897595"/>
                  </a:lnTo>
                  <a:lnTo>
                    <a:pt x="2944520" y="1900008"/>
                  </a:lnTo>
                  <a:lnTo>
                    <a:pt x="2931718" y="1900707"/>
                  </a:lnTo>
                  <a:lnTo>
                    <a:pt x="2912376" y="1900212"/>
                  </a:lnTo>
                  <a:lnTo>
                    <a:pt x="2891066" y="1896745"/>
                  </a:lnTo>
                  <a:lnTo>
                    <a:pt x="2872270" y="1888553"/>
                  </a:lnTo>
                  <a:lnTo>
                    <a:pt x="2869120" y="1887321"/>
                  </a:lnTo>
                  <a:lnTo>
                    <a:pt x="2849245" y="1879600"/>
                  </a:lnTo>
                  <a:lnTo>
                    <a:pt x="2812910" y="1874647"/>
                  </a:lnTo>
                  <a:lnTo>
                    <a:pt x="2771051" y="1877542"/>
                  </a:lnTo>
                  <a:lnTo>
                    <a:pt x="2731363" y="1892096"/>
                  </a:lnTo>
                  <a:lnTo>
                    <a:pt x="2701391" y="1923262"/>
                  </a:lnTo>
                  <a:lnTo>
                    <a:pt x="2692362" y="1984679"/>
                  </a:lnTo>
                  <a:lnTo>
                    <a:pt x="2706928" y="2048903"/>
                  </a:lnTo>
                  <a:lnTo>
                    <a:pt x="2730093" y="2103196"/>
                  </a:lnTo>
                  <a:lnTo>
                    <a:pt x="2756408" y="2146427"/>
                  </a:lnTo>
                  <a:lnTo>
                    <a:pt x="2780411" y="2177389"/>
                  </a:lnTo>
                  <a:lnTo>
                    <a:pt x="2787345" y="2186749"/>
                  </a:lnTo>
                  <a:lnTo>
                    <a:pt x="2792793" y="2196922"/>
                  </a:lnTo>
                  <a:lnTo>
                    <a:pt x="2796679" y="2207755"/>
                  </a:lnTo>
                  <a:lnTo>
                    <a:pt x="2798927" y="2219109"/>
                  </a:lnTo>
                  <a:lnTo>
                    <a:pt x="2803283" y="2254631"/>
                  </a:lnTo>
                  <a:lnTo>
                    <a:pt x="2812097" y="2300808"/>
                  </a:lnTo>
                  <a:lnTo>
                    <a:pt x="2825038" y="2341524"/>
                  </a:lnTo>
                  <a:lnTo>
                    <a:pt x="2854363" y="2404580"/>
                  </a:lnTo>
                  <a:lnTo>
                    <a:pt x="2894977" y="2432380"/>
                  </a:lnTo>
                  <a:lnTo>
                    <a:pt x="2914154" y="2435161"/>
                  </a:lnTo>
                  <a:lnTo>
                    <a:pt x="2917355" y="2435060"/>
                  </a:lnTo>
                  <a:lnTo>
                    <a:pt x="2945930" y="2409621"/>
                  </a:lnTo>
                  <a:lnTo>
                    <a:pt x="2944457" y="2391270"/>
                  </a:lnTo>
                  <a:lnTo>
                    <a:pt x="2939059" y="2369134"/>
                  </a:lnTo>
                  <a:lnTo>
                    <a:pt x="2931439" y="2344229"/>
                  </a:lnTo>
                  <a:lnTo>
                    <a:pt x="2927197" y="2330615"/>
                  </a:lnTo>
                  <a:lnTo>
                    <a:pt x="2923286" y="2317305"/>
                  </a:lnTo>
                  <a:lnTo>
                    <a:pt x="2920149" y="2304834"/>
                  </a:lnTo>
                  <a:lnTo>
                    <a:pt x="2918168" y="2293759"/>
                  </a:lnTo>
                  <a:lnTo>
                    <a:pt x="2917812" y="2290864"/>
                  </a:lnTo>
                  <a:lnTo>
                    <a:pt x="2916986" y="2284971"/>
                  </a:lnTo>
                  <a:lnTo>
                    <a:pt x="2915221" y="2270925"/>
                  </a:lnTo>
                  <a:lnTo>
                    <a:pt x="2914726" y="2257564"/>
                  </a:lnTo>
                  <a:lnTo>
                    <a:pt x="2916720" y="2245195"/>
                  </a:lnTo>
                  <a:lnTo>
                    <a:pt x="2944545" y="2218537"/>
                  </a:lnTo>
                  <a:lnTo>
                    <a:pt x="2982544" y="2209355"/>
                  </a:lnTo>
                  <a:lnTo>
                    <a:pt x="3003893" y="2207971"/>
                  </a:lnTo>
                  <a:lnTo>
                    <a:pt x="3021647" y="2209076"/>
                  </a:lnTo>
                  <a:lnTo>
                    <a:pt x="3055099" y="2228202"/>
                  </a:lnTo>
                  <a:lnTo>
                    <a:pt x="3064472" y="2266861"/>
                  </a:lnTo>
                  <a:lnTo>
                    <a:pt x="3065094" y="2272779"/>
                  </a:lnTo>
                  <a:lnTo>
                    <a:pt x="3065449" y="2275675"/>
                  </a:lnTo>
                  <a:lnTo>
                    <a:pt x="3066084" y="2284971"/>
                  </a:lnTo>
                  <a:lnTo>
                    <a:pt x="3066173" y="2299525"/>
                  </a:lnTo>
                  <a:lnTo>
                    <a:pt x="3065576" y="2313952"/>
                  </a:lnTo>
                  <a:lnTo>
                    <a:pt x="3064624" y="2330615"/>
                  </a:lnTo>
                  <a:lnTo>
                    <a:pt x="3063392" y="2353868"/>
                  </a:lnTo>
                  <a:lnTo>
                    <a:pt x="3066529" y="2394813"/>
                  </a:lnTo>
                  <a:lnTo>
                    <a:pt x="3087992" y="2413038"/>
                  </a:lnTo>
                  <a:lnTo>
                    <a:pt x="3096920" y="2413012"/>
                  </a:lnTo>
                  <a:lnTo>
                    <a:pt x="3135630" y="2394762"/>
                  </a:lnTo>
                  <a:lnTo>
                    <a:pt x="3161385" y="2336812"/>
                  </a:lnTo>
                  <a:lnTo>
                    <a:pt x="3170047" y="2257564"/>
                  </a:lnTo>
                  <a:lnTo>
                    <a:pt x="3169958" y="2254631"/>
                  </a:lnTo>
                  <a:lnTo>
                    <a:pt x="3167443" y="2209914"/>
                  </a:lnTo>
                  <a:lnTo>
                    <a:pt x="3162579" y="2170239"/>
                  </a:lnTo>
                  <a:lnTo>
                    <a:pt x="3162096" y="2160536"/>
                  </a:lnTo>
                  <a:lnTo>
                    <a:pt x="3163024" y="2151037"/>
                  </a:lnTo>
                  <a:lnTo>
                    <a:pt x="3165348" y="2141867"/>
                  </a:lnTo>
                  <a:lnTo>
                    <a:pt x="3169043" y="2133168"/>
                  </a:lnTo>
                  <a:lnTo>
                    <a:pt x="3185528" y="2096846"/>
                  </a:lnTo>
                  <a:lnTo>
                    <a:pt x="3201289" y="2047798"/>
                  </a:lnTo>
                  <a:lnTo>
                    <a:pt x="3211093" y="198843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882460" y="1876958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1895475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1895475">
                  <a:moveTo>
                    <a:pt x="302895" y="1514043"/>
                  </a:moveTo>
                  <a:lnTo>
                    <a:pt x="298564" y="1478711"/>
                  </a:lnTo>
                  <a:lnTo>
                    <a:pt x="295389" y="1476248"/>
                  </a:lnTo>
                  <a:lnTo>
                    <a:pt x="288429" y="1477098"/>
                  </a:lnTo>
                  <a:lnTo>
                    <a:pt x="285953" y="1480261"/>
                  </a:lnTo>
                  <a:lnTo>
                    <a:pt x="290296" y="1515592"/>
                  </a:lnTo>
                  <a:lnTo>
                    <a:pt x="293458" y="1518069"/>
                  </a:lnTo>
                  <a:lnTo>
                    <a:pt x="296938" y="1517637"/>
                  </a:lnTo>
                  <a:lnTo>
                    <a:pt x="300418" y="1517205"/>
                  </a:lnTo>
                  <a:lnTo>
                    <a:pt x="302895" y="1514043"/>
                  </a:lnTo>
                  <a:close/>
                </a:path>
                <a:path w="737234" h="1895475">
                  <a:moveTo>
                    <a:pt x="432308" y="1656537"/>
                  </a:moveTo>
                  <a:lnTo>
                    <a:pt x="420865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4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4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78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61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74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809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44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55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55"/>
                  </a:lnTo>
                  <a:lnTo>
                    <a:pt x="239344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46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71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41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39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42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24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31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98"/>
                  </a:lnTo>
                  <a:lnTo>
                    <a:pt x="304698" y="1356944"/>
                  </a:lnTo>
                  <a:lnTo>
                    <a:pt x="285902" y="1348740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312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92"/>
                  </a:lnTo>
                  <a:lnTo>
                    <a:pt x="333781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25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49262" y="1854949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4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0"/>
              <a:ext cx="172186" cy="6837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882460" y="3214090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1895475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1895475">
                  <a:moveTo>
                    <a:pt x="302895" y="1514043"/>
                  </a:moveTo>
                  <a:lnTo>
                    <a:pt x="298564" y="1478711"/>
                  </a:lnTo>
                  <a:lnTo>
                    <a:pt x="295389" y="1476248"/>
                  </a:lnTo>
                  <a:lnTo>
                    <a:pt x="288429" y="1477098"/>
                  </a:lnTo>
                  <a:lnTo>
                    <a:pt x="285953" y="1480261"/>
                  </a:lnTo>
                  <a:lnTo>
                    <a:pt x="290296" y="1515592"/>
                  </a:lnTo>
                  <a:lnTo>
                    <a:pt x="293458" y="1518069"/>
                  </a:lnTo>
                  <a:lnTo>
                    <a:pt x="296938" y="1517637"/>
                  </a:lnTo>
                  <a:lnTo>
                    <a:pt x="300418" y="1517205"/>
                  </a:lnTo>
                  <a:lnTo>
                    <a:pt x="302895" y="1514043"/>
                  </a:lnTo>
                  <a:close/>
                </a:path>
                <a:path w="737234" h="1895475">
                  <a:moveTo>
                    <a:pt x="432308" y="1656537"/>
                  </a:moveTo>
                  <a:lnTo>
                    <a:pt x="420865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4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4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74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55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44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46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71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41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39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42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11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31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98" y="1356931"/>
                  </a:lnTo>
                  <a:lnTo>
                    <a:pt x="285902" y="1348740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312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81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25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4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6882460" y="4551222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4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1895475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1895475">
                  <a:moveTo>
                    <a:pt x="302895" y="1514030"/>
                  </a:moveTo>
                  <a:lnTo>
                    <a:pt x="298564" y="1478699"/>
                  </a:lnTo>
                  <a:lnTo>
                    <a:pt x="295389" y="1476235"/>
                  </a:lnTo>
                  <a:lnTo>
                    <a:pt x="288429" y="1477086"/>
                  </a:lnTo>
                  <a:lnTo>
                    <a:pt x="285953" y="1480248"/>
                  </a:lnTo>
                  <a:lnTo>
                    <a:pt x="290296" y="1515579"/>
                  </a:lnTo>
                  <a:lnTo>
                    <a:pt x="293458" y="1518056"/>
                  </a:lnTo>
                  <a:lnTo>
                    <a:pt x="296938" y="1517624"/>
                  </a:lnTo>
                  <a:lnTo>
                    <a:pt x="300418" y="1517192"/>
                  </a:lnTo>
                  <a:lnTo>
                    <a:pt x="302895" y="1514030"/>
                  </a:lnTo>
                  <a:close/>
                </a:path>
                <a:path w="737234" h="1895475">
                  <a:moveTo>
                    <a:pt x="432308" y="1656524"/>
                  </a:moveTo>
                  <a:lnTo>
                    <a:pt x="420865" y="1655495"/>
                  </a:lnTo>
                  <a:lnTo>
                    <a:pt x="398475" y="1656524"/>
                  </a:lnTo>
                  <a:lnTo>
                    <a:pt x="432308" y="1656524"/>
                  </a:lnTo>
                  <a:close/>
                </a:path>
                <a:path w="737234" h="1895475">
                  <a:moveTo>
                    <a:pt x="463334" y="1494332"/>
                  </a:moveTo>
                  <a:lnTo>
                    <a:pt x="459003" y="1459001"/>
                  </a:lnTo>
                  <a:lnTo>
                    <a:pt x="455828" y="1456524"/>
                  </a:lnTo>
                  <a:lnTo>
                    <a:pt x="452348" y="1456956"/>
                  </a:lnTo>
                  <a:lnTo>
                    <a:pt x="448868" y="1457388"/>
                  </a:lnTo>
                  <a:lnTo>
                    <a:pt x="446392" y="1460550"/>
                  </a:lnTo>
                  <a:lnTo>
                    <a:pt x="450735" y="1495882"/>
                  </a:lnTo>
                  <a:lnTo>
                    <a:pt x="453898" y="1498346"/>
                  </a:lnTo>
                  <a:lnTo>
                    <a:pt x="460857" y="1497495"/>
                  </a:lnTo>
                  <a:lnTo>
                    <a:pt x="463334" y="1494332"/>
                  </a:lnTo>
                  <a:close/>
                </a:path>
                <a:path w="737234" h="1895475">
                  <a:moveTo>
                    <a:pt x="624725" y="1448612"/>
                  </a:moveTo>
                  <a:lnTo>
                    <a:pt x="623392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487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54"/>
                  </a:lnTo>
                  <a:lnTo>
                    <a:pt x="563600" y="1631962"/>
                  </a:lnTo>
                  <a:lnTo>
                    <a:pt x="568477" y="1671637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36"/>
                  </a:lnTo>
                  <a:lnTo>
                    <a:pt x="529831" y="1853196"/>
                  </a:lnTo>
                  <a:lnTo>
                    <a:pt x="507530" y="1861731"/>
                  </a:lnTo>
                  <a:lnTo>
                    <a:pt x="499935" y="1861261"/>
                  </a:lnTo>
                  <a:lnTo>
                    <a:pt x="495833" y="1857654"/>
                  </a:lnTo>
                  <a:lnTo>
                    <a:pt x="491274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33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50"/>
                  </a:lnTo>
                  <a:lnTo>
                    <a:pt x="492442" y="1745145"/>
                  </a:lnTo>
                  <a:lnTo>
                    <a:pt x="491693" y="1734299"/>
                  </a:lnTo>
                  <a:lnTo>
                    <a:pt x="491299" y="1731111"/>
                  </a:lnTo>
                  <a:lnTo>
                    <a:pt x="490728" y="1725701"/>
                  </a:lnTo>
                  <a:lnTo>
                    <a:pt x="479120" y="1681073"/>
                  </a:lnTo>
                  <a:lnTo>
                    <a:pt x="466877" y="1668157"/>
                  </a:lnTo>
                  <a:lnTo>
                    <a:pt x="455853" y="1661731"/>
                  </a:lnTo>
                  <a:lnTo>
                    <a:pt x="440042" y="1657223"/>
                  </a:lnTo>
                  <a:lnTo>
                    <a:pt x="432447" y="1656537"/>
                  </a:lnTo>
                  <a:lnTo>
                    <a:pt x="398475" y="1656537"/>
                  </a:lnTo>
                  <a:lnTo>
                    <a:pt x="398208" y="1656537"/>
                  </a:lnTo>
                  <a:lnTo>
                    <a:pt x="397789" y="1656537"/>
                  </a:lnTo>
                  <a:lnTo>
                    <a:pt x="391693" y="1657273"/>
                  </a:lnTo>
                  <a:lnTo>
                    <a:pt x="391071" y="1657413"/>
                  </a:lnTo>
                  <a:lnTo>
                    <a:pt x="368833" y="1661883"/>
                  </a:lnTo>
                  <a:lnTo>
                    <a:pt x="325983" y="1686534"/>
                  </a:lnTo>
                  <a:lnTo>
                    <a:pt x="315772" y="1716049"/>
                  </a:lnTo>
                  <a:lnTo>
                    <a:pt x="316166" y="1731645"/>
                  </a:lnTo>
                  <a:lnTo>
                    <a:pt x="318058" y="1747088"/>
                  </a:lnTo>
                  <a:lnTo>
                    <a:pt x="318846" y="1752650"/>
                  </a:lnTo>
                  <a:lnTo>
                    <a:pt x="319189" y="1755482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55" y="1808226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89" y="1865287"/>
                  </a:lnTo>
                  <a:lnTo>
                    <a:pt x="344995" y="1876183"/>
                  </a:lnTo>
                  <a:lnTo>
                    <a:pt x="341884" y="1880666"/>
                  </a:lnTo>
                  <a:lnTo>
                    <a:pt x="334619" y="1882965"/>
                  </a:lnTo>
                  <a:lnTo>
                    <a:pt x="325056" y="1882470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44" y="1762671"/>
                  </a:lnTo>
                  <a:lnTo>
                    <a:pt x="229527" y="1713255"/>
                  </a:lnTo>
                  <a:lnTo>
                    <a:pt x="225158" y="1677733"/>
                  </a:lnTo>
                  <a:lnTo>
                    <a:pt x="222542" y="1664550"/>
                  </a:lnTo>
                  <a:lnTo>
                    <a:pt x="218046" y="1651965"/>
                  </a:lnTo>
                  <a:lnTo>
                    <a:pt x="211721" y="1640154"/>
                  </a:lnTo>
                  <a:lnTo>
                    <a:pt x="203669" y="1629283"/>
                  </a:lnTo>
                  <a:lnTo>
                    <a:pt x="180467" y="1599361"/>
                  </a:lnTo>
                  <a:lnTo>
                    <a:pt x="155041" y="1557629"/>
                  </a:lnTo>
                  <a:lnTo>
                    <a:pt x="132664" y="1505229"/>
                  </a:lnTo>
                  <a:lnTo>
                    <a:pt x="118605" y="1443304"/>
                  </a:lnTo>
                  <a:lnTo>
                    <a:pt x="118097" y="1417294"/>
                  </a:lnTo>
                  <a:lnTo>
                    <a:pt x="123444" y="1395209"/>
                  </a:lnTo>
                  <a:lnTo>
                    <a:pt x="151549" y="1363154"/>
                  </a:lnTo>
                  <a:lnTo>
                    <a:pt x="196773" y="1348727"/>
                  </a:lnTo>
                  <a:lnTo>
                    <a:pt x="221957" y="1347508"/>
                  </a:lnTo>
                  <a:lnTo>
                    <a:pt x="245084" y="1349375"/>
                  </a:lnTo>
                  <a:lnTo>
                    <a:pt x="264071" y="1353286"/>
                  </a:lnTo>
                  <a:lnTo>
                    <a:pt x="276771" y="1358138"/>
                  </a:lnTo>
                  <a:lnTo>
                    <a:pt x="290080" y="1379601"/>
                  </a:lnTo>
                  <a:lnTo>
                    <a:pt x="316941" y="1394866"/>
                  </a:lnTo>
                  <a:lnTo>
                    <a:pt x="354088" y="1402664"/>
                  </a:lnTo>
                  <a:lnTo>
                    <a:pt x="398272" y="1401724"/>
                  </a:lnTo>
                  <a:lnTo>
                    <a:pt x="401751" y="1401292"/>
                  </a:lnTo>
                  <a:lnTo>
                    <a:pt x="404228" y="1398130"/>
                  </a:lnTo>
                  <a:lnTo>
                    <a:pt x="403377" y="1391158"/>
                  </a:lnTo>
                  <a:lnTo>
                    <a:pt x="402539" y="1390497"/>
                  </a:lnTo>
                  <a:lnTo>
                    <a:pt x="400202" y="1388681"/>
                  </a:lnTo>
                  <a:lnTo>
                    <a:pt x="396722" y="1389113"/>
                  </a:lnTo>
                  <a:lnTo>
                    <a:pt x="364286" y="1390497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18"/>
                  </a:lnTo>
                  <a:lnTo>
                    <a:pt x="312242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49"/>
                  </a:lnTo>
                  <a:lnTo>
                    <a:pt x="355930" y="1373212"/>
                  </a:lnTo>
                  <a:lnTo>
                    <a:pt x="363982" y="1372095"/>
                  </a:lnTo>
                  <a:lnTo>
                    <a:pt x="379069" y="1368869"/>
                  </a:lnTo>
                  <a:lnTo>
                    <a:pt x="384390" y="1367218"/>
                  </a:lnTo>
                  <a:lnTo>
                    <a:pt x="398526" y="1362849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102" y="1339964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66"/>
                  </a:lnTo>
                  <a:lnTo>
                    <a:pt x="559422" y="1313065"/>
                  </a:lnTo>
                  <a:lnTo>
                    <a:pt x="594461" y="1337386"/>
                  </a:lnTo>
                  <a:lnTo>
                    <a:pt x="610793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812" y="1309166"/>
                  </a:lnTo>
                  <a:lnTo>
                    <a:pt x="521131" y="1296403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33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62" y="1357782"/>
                  </a:lnTo>
                  <a:lnTo>
                    <a:pt x="358152" y="1360182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98" y="1356931"/>
                  </a:lnTo>
                  <a:lnTo>
                    <a:pt x="285902" y="1348727"/>
                  </a:lnTo>
                  <a:lnTo>
                    <a:pt x="282752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16"/>
                  </a:lnTo>
                  <a:lnTo>
                    <a:pt x="144995" y="1352270"/>
                  </a:lnTo>
                  <a:lnTo>
                    <a:pt x="115023" y="1383436"/>
                  </a:lnTo>
                  <a:lnTo>
                    <a:pt x="105994" y="1444853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63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312" y="1667941"/>
                  </a:lnTo>
                  <a:lnTo>
                    <a:pt x="212559" y="1679282"/>
                  </a:lnTo>
                  <a:lnTo>
                    <a:pt x="216916" y="1714804"/>
                  </a:lnTo>
                  <a:lnTo>
                    <a:pt x="225729" y="1760994"/>
                  </a:lnTo>
                  <a:lnTo>
                    <a:pt x="238671" y="1801698"/>
                  </a:lnTo>
                  <a:lnTo>
                    <a:pt x="267995" y="1864753"/>
                  </a:lnTo>
                  <a:lnTo>
                    <a:pt x="308610" y="1892566"/>
                  </a:lnTo>
                  <a:lnTo>
                    <a:pt x="327787" y="1895335"/>
                  </a:lnTo>
                  <a:lnTo>
                    <a:pt x="330987" y="1895233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08"/>
                  </a:lnTo>
                  <a:lnTo>
                    <a:pt x="345071" y="1804403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81" y="1765020"/>
                  </a:lnTo>
                  <a:lnTo>
                    <a:pt x="331800" y="1753933"/>
                  </a:lnTo>
                  <a:lnTo>
                    <a:pt x="331444" y="1751037"/>
                  </a:lnTo>
                  <a:lnTo>
                    <a:pt x="330619" y="1745145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68"/>
                  </a:lnTo>
                  <a:lnTo>
                    <a:pt x="358178" y="1678724"/>
                  </a:lnTo>
                  <a:lnTo>
                    <a:pt x="396176" y="1669529"/>
                  </a:lnTo>
                  <a:lnTo>
                    <a:pt x="417525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34"/>
                  </a:lnTo>
                  <a:lnTo>
                    <a:pt x="478726" y="1732953"/>
                  </a:lnTo>
                  <a:lnTo>
                    <a:pt x="479082" y="1735848"/>
                  </a:lnTo>
                  <a:lnTo>
                    <a:pt x="479717" y="1745145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52" y="1873199"/>
                  </a:lnTo>
                  <a:lnTo>
                    <a:pt x="520407" y="1871091"/>
                  </a:lnTo>
                  <a:lnTo>
                    <a:pt x="535101" y="1864753"/>
                  </a:lnTo>
                  <a:lnTo>
                    <a:pt x="539457" y="1861731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04"/>
                  </a:lnTo>
                  <a:lnTo>
                    <a:pt x="581075" y="1670088"/>
                  </a:lnTo>
                  <a:lnTo>
                    <a:pt x="576211" y="1630413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42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4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1895475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882460" y="499109"/>
              <a:ext cx="737235" cy="5753735"/>
            </a:xfrm>
            <a:custGeom>
              <a:avLst/>
              <a:gdLst/>
              <a:ahLst/>
              <a:cxnLst/>
              <a:rect l="l" t="t" r="r" b="b"/>
              <a:pathLst>
                <a:path w="737234" h="5753735">
                  <a:moveTo>
                    <a:pt x="83832" y="5503888"/>
                  </a:moveTo>
                  <a:lnTo>
                    <a:pt x="81991" y="5500319"/>
                  </a:lnTo>
                  <a:lnTo>
                    <a:pt x="5676" y="5476062"/>
                  </a:lnTo>
                  <a:lnTo>
                    <a:pt x="2133" y="5477891"/>
                  </a:lnTo>
                  <a:lnTo>
                    <a:pt x="0" y="5484584"/>
                  </a:lnTo>
                  <a:lnTo>
                    <a:pt x="1841" y="5488152"/>
                  </a:lnTo>
                  <a:lnTo>
                    <a:pt x="5181" y="5489219"/>
                  </a:lnTo>
                  <a:lnTo>
                    <a:pt x="75692" y="5511647"/>
                  </a:lnTo>
                  <a:lnTo>
                    <a:pt x="76606" y="5511724"/>
                  </a:lnTo>
                  <a:lnTo>
                    <a:pt x="79883" y="5511317"/>
                  </a:lnTo>
                  <a:lnTo>
                    <a:pt x="81991" y="5509679"/>
                  </a:lnTo>
                  <a:lnTo>
                    <a:pt x="83832" y="5503888"/>
                  </a:lnTo>
                  <a:close/>
                </a:path>
                <a:path w="737234" h="5753735">
                  <a:moveTo>
                    <a:pt x="96685" y="5615724"/>
                  </a:moveTo>
                  <a:lnTo>
                    <a:pt x="95821" y="5608752"/>
                  </a:lnTo>
                  <a:lnTo>
                    <a:pt x="92659" y="5606288"/>
                  </a:lnTo>
                  <a:lnTo>
                    <a:pt x="19799" y="5615229"/>
                  </a:lnTo>
                  <a:lnTo>
                    <a:pt x="17322" y="5618391"/>
                  </a:lnTo>
                  <a:lnTo>
                    <a:pt x="18186" y="5625363"/>
                  </a:lnTo>
                  <a:lnTo>
                    <a:pt x="21348" y="5627840"/>
                  </a:lnTo>
                  <a:lnTo>
                    <a:pt x="24828" y="5627408"/>
                  </a:lnTo>
                  <a:lnTo>
                    <a:pt x="94208" y="5618886"/>
                  </a:lnTo>
                  <a:lnTo>
                    <a:pt x="96685" y="5615724"/>
                  </a:lnTo>
                  <a:close/>
                </a:path>
                <a:path w="737234" h="5753735">
                  <a:moveTo>
                    <a:pt x="155130" y="5697652"/>
                  </a:moveTo>
                  <a:lnTo>
                    <a:pt x="150456" y="5692394"/>
                  </a:lnTo>
                  <a:lnTo>
                    <a:pt x="146443" y="5692191"/>
                  </a:lnTo>
                  <a:lnTo>
                    <a:pt x="87884" y="5744273"/>
                  </a:lnTo>
                  <a:lnTo>
                    <a:pt x="87655" y="5748286"/>
                  </a:lnTo>
                  <a:lnTo>
                    <a:pt x="89992" y="5750903"/>
                  </a:lnTo>
                  <a:lnTo>
                    <a:pt x="91427" y="5752528"/>
                  </a:lnTo>
                  <a:lnTo>
                    <a:pt x="93510" y="5753227"/>
                  </a:lnTo>
                  <a:lnTo>
                    <a:pt x="96748" y="5752833"/>
                  </a:lnTo>
                  <a:lnTo>
                    <a:pt x="97955" y="5752312"/>
                  </a:lnTo>
                  <a:lnTo>
                    <a:pt x="154889" y="5701665"/>
                  </a:lnTo>
                  <a:lnTo>
                    <a:pt x="155130" y="5697652"/>
                  </a:lnTo>
                  <a:close/>
                </a:path>
                <a:path w="737234" h="5753735">
                  <a:moveTo>
                    <a:pt x="302895" y="217627"/>
                  </a:moveTo>
                  <a:lnTo>
                    <a:pt x="298564" y="182295"/>
                  </a:lnTo>
                  <a:lnTo>
                    <a:pt x="295389" y="179832"/>
                  </a:lnTo>
                  <a:lnTo>
                    <a:pt x="288429" y="180682"/>
                  </a:lnTo>
                  <a:lnTo>
                    <a:pt x="285953" y="183845"/>
                  </a:lnTo>
                  <a:lnTo>
                    <a:pt x="290296" y="219176"/>
                  </a:lnTo>
                  <a:lnTo>
                    <a:pt x="293458" y="221653"/>
                  </a:lnTo>
                  <a:lnTo>
                    <a:pt x="296938" y="221221"/>
                  </a:lnTo>
                  <a:lnTo>
                    <a:pt x="300418" y="220789"/>
                  </a:lnTo>
                  <a:lnTo>
                    <a:pt x="302895" y="217627"/>
                  </a:lnTo>
                  <a:close/>
                </a:path>
                <a:path w="737234" h="5753735">
                  <a:moveTo>
                    <a:pt x="432308" y="360121"/>
                  </a:moveTo>
                  <a:lnTo>
                    <a:pt x="420865" y="359092"/>
                  </a:lnTo>
                  <a:lnTo>
                    <a:pt x="398475" y="360121"/>
                  </a:lnTo>
                  <a:lnTo>
                    <a:pt x="432308" y="360121"/>
                  </a:lnTo>
                  <a:close/>
                </a:path>
                <a:path w="737234" h="5753735">
                  <a:moveTo>
                    <a:pt x="463334" y="197929"/>
                  </a:moveTo>
                  <a:lnTo>
                    <a:pt x="459003" y="162598"/>
                  </a:lnTo>
                  <a:lnTo>
                    <a:pt x="455828" y="160121"/>
                  </a:lnTo>
                  <a:lnTo>
                    <a:pt x="452348" y="160553"/>
                  </a:lnTo>
                  <a:lnTo>
                    <a:pt x="448868" y="160985"/>
                  </a:lnTo>
                  <a:lnTo>
                    <a:pt x="446392" y="164147"/>
                  </a:lnTo>
                  <a:lnTo>
                    <a:pt x="450735" y="199478"/>
                  </a:lnTo>
                  <a:lnTo>
                    <a:pt x="453898" y="201942"/>
                  </a:lnTo>
                  <a:lnTo>
                    <a:pt x="460857" y="201091"/>
                  </a:lnTo>
                  <a:lnTo>
                    <a:pt x="463334" y="197929"/>
                  </a:lnTo>
                  <a:close/>
                </a:path>
                <a:path w="737234" h="5753735">
                  <a:moveTo>
                    <a:pt x="624725" y="152209"/>
                  </a:moveTo>
                  <a:lnTo>
                    <a:pt x="623392" y="84924"/>
                  </a:lnTo>
                  <a:lnTo>
                    <a:pt x="614578" y="50939"/>
                  </a:lnTo>
                  <a:lnTo>
                    <a:pt x="611708" y="46405"/>
                  </a:lnTo>
                  <a:lnTo>
                    <a:pt x="611708" y="153797"/>
                  </a:lnTo>
                  <a:lnTo>
                    <a:pt x="601306" y="212674"/>
                  </a:lnTo>
                  <a:lnTo>
                    <a:pt x="585800" y="259562"/>
                  </a:lnTo>
                  <a:lnTo>
                    <a:pt x="571411" y="291084"/>
                  </a:lnTo>
                  <a:lnTo>
                    <a:pt x="566966" y="301561"/>
                  </a:lnTo>
                  <a:lnTo>
                    <a:pt x="564159" y="312559"/>
                  </a:lnTo>
                  <a:lnTo>
                    <a:pt x="563029" y="323951"/>
                  </a:lnTo>
                  <a:lnTo>
                    <a:pt x="563600" y="335559"/>
                  </a:lnTo>
                  <a:lnTo>
                    <a:pt x="568477" y="375234"/>
                  </a:lnTo>
                  <a:lnTo>
                    <a:pt x="570915" y="425589"/>
                  </a:lnTo>
                  <a:lnTo>
                    <a:pt x="567436" y="469607"/>
                  </a:lnTo>
                  <a:lnTo>
                    <a:pt x="555498" y="528332"/>
                  </a:lnTo>
                  <a:lnTo>
                    <a:pt x="529831" y="556780"/>
                  </a:lnTo>
                  <a:lnTo>
                    <a:pt x="507530" y="565327"/>
                  </a:lnTo>
                  <a:lnTo>
                    <a:pt x="499935" y="564857"/>
                  </a:lnTo>
                  <a:lnTo>
                    <a:pt x="495833" y="561251"/>
                  </a:lnTo>
                  <a:lnTo>
                    <a:pt x="491274" y="551154"/>
                  </a:lnTo>
                  <a:lnTo>
                    <a:pt x="489635" y="534250"/>
                  </a:lnTo>
                  <a:lnTo>
                    <a:pt x="489915" y="513638"/>
                  </a:lnTo>
                  <a:lnTo>
                    <a:pt x="491121" y="491629"/>
                  </a:lnTo>
                  <a:lnTo>
                    <a:pt x="491947" y="477393"/>
                  </a:lnTo>
                  <a:lnTo>
                    <a:pt x="492391" y="466267"/>
                  </a:lnTo>
                  <a:lnTo>
                    <a:pt x="492518" y="456247"/>
                  </a:lnTo>
                  <a:lnTo>
                    <a:pt x="492442" y="448741"/>
                  </a:lnTo>
                  <a:lnTo>
                    <a:pt x="491693" y="437896"/>
                  </a:lnTo>
                  <a:lnTo>
                    <a:pt x="491299" y="434695"/>
                  </a:lnTo>
                  <a:lnTo>
                    <a:pt x="490728" y="429298"/>
                  </a:lnTo>
                  <a:lnTo>
                    <a:pt x="479120" y="384670"/>
                  </a:lnTo>
                  <a:lnTo>
                    <a:pt x="440042" y="360819"/>
                  </a:lnTo>
                  <a:lnTo>
                    <a:pt x="432447" y="360133"/>
                  </a:lnTo>
                  <a:lnTo>
                    <a:pt x="398475" y="360133"/>
                  </a:lnTo>
                  <a:lnTo>
                    <a:pt x="398208" y="360133"/>
                  </a:lnTo>
                  <a:lnTo>
                    <a:pt x="397789" y="360133"/>
                  </a:lnTo>
                  <a:lnTo>
                    <a:pt x="391693" y="360870"/>
                  </a:lnTo>
                  <a:lnTo>
                    <a:pt x="391071" y="361010"/>
                  </a:lnTo>
                  <a:lnTo>
                    <a:pt x="368833" y="365480"/>
                  </a:lnTo>
                  <a:lnTo>
                    <a:pt x="325983" y="390131"/>
                  </a:lnTo>
                  <a:lnTo>
                    <a:pt x="315772" y="419633"/>
                  </a:lnTo>
                  <a:lnTo>
                    <a:pt x="316166" y="435229"/>
                  </a:lnTo>
                  <a:lnTo>
                    <a:pt x="318058" y="450672"/>
                  </a:lnTo>
                  <a:lnTo>
                    <a:pt x="318846" y="456247"/>
                  </a:lnTo>
                  <a:lnTo>
                    <a:pt x="319189" y="459079"/>
                  </a:lnTo>
                  <a:lnTo>
                    <a:pt x="321284" y="470928"/>
                  </a:lnTo>
                  <a:lnTo>
                    <a:pt x="324561" y="483984"/>
                  </a:lnTo>
                  <a:lnTo>
                    <a:pt x="328587" y="497776"/>
                  </a:lnTo>
                  <a:lnTo>
                    <a:pt x="332955" y="511822"/>
                  </a:lnTo>
                  <a:lnTo>
                    <a:pt x="339217" y="532130"/>
                  </a:lnTo>
                  <a:lnTo>
                    <a:pt x="344474" y="552069"/>
                  </a:lnTo>
                  <a:lnTo>
                    <a:pt x="346989" y="568883"/>
                  </a:lnTo>
                  <a:lnTo>
                    <a:pt x="344995" y="579780"/>
                  </a:lnTo>
                  <a:lnTo>
                    <a:pt x="341884" y="584263"/>
                  </a:lnTo>
                  <a:lnTo>
                    <a:pt x="334619" y="586562"/>
                  </a:lnTo>
                  <a:lnTo>
                    <a:pt x="325056" y="586066"/>
                  </a:lnTo>
                  <a:lnTo>
                    <a:pt x="286486" y="570979"/>
                  </a:lnTo>
                  <a:lnTo>
                    <a:pt x="253365" y="508139"/>
                  </a:lnTo>
                  <a:lnTo>
                    <a:pt x="239344" y="466267"/>
                  </a:lnTo>
                  <a:lnTo>
                    <a:pt x="229527" y="416852"/>
                  </a:lnTo>
                  <a:lnTo>
                    <a:pt x="225158" y="381330"/>
                  </a:lnTo>
                  <a:lnTo>
                    <a:pt x="222542" y="368147"/>
                  </a:lnTo>
                  <a:lnTo>
                    <a:pt x="218046" y="355561"/>
                  </a:lnTo>
                  <a:lnTo>
                    <a:pt x="211721" y="343750"/>
                  </a:lnTo>
                  <a:lnTo>
                    <a:pt x="203669" y="332879"/>
                  </a:lnTo>
                  <a:lnTo>
                    <a:pt x="180467" y="302958"/>
                  </a:lnTo>
                  <a:lnTo>
                    <a:pt x="155041" y="261226"/>
                  </a:lnTo>
                  <a:lnTo>
                    <a:pt x="132664" y="208826"/>
                  </a:lnTo>
                  <a:lnTo>
                    <a:pt x="118605" y="146900"/>
                  </a:lnTo>
                  <a:lnTo>
                    <a:pt x="118097" y="120878"/>
                  </a:lnTo>
                  <a:lnTo>
                    <a:pt x="123444" y="98806"/>
                  </a:lnTo>
                  <a:lnTo>
                    <a:pt x="151549" y="66751"/>
                  </a:lnTo>
                  <a:lnTo>
                    <a:pt x="196773" y="52324"/>
                  </a:lnTo>
                  <a:lnTo>
                    <a:pt x="221957" y="51092"/>
                  </a:lnTo>
                  <a:lnTo>
                    <a:pt x="245084" y="52971"/>
                  </a:lnTo>
                  <a:lnTo>
                    <a:pt x="264071" y="56870"/>
                  </a:lnTo>
                  <a:lnTo>
                    <a:pt x="276771" y="61734"/>
                  </a:lnTo>
                  <a:lnTo>
                    <a:pt x="290080" y="83185"/>
                  </a:lnTo>
                  <a:lnTo>
                    <a:pt x="316941" y="98450"/>
                  </a:lnTo>
                  <a:lnTo>
                    <a:pt x="354088" y="106248"/>
                  </a:lnTo>
                  <a:lnTo>
                    <a:pt x="398272" y="105321"/>
                  </a:lnTo>
                  <a:lnTo>
                    <a:pt x="401751" y="104889"/>
                  </a:lnTo>
                  <a:lnTo>
                    <a:pt x="404228" y="101727"/>
                  </a:lnTo>
                  <a:lnTo>
                    <a:pt x="403377" y="94754"/>
                  </a:lnTo>
                  <a:lnTo>
                    <a:pt x="402539" y="94094"/>
                  </a:lnTo>
                  <a:lnTo>
                    <a:pt x="400202" y="92278"/>
                  </a:lnTo>
                  <a:lnTo>
                    <a:pt x="396722" y="92710"/>
                  </a:lnTo>
                  <a:lnTo>
                    <a:pt x="364286" y="94094"/>
                  </a:lnTo>
                  <a:lnTo>
                    <a:pt x="335267" y="90462"/>
                  </a:lnTo>
                  <a:lnTo>
                    <a:pt x="311658" y="82486"/>
                  </a:lnTo>
                  <a:lnTo>
                    <a:pt x="295440" y="70815"/>
                  </a:lnTo>
                  <a:lnTo>
                    <a:pt x="312242" y="74955"/>
                  </a:lnTo>
                  <a:lnTo>
                    <a:pt x="328980" y="76847"/>
                  </a:lnTo>
                  <a:lnTo>
                    <a:pt x="343954" y="77216"/>
                  </a:lnTo>
                  <a:lnTo>
                    <a:pt x="355460" y="76746"/>
                  </a:lnTo>
                  <a:lnTo>
                    <a:pt x="355930" y="76809"/>
                  </a:lnTo>
                  <a:lnTo>
                    <a:pt x="363982" y="75692"/>
                  </a:lnTo>
                  <a:lnTo>
                    <a:pt x="379069" y="72466"/>
                  </a:lnTo>
                  <a:lnTo>
                    <a:pt x="384390" y="70815"/>
                  </a:lnTo>
                  <a:lnTo>
                    <a:pt x="398526" y="66446"/>
                  </a:lnTo>
                  <a:lnTo>
                    <a:pt x="402678" y="64477"/>
                  </a:lnTo>
                  <a:lnTo>
                    <a:pt x="418490" y="57010"/>
                  </a:lnTo>
                  <a:lnTo>
                    <a:pt x="435102" y="43561"/>
                  </a:lnTo>
                  <a:lnTo>
                    <a:pt x="452564" y="31711"/>
                  </a:lnTo>
                  <a:lnTo>
                    <a:pt x="483425" y="19608"/>
                  </a:lnTo>
                  <a:lnTo>
                    <a:pt x="521208" y="12763"/>
                  </a:lnTo>
                  <a:lnTo>
                    <a:pt x="559422" y="16662"/>
                  </a:lnTo>
                  <a:lnTo>
                    <a:pt x="594461" y="40970"/>
                  </a:lnTo>
                  <a:lnTo>
                    <a:pt x="610793" y="86474"/>
                  </a:lnTo>
                  <a:lnTo>
                    <a:pt x="611708" y="153797"/>
                  </a:lnTo>
                  <a:lnTo>
                    <a:pt x="611708" y="46405"/>
                  </a:lnTo>
                  <a:lnTo>
                    <a:pt x="581812" y="12763"/>
                  </a:lnTo>
                  <a:lnTo>
                    <a:pt x="521131" y="0"/>
                  </a:lnTo>
                  <a:lnTo>
                    <a:pt x="479806" y="7315"/>
                  </a:lnTo>
                  <a:lnTo>
                    <a:pt x="445757" y="20916"/>
                  </a:lnTo>
                  <a:lnTo>
                    <a:pt x="425526" y="35229"/>
                  </a:lnTo>
                  <a:lnTo>
                    <a:pt x="409321" y="47675"/>
                  </a:lnTo>
                  <a:lnTo>
                    <a:pt x="389432" y="56184"/>
                  </a:lnTo>
                  <a:lnTo>
                    <a:pt x="370662" y="61379"/>
                  </a:lnTo>
                  <a:lnTo>
                    <a:pt x="358152" y="63779"/>
                  </a:lnTo>
                  <a:lnTo>
                    <a:pt x="345351" y="64477"/>
                  </a:lnTo>
                  <a:lnTo>
                    <a:pt x="326009" y="63982"/>
                  </a:lnTo>
                  <a:lnTo>
                    <a:pt x="304698" y="60515"/>
                  </a:lnTo>
                  <a:lnTo>
                    <a:pt x="285902" y="52324"/>
                  </a:lnTo>
                  <a:lnTo>
                    <a:pt x="282752" y="51092"/>
                  </a:lnTo>
                  <a:lnTo>
                    <a:pt x="262877" y="43370"/>
                  </a:lnTo>
                  <a:lnTo>
                    <a:pt x="226542" y="38417"/>
                  </a:lnTo>
                  <a:lnTo>
                    <a:pt x="184683" y="41313"/>
                  </a:lnTo>
                  <a:lnTo>
                    <a:pt x="144995" y="55867"/>
                  </a:lnTo>
                  <a:lnTo>
                    <a:pt x="115023" y="87033"/>
                  </a:lnTo>
                  <a:lnTo>
                    <a:pt x="105994" y="148450"/>
                  </a:lnTo>
                  <a:lnTo>
                    <a:pt x="120561" y="212674"/>
                  </a:lnTo>
                  <a:lnTo>
                    <a:pt x="143725" y="266979"/>
                  </a:lnTo>
                  <a:lnTo>
                    <a:pt x="170040" y="310197"/>
                  </a:lnTo>
                  <a:lnTo>
                    <a:pt x="194043" y="341160"/>
                  </a:lnTo>
                  <a:lnTo>
                    <a:pt x="200977" y="350532"/>
                  </a:lnTo>
                  <a:lnTo>
                    <a:pt x="206425" y="360705"/>
                  </a:lnTo>
                  <a:lnTo>
                    <a:pt x="210312" y="371538"/>
                  </a:lnTo>
                  <a:lnTo>
                    <a:pt x="212559" y="382879"/>
                  </a:lnTo>
                  <a:lnTo>
                    <a:pt x="216916" y="418401"/>
                  </a:lnTo>
                  <a:lnTo>
                    <a:pt x="225729" y="464578"/>
                  </a:lnTo>
                  <a:lnTo>
                    <a:pt x="238671" y="505294"/>
                  </a:lnTo>
                  <a:lnTo>
                    <a:pt x="267995" y="568350"/>
                  </a:lnTo>
                  <a:lnTo>
                    <a:pt x="308610" y="596150"/>
                  </a:lnTo>
                  <a:lnTo>
                    <a:pt x="327787" y="598932"/>
                  </a:lnTo>
                  <a:lnTo>
                    <a:pt x="330987" y="598830"/>
                  </a:lnTo>
                  <a:lnTo>
                    <a:pt x="359562" y="573392"/>
                  </a:lnTo>
                  <a:lnTo>
                    <a:pt x="358089" y="555040"/>
                  </a:lnTo>
                  <a:lnTo>
                    <a:pt x="352691" y="532904"/>
                  </a:lnTo>
                  <a:lnTo>
                    <a:pt x="345071" y="508000"/>
                  </a:lnTo>
                  <a:lnTo>
                    <a:pt x="340829" y="494385"/>
                  </a:lnTo>
                  <a:lnTo>
                    <a:pt x="336918" y="481076"/>
                  </a:lnTo>
                  <a:lnTo>
                    <a:pt x="333781" y="468617"/>
                  </a:lnTo>
                  <a:lnTo>
                    <a:pt x="331800" y="457530"/>
                  </a:lnTo>
                  <a:lnTo>
                    <a:pt x="331444" y="454634"/>
                  </a:lnTo>
                  <a:lnTo>
                    <a:pt x="330619" y="448741"/>
                  </a:lnTo>
                  <a:lnTo>
                    <a:pt x="328853" y="434695"/>
                  </a:lnTo>
                  <a:lnTo>
                    <a:pt x="328358" y="421335"/>
                  </a:lnTo>
                  <a:lnTo>
                    <a:pt x="330352" y="408965"/>
                  </a:lnTo>
                  <a:lnTo>
                    <a:pt x="358178" y="382308"/>
                  </a:lnTo>
                  <a:lnTo>
                    <a:pt x="396176" y="373126"/>
                  </a:lnTo>
                  <a:lnTo>
                    <a:pt x="417525" y="371741"/>
                  </a:lnTo>
                  <a:lnTo>
                    <a:pt x="435279" y="372846"/>
                  </a:lnTo>
                  <a:lnTo>
                    <a:pt x="468731" y="391985"/>
                  </a:lnTo>
                  <a:lnTo>
                    <a:pt x="478104" y="430631"/>
                  </a:lnTo>
                  <a:lnTo>
                    <a:pt x="478726" y="436549"/>
                  </a:lnTo>
                  <a:lnTo>
                    <a:pt x="479082" y="439445"/>
                  </a:lnTo>
                  <a:lnTo>
                    <a:pt x="479717" y="448741"/>
                  </a:lnTo>
                  <a:lnTo>
                    <a:pt x="479806" y="463296"/>
                  </a:lnTo>
                  <a:lnTo>
                    <a:pt x="479209" y="477723"/>
                  </a:lnTo>
                  <a:lnTo>
                    <a:pt x="478256" y="494385"/>
                  </a:lnTo>
                  <a:lnTo>
                    <a:pt x="477024" y="517639"/>
                  </a:lnTo>
                  <a:lnTo>
                    <a:pt x="480161" y="558584"/>
                  </a:lnTo>
                  <a:lnTo>
                    <a:pt x="501624" y="576808"/>
                  </a:lnTo>
                  <a:lnTo>
                    <a:pt x="510552" y="576783"/>
                  </a:lnTo>
                  <a:lnTo>
                    <a:pt x="520407" y="574687"/>
                  </a:lnTo>
                  <a:lnTo>
                    <a:pt x="535101" y="568350"/>
                  </a:lnTo>
                  <a:lnTo>
                    <a:pt x="539457" y="565327"/>
                  </a:lnTo>
                  <a:lnTo>
                    <a:pt x="549262" y="558533"/>
                  </a:lnTo>
                  <a:lnTo>
                    <a:pt x="575017" y="500595"/>
                  </a:lnTo>
                  <a:lnTo>
                    <a:pt x="583679" y="421335"/>
                  </a:lnTo>
                  <a:lnTo>
                    <a:pt x="583590" y="418401"/>
                  </a:lnTo>
                  <a:lnTo>
                    <a:pt x="581075" y="373684"/>
                  </a:lnTo>
                  <a:lnTo>
                    <a:pt x="576211" y="334010"/>
                  </a:lnTo>
                  <a:lnTo>
                    <a:pt x="575729" y="324307"/>
                  </a:lnTo>
                  <a:lnTo>
                    <a:pt x="576656" y="314807"/>
                  </a:lnTo>
                  <a:lnTo>
                    <a:pt x="578980" y="305638"/>
                  </a:lnTo>
                  <a:lnTo>
                    <a:pt x="582676" y="296938"/>
                  </a:lnTo>
                  <a:lnTo>
                    <a:pt x="599160" y="260616"/>
                  </a:lnTo>
                  <a:lnTo>
                    <a:pt x="614921" y="211569"/>
                  </a:lnTo>
                  <a:lnTo>
                    <a:pt x="624725" y="152209"/>
                  </a:lnTo>
                  <a:close/>
                </a:path>
                <a:path w="737234" h="5753735">
                  <a:moveTo>
                    <a:pt x="699008" y="5673217"/>
                  </a:moveTo>
                  <a:lnTo>
                    <a:pt x="697814" y="5669381"/>
                  </a:lnTo>
                  <a:lnTo>
                    <a:pt x="631494" y="5634634"/>
                  </a:lnTo>
                  <a:lnTo>
                    <a:pt x="628396" y="5633009"/>
                  </a:lnTo>
                  <a:lnTo>
                    <a:pt x="624547" y="5634190"/>
                  </a:lnTo>
                  <a:lnTo>
                    <a:pt x="621296" y="5640413"/>
                  </a:lnTo>
                  <a:lnTo>
                    <a:pt x="622490" y="5644261"/>
                  </a:lnTo>
                  <a:lnTo>
                    <a:pt x="690003" y="5679630"/>
                  </a:lnTo>
                  <a:lnTo>
                    <a:pt x="691286" y="5679833"/>
                  </a:lnTo>
                  <a:lnTo>
                    <a:pt x="694524" y="5679440"/>
                  </a:lnTo>
                  <a:lnTo>
                    <a:pt x="696379" y="5678246"/>
                  </a:lnTo>
                  <a:lnTo>
                    <a:pt x="699008" y="5673217"/>
                  </a:lnTo>
                  <a:close/>
                </a:path>
                <a:path w="737234" h="5753735">
                  <a:moveTo>
                    <a:pt x="720255" y="5396154"/>
                  </a:moveTo>
                  <a:lnTo>
                    <a:pt x="716572" y="5390159"/>
                  </a:lnTo>
                  <a:lnTo>
                    <a:pt x="712673" y="5389245"/>
                  </a:lnTo>
                  <a:lnTo>
                    <a:pt x="644499" y="5431256"/>
                  </a:lnTo>
                  <a:lnTo>
                    <a:pt x="643585" y="5435168"/>
                  </a:lnTo>
                  <a:lnTo>
                    <a:pt x="645426" y="5438152"/>
                  </a:lnTo>
                  <a:lnTo>
                    <a:pt x="646772" y="5440337"/>
                  </a:lnTo>
                  <a:lnTo>
                    <a:pt x="649211" y="5441416"/>
                  </a:lnTo>
                  <a:lnTo>
                    <a:pt x="652487" y="5441010"/>
                  </a:lnTo>
                  <a:lnTo>
                    <a:pt x="653351" y="5440718"/>
                  </a:lnTo>
                  <a:lnTo>
                    <a:pt x="719328" y="5400065"/>
                  </a:lnTo>
                  <a:lnTo>
                    <a:pt x="720255" y="5396154"/>
                  </a:lnTo>
                  <a:close/>
                </a:path>
                <a:path w="737234" h="5753735">
                  <a:moveTo>
                    <a:pt x="736688" y="5537149"/>
                  </a:moveTo>
                  <a:lnTo>
                    <a:pt x="735825" y="5530177"/>
                  </a:lnTo>
                  <a:lnTo>
                    <a:pt x="732663" y="5527700"/>
                  </a:lnTo>
                  <a:lnTo>
                    <a:pt x="729183" y="5528132"/>
                  </a:lnTo>
                  <a:lnTo>
                    <a:pt x="659803" y="5536654"/>
                  </a:lnTo>
                  <a:lnTo>
                    <a:pt x="657326" y="5539816"/>
                  </a:lnTo>
                  <a:lnTo>
                    <a:pt x="658190" y="5546788"/>
                  </a:lnTo>
                  <a:lnTo>
                    <a:pt x="661352" y="5549252"/>
                  </a:lnTo>
                  <a:lnTo>
                    <a:pt x="734212" y="5540311"/>
                  </a:lnTo>
                  <a:lnTo>
                    <a:pt x="736688" y="553714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134011" y="539825"/>
              <a:ext cx="1485265" cy="1263015"/>
            </a:xfrm>
            <a:custGeom>
              <a:avLst/>
              <a:gdLst/>
              <a:ahLst/>
              <a:cxnLst/>
              <a:rect l="l" t="t" r="r" b="b"/>
              <a:pathLst>
                <a:path w="1485265" h="1263014">
                  <a:moveTo>
                    <a:pt x="181305" y="832929"/>
                  </a:moveTo>
                  <a:lnTo>
                    <a:pt x="178727" y="829843"/>
                  </a:lnTo>
                  <a:lnTo>
                    <a:pt x="171729" y="829233"/>
                  </a:lnTo>
                  <a:lnTo>
                    <a:pt x="168656" y="831824"/>
                  </a:lnTo>
                  <a:lnTo>
                    <a:pt x="165544" y="867283"/>
                  </a:lnTo>
                  <a:lnTo>
                    <a:pt x="168135" y="870356"/>
                  </a:lnTo>
                  <a:lnTo>
                    <a:pt x="171627" y="870661"/>
                  </a:lnTo>
                  <a:lnTo>
                    <a:pt x="175120" y="870966"/>
                  </a:lnTo>
                  <a:lnTo>
                    <a:pt x="178206" y="868387"/>
                  </a:lnTo>
                  <a:lnTo>
                    <a:pt x="181305" y="832929"/>
                  </a:lnTo>
                  <a:close/>
                </a:path>
                <a:path w="1485265" h="1263014">
                  <a:moveTo>
                    <a:pt x="342341" y="847013"/>
                  </a:moveTo>
                  <a:lnTo>
                    <a:pt x="339750" y="843940"/>
                  </a:lnTo>
                  <a:lnTo>
                    <a:pt x="336257" y="843635"/>
                  </a:lnTo>
                  <a:lnTo>
                    <a:pt x="332765" y="843330"/>
                  </a:lnTo>
                  <a:lnTo>
                    <a:pt x="329679" y="845908"/>
                  </a:lnTo>
                  <a:lnTo>
                    <a:pt x="326580" y="881367"/>
                  </a:lnTo>
                  <a:lnTo>
                    <a:pt x="329158" y="884453"/>
                  </a:lnTo>
                  <a:lnTo>
                    <a:pt x="336156" y="885063"/>
                  </a:lnTo>
                  <a:lnTo>
                    <a:pt x="339229" y="882472"/>
                  </a:lnTo>
                  <a:lnTo>
                    <a:pt x="342341" y="847013"/>
                  </a:lnTo>
                  <a:close/>
                </a:path>
                <a:path w="1485265" h="1263014">
                  <a:moveTo>
                    <a:pt x="519290" y="805218"/>
                  </a:moveTo>
                  <a:lnTo>
                    <a:pt x="517728" y="770153"/>
                  </a:lnTo>
                  <a:lnTo>
                    <a:pt x="508114" y="744156"/>
                  </a:lnTo>
                  <a:lnTo>
                    <a:pt x="506641" y="742315"/>
                  </a:lnTo>
                  <a:lnTo>
                    <a:pt x="506641" y="804113"/>
                  </a:lnTo>
                  <a:lnTo>
                    <a:pt x="493534" y="870165"/>
                  </a:lnTo>
                  <a:lnTo>
                    <a:pt x="471131" y="925563"/>
                  </a:lnTo>
                  <a:lnTo>
                    <a:pt x="446214" y="968235"/>
                  </a:lnTo>
                  <a:lnTo>
                    <a:pt x="425589" y="996073"/>
                  </a:lnTo>
                  <a:lnTo>
                    <a:pt x="419049" y="1005382"/>
                  </a:lnTo>
                  <a:lnTo>
                    <a:pt x="414020" y="1015568"/>
                  </a:lnTo>
                  <a:lnTo>
                    <a:pt x="410552" y="1026464"/>
                  </a:lnTo>
                  <a:lnTo>
                    <a:pt x="408698" y="1037945"/>
                  </a:lnTo>
                  <a:lnTo>
                    <a:pt x="405218" y="1077760"/>
                  </a:lnTo>
                  <a:lnTo>
                    <a:pt x="397129" y="1127518"/>
                  </a:lnTo>
                  <a:lnTo>
                    <a:pt x="384568" y="1169860"/>
                  </a:lnTo>
                  <a:lnTo>
                    <a:pt x="360692" y="1224826"/>
                  </a:lnTo>
                  <a:lnTo>
                    <a:pt x="329666" y="1247305"/>
                  </a:lnTo>
                  <a:lnTo>
                    <a:pt x="306082" y="1251038"/>
                  </a:lnTo>
                  <a:lnTo>
                    <a:pt x="298742" y="1248994"/>
                  </a:lnTo>
                  <a:lnTo>
                    <a:pt x="295490" y="1244612"/>
                  </a:lnTo>
                  <a:lnTo>
                    <a:pt x="293116" y="1233792"/>
                  </a:lnTo>
                  <a:lnTo>
                    <a:pt x="295033" y="1216914"/>
                  </a:lnTo>
                  <a:lnTo>
                    <a:pt x="299593" y="1196809"/>
                  </a:lnTo>
                  <a:lnTo>
                    <a:pt x="305142" y="1176286"/>
                  </a:lnTo>
                  <a:lnTo>
                    <a:pt x="309029" y="1162100"/>
                  </a:lnTo>
                  <a:lnTo>
                    <a:pt x="312585" y="1148181"/>
                  </a:lnTo>
                  <a:lnTo>
                    <a:pt x="315391" y="1135011"/>
                  </a:lnTo>
                  <a:lnTo>
                    <a:pt x="317080" y="1123099"/>
                  </a:lnTo>
                  <a:lnTo>
                    <a:pt x="317347" y="1119974"/>
                  </a:lnTo>
                  <a:lnTo>
                    <a:pt x="317931" y="1114488"/>
                  </a:lnTo>
                  <a:lnTo>
                    <a:pt x="319176" y="1100213"/>
                  </a:lnTo>
                  <a:lnTo>
                    <a:pt x="319112" y="1083576"/>
                  </a:lnTo>
                  <a:lnTo>
                    <a:pt x="315849" y="1068412"/>
                  </a:lnTo>
                  <a:lnTo>
                    <a:pt x="286893" y="1039241"/>
                  </a:lnTo>
                  <a:lnTo>
                    <a:pt x="241808" y="1027595"/>
                  </a:lnTo>
                  <a:lnTo>
                    <a:pt x="241503" y="1027518"/>
                  </a:lnTo>
                  <a:lnTo>
                    <a:pt x="240868" y="1027442"/>
                  </a:lnTo>
                  <a:lnTo>
                    <a:pt x="235419" y="1026960"/>
                  </a:lnTo>
                  <a:lnTo>
                    <a:pt x="235280" y="1026947"/>
                  </a:lnTo>
                  <a:lnTo>
                    <a:pt x="234899" y="1026960"/>
                  </a:lnTo>
                  <a:lnTo>
                    <a:pt x="234645" y="1026960"/>
                  </a:lnTo>
                  <a:lnTo>
                    <a:pt x="211963" y="1026718"/>
                  </a:lnTo>
                  <a:lnTo>
                    <a:pt x="192862" y="1029106"/>
                  </a:lnTo>
                  <a:lnTo>
                    <a:pt x="154698" y="1054252"/>
                  </a:lnTo>
                  <a:lnTo>
                    <a:pt x="144627" y="1099070"/>
                  </a:lnTo>
                  <a:lnTo>
                    <a:pt x="144195" y="1105103"/>
                  </a:lnTo>
                  <a:lnTo>
                    <a:pt x="143941" y="1107948"/>
                  </a:lnTo>
                  <a:lnTo>
                    <a:pt x="143713" y="1114488"/>
                  </a:lnTo>
                  <a:lnTo>
                    <a:pt x="143598" y="1121981"/>
                  </a:lnTo>
                  <a:lnTo>
                    <a:pt x="144005" y="1133424"/>
                  </a:lnTo>
                  <a:lnTo>
                    <a:pt x="145122" y="1148181"/>
                  </a:lnTo>
                  <a:lnTo>
                    <a:pt x="146456" y="1162392"/>
                  </a:lnTo>
                  <a:lnTo>
                    <a:pt x="148348" y="1183576"/>
                  </a:lnTo>
                  <a:lnTo>
                    <a:pt x="144094" y="1231379"/>
                  </a:lnTo>
                  <a:lnTo>
                    <a:pt x="132524" y="1235849"/>
                  </a:lnTo>
                  <a:lnTo>
                    <a:pt x="123278" y="1233385"/>
                  </a:lnTo>
                  <a:lnTo>
                    <a:pt x="88684" y="1210614"/>
                  </a:lnTo>
                  <a:lnTo>
                    <a:pt x="69342" y="1142250"/>
                  </a:lnTo>
                  <a:lnTo>
                    <a:pt x="64427" y="1099172"/>
                  </a:lnTo>
                  <a:lnTo>
                    <a:pt x="64528" y="1083576"/>
                  </a:lnTo>
                  <a:lnTo>
                    <a:pt x="64922" y="1054252"/>
                  </a:lnTo>
                  <a:lnTo>
                    <a:pt x="65036" y="1047750"/>
                  </a:lnTo>
                  <a:lnTo>
                    <a:pt x="68135" y="1012355"/>
                  </a:lnTo>
                  <a:lnTo>
                    <a:pt x="68313" y="998905"/>
                  </a:lnTo>
                  <a:lnTo>
                    <a:pt x="66522" y="985659"/>
                  </a:lnTo>
                  <a:lnTo>
                    <a:pt x="62801" y="972794"/>
                  </a:lnTo>
                  <a:lnTo>
                    <a:pt x="57188" y="960488"/>
                  </a:lnTo>
                  <a:lnTo>
                    <a:pt x="40716" y="926401"/>
                  </a:lnTo>
                  <a:lnTo>
                    <a:pt x="24523" y="880287"/>
                  </a:lnTo>
                  <a:lnTo>
                    <a:pt x="13525" y="824382"/>
                  </a:lnTo>
                  <a:lnTo>
                    <a:pt x="12712" y="765708"/>
                  </a:lnTo>
                  <a:lnTo>
                    <a:pt x="12763" y="760323"/>
                  </a:lnTo>
                  <a:lnTo>
                    <a:pt x="27381" y="714857"/>
                  </a:lnTo>
                  <a:lnTo>
                    <a:pt x="61531" y="689330"/>
                  </a:lnTo>
                  <a:lnTo>
                    <a:pt x="96710" y="684060"/>
                  </a:lnTo>
                  <a:lnTo>
                    <a:pt x="108775" y="684631"/>
                  </a:lnTo>
                  <a:lnTo>
                    <a:pt x="155892" y="695312"/>
                  </a:lnTo>
                  <a:lnTo>
                    <a:pt x="193624" y="734225"/>
                  </a:lnTo>
                  <a:lnTo>
                    <a:pt x="216712" y="754735"/>
                  </a:lnTo>
                  <a:lnTo>
                    <a:pt x="251434" y="770089"/>
                  </a:lnTo>
                  <a:lnTo>
                    <a:pt x="294843" y="778357"/>
                  </a:lnTo>
                  <a:lnTo>
                    <a:pt x="298348" y="778662"/>
                  </a:lnTo>
                  <a:lnTo>
                    <a:pt x="301421" y="776084"/>
                  </a:lnTo>
                  <a:lnTo>
                    <a:pt x="302031" y="769086"/>
                  </a:lnTo>
                  <a:lnTo>
                    <a:pt x="299453" y="766013"/>
                  </a:lnTo>
                  <a:lnTo>
                    <a:pt x="295960" y="765708"/>
                  </a:lnTo>
                  <a:lnTo>
                    <a:pt x="263931" y="760323"/>
                  </a:lnTo>
                  <a:lnTo>
                    <a:pt x="236308" y="750735"/>
                  </a:lnTo>
                  <a:lnTo>
                    <a:pt x="214871" y="738022"/>
                  </a:lnTo>
                  <a:lnTo>
                    <a:pt x="201434" y="723226"/>
                  </a:lnTo>
                  <a:lnTo>
                    <a:pt x="217004" y="730770"/>
                  </a:lnTo>
                  <a:lnTo>
                    <a:pt x="232981" y="736104"/>
                  </a:lnTo>
                  <a:lnTo>
                    <a:pt x="247561" y="739571"/>
                  </a:lnTo>
                  <a:lnTo>
                    <a:pt x="258914" y="741502"/>
                  </a:lnTo>
                  <a:lnTo>
                    <a:pt x="259359" y="741667"/>
                  </a:lnTo>
                  <a:lnTo>
                    <a:pt x="259829" y="741781"/>
                  </a:lnTo>
                  <a:lnTo>
                    <a:pt x="260540" y="741870"/>
                  </a:lnTo>
                  <a:lnTo>
                    <a:pt x="266369" y="742378"/>
                  </a:lnTo>
                  <a:lnTo>
                    <a:pt x="266941" y="742353"/>
                  </a:lnTo>
                  <a:lnTo>
                    <a:pt x="267474" y="742251"/>
                  </a:lnTo>
                  <a:lnTo>
                    <a:pt x="282905" y="742226"/>
                  </a:lnTo>
                  <a:lnTo>
                    <a:pt x="303187" y="740384"/>
                  </a:lnTo>
                  <a:lnTo>
                    <a:pt x="324675" y="735317"/>
                  </a:lnTo>
                  <a:lnTo>
                    <a:pt x="335800" y="729640"/>
                  </a:lnTo>
                  <a:lnTo>
                    <a:pt x="343712" y="725601"/>
                  </a:lnTo>
                  <a:lnTo>
                    <a:pt x="363258" y="717651"/>
                  </a:lnTo>
                  <a:lnTo>
                    <a:pt x="395960" y="712241"/>
                  </a:lnTo>
                  <a:lnTo>
                    <a:pt x="434340" y="713384"/>
                  </a:lnTo>
                  <a:lnTo>
                    <a:pt x="470916" y="725144"/>
                  </a:lnTo>
                  <a:lnTo>
                    <a:pt x="488340" y="738543"/>
                  </a:lnTo>
                  <a:lnTo>
                    <a:pt x="500126" y="756208"/>
                  </a:lnTo>
                  <a:lnTo>
                    <a:pt x="506234" y="778090"/>
                  </a:lnTo>
                  <a:lnTo>
                    <a:pt x="506641" y="804113"/>
                  </a:lnTo>
                  <a:lnTo>
                    <a:pt x="506641" y="742315"/>
                  </a:lnTo>
                  <a:lnTo>
                    <a:pt x="493534" y="725893"/>
                  </a:lnTo>
                  <a:lnTo>
                    <a:pt x="477075" y="714044"/>
                  </a:lnTo>
                  <a:lnTo>
                    <a:pt x="471538" y="712241"/>
                  </a:lnTo>
                  <a:lnTo>
                    <a:pt x="436918" y="700887"/>
                  </a:lnTo>
                  <a:lnTo>
                    <a:pt x="394982" y="699465"/>
                  </a:lnTo>
                  <a:lnTo>
                    <a:pt x="358838" y="705688"/>
                  </a:lnTo>
                  <a:lnTo>
                    <a:pt x="336080" y="715467"/>
                  </a:lnTo>
                  <a:lnTo>
                    <a:pt x="317639" y="724281"/>
                  </a:lnTo>
                  <a:lnTo>
                    <a:pt x="296405" y="728472"/>
                  </a:lnTo>
                  <a:lnTo>
                    <a:pt x="277063" y="729640"/>
                  </a:lnTo>
                  <a:lnTo>
                    <a:pt x="264248" y="729386"/>
                  </a:lnTo>
                  <a:lnTo>
                    <a:pt x="251574" y="727405"/>
                  </a:lnTo>
                  <a:lnTo>
                    <a:pt x="234124" y="723226"/>
                  </a:lnTo>
                  <a:lnTo>
                    <a:pt x="232752" y="722896"/>
                  </a:lnTo>
                  <a:lnTo>
                    <a:pt x="212623" y="715086"/>
                  </a:lnTo>
                  <a:lnTo>
                    <a:pt x="196011" y="703199"/>
                  </a:lnTo>
                  <a:lnTo>
                    <a:pt x="175285" y="689622"/>
                  </a:lnTo>
                  <a:lnTo>
                    <a:pt x="159804" y="684060"/>
                  </a:lnTo>
                  <a:lnTo>
                    <a:pt x="140779" y="677227"/>
                  </a:lnTo>
                  <a:lnTo>
                    <a:pt x="99225" y="671347"/>
                  </a:lnTo>
                  <a:lnTo>
                    <a:pt x="57391" y="677329"/>
                  </a:lnTo>
                  <a:lnTo>
                    <a:pt x="39116" y="686142"/>
                  </a:lnTo>
                  <a:lnTo>
                    <a:pt x="21590" y="701586"/>
                  </a:lnTo>
                  <a:lnTo>
                    <a:pt x="7620" y="725512"/>
                  </a:lnTo>
                  <a:lnTo>
                    <a:pt x="0" y="759777"/>
                  </a:lnTo>
                  <a:lnTo>
                    <a:pt x="889" y="825627"/>
                  </a:lnTo>
                  <a:lnTo>
                    <a:pt x="12255" y="883564"/>
                  </a:lnTo>
                  <a:lnTo>
                    <a:pt x="29006" y="931303"/>
                  </a:lnTo>
                  <a:lnTo>
                    <a:pt x="46050" y="966584"/>
                  </a:lnTo>
                  <a:lnTo>
                    <a:pt x="50888" y="977188"/>
                  </a:lnTo>
                  <a:lnTo>
                    <a:pt x="54089" y="988275"/>
                  </a:lnTo>
                  <a:lnTo>
                    <a:pt x="55524" y="998905"/>
                  </a:lnTo>
                  <a:lnTo>
                    <a:pt x="55575" y="1004138"/>
                  </a:lnTo>
                  <a:lnTo>
                    <a:pt x="55486" y="1011250"/>
                  </a:lnTo>
                  <a:lnTo>
                    <a:pt x="52362" y="1046886"/>
                  </a:lnTo>
                  <a:lnTo>
                    <a:pt x="51371" y="1093901"/>
                  </a:lnTo>
                  <a:lnTo>
                    <a:pt x="55562" y="1136408"/>
                  </a:lnTo>
                  <a:lnTo>
                    <a:pt x="71145" y="1204188"/>
                  </a:lnTo>
                  <a:lnTo>
                    <a:pt x="105092" y="1239837"/>
                  </a:lnTo>
                  <a:lnTo>
                    <a:pt x="139103" y="1248206"/>
                  </a:lnTo>
                  <a:lnTo>
                    <a:pt x="147231" y="1245908"/>
                  </a:lnTo>
                  <a:lnTo>
                    <a:pt x="152819" y="1240586"/>
                  </a:lnTo>
                  <a:lnTo>
                    <a:pt x="155422" y="1235849"/>
                  </a:lnTo>
                  <a:lnTo>
                    <a:pt x="159664" y="1228166"/>
                  </a:lnTo>
                  <a:lnTo>
                    <a:pt x="162039" y="1209903"/>
                  </a:lnTo>
                  <a:lnTo>
                    <a:pt x="161366" y="1187132"/>
                  </a:lnTo>
                  <a:lnTo>
                    <a:pt x="159092" y="1161186"/>
                  </a:lnTo>
                  <a:lnTo>
                    <a:pt x="157759" y="1146987"/>
                  </a:lnTo>
                  <a:lnTo>
                    <a:pt x="156705" y="1133132"/>
                  </a:lnTo>
                  <a:lnTo>
                    <a:pt x="156324" y="1123099"/>
                  </a:lnTo>
                  <a:lnTo>
                    <a:pt x="156260" y="1119073"/>
                  </a:lnTo>
                  <a:lnTo>
                    <a:pt x="156591" y="1109052"/>
                  </a:lnTo>
                  <a:lnTo>
                    <a:pt x="156921" y="1105103"/>
                  </a:lnTo>
                  <a:lnTo>
                    <a:pt x="157429" y="1098372"/>
                  </a:lnTo>
                  <a:lnTo>
                    <a:pt x="173164" y="1051572"/>
                  </a:lnTo>
                  <a:lnTo>
                    <a:pt x="215747" y="1039241"/>
                  </a:lnTo>
                  <a:lnTo>
                    <a:pt x="237121" y="1039876"/>
                  </a:lnTo>
                  <a:lnTo>
                    <a:pt x="275424" y="1047750"/>
                  </a:lnTo>
                  <a:lnTo>
                    <a:pt x="304177" y="1073404"/>
                  </a:lnTo>
                  <a:lnTo>
                    <a:pt x="306603" y="1085710"/>
                  </a:lnTo>
                  <a:lnTo>
                    <a:pt x="306578" y="1093901"/>
                  </a:lnTo>
                  <a:lnTo>
                    <a:pt x="306463" y="1100213"/>
                  </a:lnTo>
                  <a:lnTo>
                    <a:pt x="305295" y="1113167"/>
                  </a:lnTo>
                  <a:lnTo>
                    <a:pt x="304571" y="1120305"/>
                  </a:lnTo>
                  <a:lnTo>
                    <a:pt x="304419" y="1121981"/>
                  </a:lnTo>
                  <a:lnTo>
                    <a:pt x="302831" y="1133132"/>
                  </a:lnTo>
                  <a:lnTo>
                    <a:pt x="300113" y="1145705"/>
                  </a:lnTo>
                  <a:lnTo>
                    <a:pt x="296672" y="1159141"/>
                  </a:lnTo>
                  <a:lnTo>
                    <a:pt x="292900" y="1172895"/>
                  </a:lnTo>
                  <a:lnTo>
                    <a:pt x="286156" y="1198054"/>
                  </a:lnTo>
                  <a:lnTo>
                    <a:pt x="281597" y="1220139"/>
                  </a:lnTo>
                  <a:lnTo>
                    <a:pt x="281520" y="1221130"/>
                  </a:lnTo>
                  <a:lnTo>
                    <a:pt x="280708" y="1238745"/>
                  </a:lnTo>
                  <a:lnTo>
                    <a:pt x="285292" y="1252169"/>
                  </a:lnTo>
                  <a:lnTo>
                    <a:pt x="290728" y="1257452"/>
                  </a:lnTo>
                  <a:lnTo>
                    <a:pt x="297916" y="1261046"/>
                  </a:lnTo>
                  <a:lnTo>
                    <a:pt x="306641" y="1262875"/>
                  </a:lnTo>
                  <a:lnTo>
                    <a:pt x="316725" y="1262862"/>
                  </a:lnTo>
                  <a:lnTo>
                    <a:pt x="362242" y="1243228"/>
                  </a:lnTo>
                  <a:lnTo>
                    <a:pt x="385546" y="1201737"/>
                  </a:lnTo>
                  <a:lnTo>
                    <a:pt x="410679" y="1125359"/>
                  </a:lnTo>
                  <a:lnTo>
                    <a:pt x="417868" y="1078865"/>
                  </a:lnTo>
                  <a:lnTo>
                    <a:pt x="421347" y="1039050"/>
                  </a:lnTo>
                  <a:lnTo>
                    <a:pt x="422884" y="1029462"/>
                  </a:lnTo>
                  <a:lnTo>
                    <a:pt x="425780" y="1020368"/>
                  </a:lnTo>
                  <a:lnTo>
                    <a:pt x="429958" y="1011885"/>
                  </a:lnTo>
                  <a:lnTo>
                    <a:pt x="435381" y="1004138"/>
                  </a:lnTo>
                  <a:lnTo>
                    <a:pt x="459054" y="972045"/>
                  </a:lnTo>
                  <a:lnTo>
                    <a:pt x="484670" y="927341"/>
                  </a:lnTo>
                  <a:lnTo>
                    <a:pt x="506603" y="871308"/>
                  </a:lnTo>
                  <a:lnTo>
                    <a:pt x="519290" y="805218"/>
                  </a:lnTo>
                  <a:close/>
                </a:path>
                <a:path w="1485265" h="1263014">
                  <a:moveTo>
                    <a:pt x="832281" y="114655"/>
                  </a:moveTo>
                  <a:lnTo>
                    <a:pt x="830440" y="111086"/>
                  </a:lnTo>
                  <a:lnTo>
                    <a:pt x="754126" y="86829"/>
                  </a:lnTo>
                  <a:lnTo>
                    <a:pt x="750582" y="88658"/>
                  </a:lnTo>
                  <a:lnTo>
                    <a:pt x="748449" y="95351"/>
                  </a:lnTo>
                  <a:lnTo>
                    <a:pt x="750290" y="98920"/>
                  </a:lnTo>
                  <a:lnTo>
                    <a:pt x="753630" y="99987"/>
                  </a:lnTo>
                  <a:lnTo>
                    <a:pt x="824141" y="122415"/>
                  </a:lnTo>
                  <a:lnTo>
                    <a:pt x="825055" y="122491"/>
                  </a:lnTo>
                  <a:lnTo>
                    <a:pt x="828332" y="122085"/>
                  </a:lnTo>
                  <a:lnTo>
                    <a:pt x="830440" y="120446"/>
                  </a:lnTo>
                  <a:lnTo>
                    <a:pt x="832281" y="114655"/>
                  </a:lnTo>
                  <a:close/>
                </a:path>
                <a:path w="1485265" h="1263014">
                  <a:moveTo>
                    <a:pt x="845134" y="226479"/>
                  </a:moveTo>
                  <a:lnTo>
                    <a:pt x="844270" y="219506"/>
                  </a:lnTo>
                  <a:lnTo>
                    <a:pt x="841108" y="217043"/>
                  </a:lnTo>
                  <a:lnTo>
                    <a:pt x="768248" y="225983"/>
                  </a:lnTo>
                  <a:lnTo>
                    <a:pt x="765771" y="229146"/>
                  </a:lnTo>
                  <a:lnTo>
                    <a:pt x="766635" y="236118"/>
                  </a:lnTo>
                  <a:lnTo>
                    <a:pt x="769797" y="238594"/>
                  </a:lnTo>
                  <a:lnTo>
                    <a:pt x="773277" y="238163"/>
                  </a:lnTo>
                  <a:lnTo>
                    <a:pt x="842657" y="229641"/>
                  </a:lnTo>
                  <a:lnTo>
                    <a:pt x="845134" y="226479"/>
                  </a:lnTo>
                  <a:close/>
                </a:path>
                <a:path w="1485265" h="1263014">
                  <a:moveTo>
                    <a:pt x="903579" y="308419"/>
                  </a:moveTo>
                  <a:lnTo>
                    <a:pt x="898906" y="303161"/>
                  </a:lnTo>
                  <a:lnTo>
                    <a:pt x="894892" y="302958"/>
                  </a:lnTo>
                  <a:lnTo>
                    <a:pt x="836333" y="355041"/>
                  </a:lnTo>
                  <a:lnTo>
                    <a:pt x="836104" y="359054"/>
                  </a:lnTo>
                  <a:lnTo>
                    <a:pt x="838441" y="361670"/>
                  </a:lnTo>
                  <a:lnTo>
                    <a:pt x="839876" y="363296"/>
                  </a:lnTo>
                  <a:lnTo>
                    <a:pt x="841959" y="363994"/>
                  </a:lnTo>
                  <a:lnTo>
                    <a:pt x="845197" y="363601"/>
                  </a:lnTo>
                  <a:lnTo>
                    <a:pt x="846404" y="363080"/>
                  </a:lnTo>
                  <a:lnTo>
                    <a:pt x="903338" y="312432"/>
                  </a:lnTo>
                  <a:lnTo>
                    <a:pt x="903579" y="308419"/>
                  </a:lnTo>
                  <a:close/>
                </a:path>
                <a:path w="1485265" h="1263014">
                  <a:moveTo>
                    <a:pt x="1447457" y="283972"/>
                  </a:moveTo>
                  <a:lnTo>
                    <a:pt x="1446263" y="280136"/>
                  </a:lnTo>
                  <a:lnTo>
                    <a:pt x="1379943" y="245389"/>
                  </a:lnTo>
                  <a:lnTo>
                    <a:pt x="1376845" y="243763"/>
                  </a:lnTo>
                  <a:lnTo>
                    <a:pt x="1372997" y="244944"/>
                  </a:lnTo>
                  <a:lnTo>
                    <a:pt x="1369745" y="251167"/>
                  </a:lnTo>
                  <a:lnTo>
                    <a:pt x="1370939" y="255016"/>
                  </a:lnTo>
                  <a:lnTo>
                    <a:pt x="1438452" y="290385"/>
                  </a:lnTo>
                  <a:lnTo>
                    <a:pt x="1439735" y="290588"/>
                  </a:lnTo>
                  <a:lnTo>
                    <a:pt x="1442974" y="290195"/>
                  </a:lnTo>
                  <a:lnTo>
                    <a:pt x="1444828" y="289001"/>
                  </a:lnTo>
                  <a:lnTo>
                    <a:pt x="1447457" y="283972"/>
                  </a:lnTo>
                  <a:close/>
                </a:path>
                <a:path w="1485265" h="1263014">
                  <a:moveTo>
                    <a:pt x="1468704" y="6908"/>
                  </a:moveTo>
                  <a:lnTo>
                    <a:pt x="1465021" y="914"/>
                  </a:lnTo>
                  <a:lnTo>
                    <a:pt x="1461122" y="0"/>
                  </a:lnTo>
                  <a:lnTo>
                    <a:pt x="1392948" y="42011"/>
                  </a:lnTo>
                  <a:lnTo>
                    <a:pt x="1392034" y="45923"/>
                  </a:lnTo>
                  <a:lnTo>
                    <a:pt x="1393875" y="48907"/>
                  </a:lnTo>
                  <a:lnTo>
                    <a:pt x="1395222" y="51092"/>
                  </a:lnTo>
                  <a:lnTo>
                    <a:pt x="1397660" y="52171"/>
                  </a:lnTo>
                  <a:lnTo>
                    <a:pt x="1400937" y="51765"/>
                  </a:lnTo>
                  <a:lnTo>
                    <a:pt x="1401800" y="51473"/>
                  </a:lnTo>
                  <a:lnTo>
                    <a:pt x="1467777" y="10820"/>
                  </a:lnTo>
                  <a:lnTo>
                    <a:pt x="1468704" y="6908"/>
                  </a:lnTo>
                  <a:close/>
                </a:path>
                <a:path w="1485265" h="1263014">
                  <a:moveTo>
                    <a:pt x="1485138" y="147904"/>
                  </a:moveTo>
                  <a:lnTo>
                    <a:pt x="1484274" y="140931"/>
                  </a:lnTo>
                  <a:lnTo>
                    <a:pt x="1481112" y="138455"/>
                  </a:lnTo>
                  <a:lnTo>
                    <a:pt x="1477632" y="138887"/>
                  </a:lnTo>
                  <a:lnTo>
                    <a:pt x="1408252" y="147408"/>
                  </a:lnTo>
                  <a:lnTo>
                    <a:pt x="1405775" y="150571"/>
                  </a:lnTo>
                  <a:lnTo>
                    <a:pt x="1406639" y="157543"/>
                  </a:lnTo>
                  <a:lnTo>
                    <a:pt x="1409801" y="160007"/>
                  </a:lnTo>
                  <a:lnTo>
                    <a:pt x="1482661" y="151066"/>
                  </a:lnTo>
                  <a:lnTo>
                    <a:pt x="148513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021400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02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56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54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98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35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40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99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021400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02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21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35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54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021400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02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54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00951" y="1357185"/>
                  </a:lnTo>
                  <a:lnTo>
                    <a:pt x="612736" y="1374863"/>
                  </a:lnTo>
                  <a:lnTo>
                    <a:pt x="618845" y="1396746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11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6021400" y="5269699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40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40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40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1882140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40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40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42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10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02" y="1753654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420497" y="1673085"/>
                  </a:lnTo>
                  <a:lnTo>
                    <a:pt x="409727" y="1663306"/>
                  </a:lnTo>
                  <a:lnTo>
                    <a:pt x="399503" y="1657896"/>
                  </a:lnTo>
                  <a:lnTo>
                    <a:pt x="395185" y="1655610"/>
                  </a:lnTo>
                  <a:lnTo>
                    <a:pt x="376783" y="1649933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309" y="1672894"/>
                  </a:lnTo>
                  <a:lnTo>
                    <a:pt x="257238" y="1717713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209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893"/>
                  </a:lnTo>
                  <a:lnTo>
                    <a:pt x="177038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47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37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34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74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21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35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54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19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15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16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411" y="1348282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50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29" y="1319542"/>
                  </a:lnTo>
                  <a:lnTo>
                    <a:pt x="507593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50" y="1342936"/>
                  </a:lnTo>
                  <a:lnTo>
                    <a:pt x="409016" y="1347114"/>
                  </a:lnTo>
                  <a:lnTo>
                    <a:pt x="389674" y="1348282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28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69"/>
                  </a:lnTo>
                  <a:lnTo>
                    <a:pt x="124866" y="1502206"/>
                  </a:lnTo>
                  <a:lnTo>
                    <a:pt x="141617" y="1549958"/>
                  </a:lnTo>
                  <a:lnTo>
                    <a:pt x="158661" y="1585239"/>
                  </a:lnTo>
                  <a:lnTo>
                    <a:pt x="163499" y="1595843"/>
                  </a:lnTo>
                  <a:lnTo>
                    <a:pt x="166700" y="1606918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74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532" y="1723758"/>
                  </a:lnTo>
                  <a:lnTo>
                    <a:pt x="270040" y="1717027"/>
                  </a:lnTo>
                  <a:lnTo>
                    <a:pt x="285775" y="1670227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14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182" y="1738960"/>
                  </a:lnTo>
                  <a:lnTo>
                    <a:pt x="417029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31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27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91" y="1639011"/>
                  </a:lnTo>
                  <a:lnTo>
                    <a:pt x="542569" y="1630527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51"/>
                  </a:lnTo>
                  <a:lnTo>
                    <a:pt x="631901" y="1423873"/>
                  </a:lnTo>
                  <a:close/>
                </a:path>
                <a:path w="734695" h="1882140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40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40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6021400" y="12"/>
              <a:ext cx="734695" cy="6949440"/>
            </a:xfrm>
            <a:custGeom>
              <a:avLst/>
              <a:gdLst/>
              <a:ahLst/>
              <a:cxnLst/>
              <a:rect l="l" t="t" r="r" b="b"/>
              <a:pathLst>
                <a:path w="734695" h="694944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5" h="6949440">
                  <a:moveTo>
                    <a:pt x="89484" y="6650279"/>
                  </a:moveTo>
                  <a:lnTo>
                    <a:pt x="88430" y="6646392"/>
                  </a:lnTo>
                  <a:lnTo>
                    <a:pt x="18834" y="6606807"/>
                  </a:lnTo>
                  <a:lnTo>
                    <a:pt x="14973" y="6607848"/>
                  </a:lnTo>
                  <a:lnTo>
                    <a:pt x="11506" y="6613957"/>
                  </a:lnTo>
                  <a:lnTo>
                    <a:pt x="12560" y="6617830"/>
                  </a:lnTo>
                  <a:lnTo>
                    <a:pt x="15608" y="6619570"/>
                  </a:lnTo>
                  <a:lnTo>
                    <a:pt x="79921" y="6656171"/>
                  </a:lnTo>
                  <a:lnTo>
                    <a:pt x="80797" y="6656425"/>
                  </a:lnTo>
                  <a:lnTo>
                    <a:pt x="84086" y="6656718"/>
                  </a:lnTo>
                  <a:lnTo>
                    <a:pt x="86487" y="6655549"/>
                  </a:lnTo>
                  <a:lnTo>
                    <a:pt x="89484" y="6650279"/>
                  </a:lnTo>
                  <a:close/>
                </a:path>
                <a:path w="734695" h="6949440">
                  <a:moveTo>
                    <a:pt x="118922" y="6854622"/>
                  </a:moveTo>
                  <a:lnTo>
                    <a:pt x="115455" y="6848513"/>
                  </a:lnTo>
                  <a:lnTo>
                    <a:pt x="111569" y="6847484"/>
                  </a:lnTo>
                  <a:lnTo>
                    <a:pt x="43472" y="6886245"/>
                  </a:lnTo>
                  <a:lnTo>
                    <a:pt x="42405" y="6890118"/>
                  </a:lnTo>
                  <a:lnTo>
                    <a:pt x="44145" y="6893166"/>
                  </a:lnTo>
                  <a:lnTo>
                    <a:pt x="45212" y="6895058"/>
                  </a:lnTo>
                  <a:lnTo>
                    <a:pt x="47104" y="6896176"/>
                  </a:lnTo>
                  <a:lnTo>
                    <a:pt x="50355" y="6896455"/>
                  </a:lnTo>
                  <a:lnTo>
                    <a:pt x="51638" y="6896201"/>
                  </a:lnTo>
                  <a:lnTo>
                    <a:pt x="117868" y="6858495"/>
                  </a:lnTo>
                  <a:lnTo>
                    <a:pt x="118922" y="6854622"/>
                  </a:lnTo>
                  <a:close/>
                </a:path>
                <a:path w="734695" h="6949440">
                  <a:moveTo>
                    <a:pt x="293916" y="35610"/>
                  </a:moveTo>
                  <a:lnTo>
                    <a:pt x="291338" y="32524"/>
                  </a:lnTo>
                  <a:lnTo>
                    <a:pt x="284340" y="31915"/>
                  </a:lnTo>
                  <a:lnTo>
                    <a:pt x="281266" y="34505"/>
                  </a:lnTo>
                  <a:lnTo>
                    <a:pt x="278155" y="69964"/>
                  </a:lnTo>
                  <a:lnTo>
                    <a:pt x="280746" y="73037"/>
                  </a:lnTo>
                  <a:lnTo>
                    <a:pt x="284238" y="73342"/>
                  </a:lnTo>
                  <a:lnTo>
                    <a:pt x="287731" y="73647"/>
                  </a:lnTo>
                  <a:lnTo>
                    <a:pt x="290817" y="71069"/>
                  </a:lnTo>
                  <a:lnTo>
                    <a:pt x="293916" y="35610"/>
                  </a:lnTo>
                  <a:close/>
                </a:path>
                <a:path w="734695" h="694944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5" h="6949440">
                  <a:moveTo>
                    <a:pt x="631901" y="7899"/>
                  </a:moveTo>
                  <a:lnTo>
                    <a:pt x="631545" y="0"/>
                  </a:lnTo>
                  <a:lnTo>
                    <a:pt x="619137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42" y="128244"/>
                  </a:lnTo>
                  <a:lnTo>
                    <a:pt x="558825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44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02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787" y="302895"/>
                  </a:lnTo>
                  <a:lnTo>
                    <a:pt x="431723" y="286258"/>
                  </a:lnTo>
                  <a:lnTo>
                    <a:pt x="428459" y="271106"/>
                  </a:lnTo>
                  <a:lnTo>
                    <a:pt x="399503" y="24192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309" y="256933"/>
                  </a:lnTo>
                  <a:lnTo>
                    <a:pt x="257238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209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38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47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33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27" y="129082"/>
                  </a:lnTo>
                  <a:lnTo>
                    <a:pt x="137134" y="82969"/>
                  </a:lnTo>
                  <a:lnTo>
                    <a:pt x="126136" y="27063"/>
                  </a:lnTo>
                  <a:lnTo>
                    <a:pt x="125755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17" y="133985"/>
                  </a:lnTo>
                  <a:lnTo>
                    <a:pt x="158661" y="169265"/>
                  </a:lnTo>
                  <a:lnTo>
                    <a:pt x="163499" y="179870"/>
                  </a:lnTo>
                  <a:lnTo>
                    <a:pt x="166700" y="190957"/>
                  </a:lnTo>
                  <a:lnTo>
                    <a:pt x="168135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33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77" y="389813"/>
                  </a:lnTo>
                  <a:lnTo>
                    <a:pt x="271703" y="363867"/>
                  </a:lnTo>
                  <a:lnTo>
                    <a:pt x="270370" y="349669"/>
                  </a:lnTo>
                  <a:lnTo>
                    <a:pt x="269316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532" y="307784"/>
                  </a:lnTo>
                  <a:lnTo>
                    <a:pt x="270040" y="301053"/>
                  </a:lnTo>
                  <a:lnTo>
                    <a:pt x="285775" y="254254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88" y="276085"/>
                  </a:lnTo>
                  <a:lnTo>
                    <a:pt x="419214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182" y="322986"/>
                  </a:lnTo>
                  <a:lnTo>
                    <a:pt x="417029" y="324675"/>
                  </a:lnTo>
                  <a:lnTo>
                    <a:pt x="415442" y="335826"/>
                  </a:lnTo>
                  <a:lnTo>
                    <a:pt x="412724" y="348386"/>
                  </a:lnTo>
                  <a:lnTo>
                    <a:pt x="409282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208" y="422833"/>
                  </a:lnTo>
                  <a:lnTo>
                    <a:pt x="394131" y="423811"/>
                  </a:lnTo>
                  <a:lnTo>
                    <a:pt x="393319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27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33" y="462407"/>
                  </a:lnTo>
                  <a:lnTo>
                    <a:pt x="460921" y="455752"/>
                  </a:lnTo>
                  <a:lnTo>
                    <a:pt x="463791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495" y="232143"/>
                  </a:lnTo>
                  <a:lnTo>
                    <a:pt x="538391" y="223050"/>
                  </a:lnTo>
                  <a:lnTo>
                    <a:pt x="542569" y="214566"/>
                  </a:lnTo>
                  <a:lnTo>
                    <a:pt x="547992" y="206819"/>
                  </a:lnTo>
                  <a:lnTo>
                    <a:pt x="571665" y="174726"/>
                  </a:lnTo>
                  <a:lnTo>
                    <a:pt x="597281" y="130022"/>
                  </a:lnTo>
                  <a:lnTo>
                    <a:pt x="619213" y="73990"/>
                  </a:lnTo>
                  <a:lnTo>
                    <a:pt x="631901" y="7899"/>
                  </a:lnTo>
                  <a:close/>
                </a:path>
                <a:path w="734695" h="6949440">
                  <a:moveTo>
                    <a:pt x="656005" y="6943801"/>
                  </a:moveTo>
                  <a:lnTo>
                    <a:pt x="655637" y="6939801"/>
                  </a:lnTo>
                  <a:lnTo>
                    <a:pt x="597992" y="6892023"/>
                  </a:lnTo>
                  <a:lnTo>
                    <a:pt x="595299" y="6889788"/>
                  </a:lnTo>
                  <a:lnTo>
                    <a:pt x="591286" y="6890144"/>
                  </a:lnTo>
                  <a:lnTo>
                    <a:pt x="586816" y="6895554"/>
                  </a:lnTo>
                  <a:lnTo>
                    <a:pt x="587184" y="6899567"/>
                  </a:lnTo>
                  <a:lnTo>
                    <a:pt x="645858" y="6948195"/>
                  </a:lnTo>
                  <a:lnTo>
                    <a:pt x="647077" y="6948665"/>
                  </a:lnTo>
                  <a:lnTo>
                    <a:pt x="650328" y="6948957"/>
                  </a:lnTo>
                  <a:lnTo>
                    <a:pt x="652386" y="6948170"/>
                  </a:lnTo>
                  <a:lnTo>
                    <a:pt x="656005" y="6943801"/>
                  </a:lnTo>
                  <a:close/>
                </a:path>
                <a:path w="734695" h="6949440">
                  <a:moveTo>
                    <a:pt x="721766" y="6811543"/>
                  </a:moveTo>
                  <a:lnTo>
                    <a:pt x="719175" y="6808470"/>
                  </a:lnTo>
                  <a:lnTo>
                    <a:pt x="715683" y="6808165"/>
                  </a:lnTo>
                  <a:lnTo>
                    <a:pt x="646049" y="6802069"/>
                  </a:lnTo>
                  <a:lnTo>
                    <a:pt x="642975" y="6804660"/>
                  </a:lnTo>
                  <a:lnTo>
                    <a:pt x="642366" y="6811645"/>
                  </a:lnTo>
                  <a:lnTo>
                    <a:pt x="644944" y="6814718"/>
                  </a:lnTo>
                  <a:lnTo>
                    <a:pt x="718070" y="6821119"/>
                  </a:lnTo>
                  <a:lnTo>
                    <a:pt x="721144" y="6818541"/>
                  </a:lnTo>
                  <a:lnTo>
                    <a:pt x="721766" y="6811543"/>
                  </a:lnTo>
                  <a:close/>
                </a:path>
                <a:path w="734695" h="694944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812531" y="12"/>
              <a:ext cx="4930775" cy="2322195"/>
            </a:xfrm>
            <a:custGeom>
              <a:avLst/>
              <a:gdLst/>
              <a:ahLst/>
              <a:cxnLst/>
              <a:rect l="l" t="t" r="r" b="b"/>
              <a:pathLst>
                <a:path w="4930775" h="2322195">
                  <a:moveTo>
                    <a:pt x="196888" y="1940496"/>
                  </a:moveTo>
                  <a:lnTo>
                    <a:pt x="192544" y="1905165"/>
                  </a:lnTo>
                  <a:lnTo>
                    <a:pt x="189382" y="1902701"/>
                  </a:lnTo>
                  <a:lnTo>
                    <a:pt x="182422" y="1903552"/>
                  </a:lnTo>
                  <a:lnTo>
                    <a:pt x="179946" y="1906714"/>
                  </a:lnTo>
                  <a:lnTo>
                    <a:pt x="184277" y="1942045"/>
                  </a:lnTo>
                  <a:lnTo>
                    <a:pt x="187452" y="1944522"/>
                  </a:lnTo>
                  <a:lnTo>
                    <a:pt x="190931" y="1944090"/>
                  </a:lnTo>
                  <a:lnTo>
                    <a:pt x="194411" y="1943658"/>
                  </a:lnTo>
                  <a:lnTo>
                    <a:pt x="196888" y="1940496"/>
                  </a:lnTo>
                  <a:close/>
                </a:path>
                <a:path w="4930775" h="2322195">
                  <a:moveTo>
                    <a:pt x="326313" y="2082990"/>
                  </a:moveTo>
                  <a:lnTo>
                    <a:pt x="314858" y="2081961"/>
                  </a:lnTo>
                  <a:lnTo>
                    <a:pt x="292481" y="2082990"/>
                  </a:lnTo>
                  <a:lnTo>
                    <a:pt x="326313" y="2082990"/>
                  </a:lnTo>
                  <a:close/>
                </a:path>
                <a:path w="4930775" h="2322195">
                  <a:moveTo>
                    <a:pt x="357339" y="1920798"/>
                  </a:moveTo>
                  <a:lnTo>
                    <a:pt x="353009" y="1885467"/>
                  </a:lnTo>
                  <a:lnTo>
                    <a:pt x="349834" y="1882990"/>
                  </a:lnTo>
                  <a:lnTo>
                    <a:pt x="346354" y="1883422"/>
                  </a:lnTo>
                  <a:lnTo>
                    <a:pt x="342874" y="1883854"/>
                  </a:lnTo>
                  <a:lnTo>
                    <a:pt x="340398" y="1887016"/>
                  </a:lnTo>
                  <a:lnTo>
                    <a:pt x="344741" y="1922348"/>
                  </a:lnTo>
                  <a:lnTo>
                    <a:pt x="347903" y="1924812"/>
                  </a:lnTo>
                  <a:lnTo>
                    <a:pt x="354863" y="1923961"/>
                  </a:lnTo>
                  <a:lnTo>
                    <a:pt x="357339" y="1920798"/>
                  </a:lnTo>
                  <a:close/>
                </a:path>
                <a:path w="4930775" h="2322195">
                  <a:moveTo>
                    <a:pt x="518731" y="1875078"/>
                  </a:moveTo>
                  <a:lnTo>
                    <a:pt x="517398" y="1807794"/>
                  </a:lnTo>
                  <a:lnTo>
                    <a:pt x="508584" y="1773809"/>
                  </a:lnTo>
                  <a:lnTo>
                    <a:pt x="505714" y="1769275"/>
                  </a:lnTo>
                  <a:lnTo>
                    <a:pt x="505714" y="1876666"/>
                  </a:lnTo>
                  <a:lnTo>
                    <a:pt x="495312" y="1935543"/>
                  </a:lnTo>
                  <a:lnTo>
                    <a:pt x="479806" y="1982431"/>
                  </a:lnTo>
                  <a:lnTo>
                    <a:pt x="465416" y="2013953"/>
                  </a:lnTo>
                  <a:lnTo>
                    <a:pt x="460971" y="2024418"/>
                  </a:lnTo>
                  <a:lnTo>
                    <a:pt x="458165" y="2035429"/>
                  </a:lnTo>
                  <a:lnTo>
                    <a:pt x="457034" y="2046820"/>
                  </a:lnTo>
                  <a:lnTo>
                    <a:pt x="457606" y="2058428"/>
                  </a:lnTo>
                  <a:lnTo>
                    <a:pt x="462483" y="2098103"/>
                  </a:lnTo>
                  <a:lnTo>
                    <a:pt x="464921" y="2148459"/>
                  </a:lnTo>
                  <a:lnTo>
                    <a:pt x="461441" y="2192477"/>
                  </a:lnTo>
                  <a:lnTo>
                    <a:pt x="449503" y="2251214"/>
                  </a:lnTo>
                  <a:lnTo>
                    <a:pt x="423837" y="2279650"/>
                  </a:lnTo>
                  <a:lnTo>
                    <a:pt x="401535" y="2288197"/>
                  </a:lnTo>
                  <a:lnTo>
                    <a:pt x="393941" y="2287727"/>
                  </a:lnTo>
                  <a:lnTo>
                    <a:pt x="389839" y="2284120"/>
                  </a:lnTo>
                  <a:lnTo>
                    <a:pt x="385267" y="2274024"/>
                  </a:lnTo>
                  <a:lnTo>
                    <a:pt x="383641" y="2257120"/>
                  </a:lnTo>
                  <a:lnTo>
                    <a:pt x="383921" y="2236495"/>
                  </a:lnTo>
                  <a:lnTo>
                    <a:pt x="385127" y="2214499"/>
                  </a:lnTo>
                  <a:lnTo>
                    <a:pt x="385953" y="2200262"/>
                  </a:lnTo>
                  <a:lnTo>
                    <a:pt x="386397" y="2189137"/>
                  </a:lnTo>
                  <a:lnTo>
                    <a:pt x="386524" y="2179116"/>
                  </a:lnTo>
                  <a:lnTo>
                    <a:pt x="386448" y="2171611"/>
                  </a:lnTo>
                  <a:lnTo>
                    <a:pt x="385699" y="2160765"/>
                  </a:lnTo>
                  <a:lnTo>
                    <a:pt x="385305" y="2157565"/>
                  </a:lnTo>
                  <a:lnTo>
                    <a:pt x="384733" y="2152167"/>
                  </a:lnTo>
                  <a:lnTo>
                    <a:pt x="373126" y="2107539"/>
                  </a:lnTo>
                  <a:lnTo>
                    <a:pt x="334048" y="2083689"/>
                  </a:lnTo>
                  <a:lnTo>
                    <a:pt x="326453" y="2083003"/>
                  </a:lnTo>
                  <a:lnTo>
                    <a:pt x="292481" y="2083003"/>
                  </a:lnTo>
                  <a:lnTo>
                    <a:pt x="292214" y="2083003"/>
                  </a:lnTo>
                  <a:lnTo>
                    <a:pt x="291795" y="2083003"/>
                  </a:lnTo>
                  <a:lnTo>
                    <a:pt x="285699" y="2083739"/>
                  </a:lnTo>
                  <a:lnTo>
                    <a:pt x="285076" y="2083879"/>
                  </a:lnTo>
                  <a:lnTo>
                    <a:pt x="262839" y="2088337"/>
                  </a:lnTo>
                  <a:lnTo>
                    <a:pt x="219989" y="2113000"/>
                  </a:lnTo>
                  <a:lnTo>
                    <a:pt x="209778" y="2142502"/>
                  </a:lnTo>
                  <a:lnTo>
                    <a:pt x="210159" y="2158098"/>
                  </a:lnTo>
                  <a:lnTo>
                    <a:pt x="212064" y="2173541"/>
                  </a:lnTo>
                  <a:lnTo>
                    <a:pt x="212852" y="2179116"/>
                  </a:lnTo>
                  <a:lnTo>
                    <a:pt x="213194" y="2181949"/>
                  </a:lnTo>
                  <a:lnTo>
                    <a:pt x="215290" y="2193798"/>
                  </a:lnTo>
                  <a:lnTo>
                    <a:pt x="218567" y="2206853"/>
                  </a:lnTo>
                  <a:lnTo>
                    <a:pt x="222592" y="2220645"/>
                  </a:lnTo>
                  <a:lnTo>
                    <a:pt x="226974" y="2234692"/>
                  </a:lnTo>
                  <a:lnTo>
                    <a:pt x="233222" y="2254999"/>
                  </a:lnTo>
                  <a:lnTo>
                    <a:pt x="238480" y="2274938"/>
                  </a:lnTo>
                  <a:lnTo>
                    <a:pt x="240982" y="2291740"/>
                  </a:lnTo>
                  <a:lnTo>
                    <a:pt x="239001" y="2302649"/>
                  </a:lnTo>
                  <a:lnTo>
                    <a:pt x="235889" y="2307132"/>
                  </a:lnTo>
                  <a:lnTo>
                    <a:pt x="228625" y="2309431"/>
                  </a:lnTo>
                  <a:lnTo>
                    <a:pt x="219062" y="2308936"/>
                  </a:lnTo>
                  <a:lnTo>
                    <a:pt x="180492" y="2293848"/>
                  </a:lnTo>
                  <a:lnTo>
                    <a:pt x="147370" y="2231009"/>
                  </a:lnTo>
                  <a:lnTo>
                    <a:pt x="133337" y="2189137"/>
                  </a:lnTo>
                  <a:lnTo>
                    <a:pt x="123532" y="2139721"/>
                  </a:lnTo>
                  <a:lnTo>
                    <a:pt x="119164" y="2104199"/>
                  </a:lnTo>
                  <a:lnTo>
                    <a:pt x="116547" y="2091016"/>
                  </a:lnTo>
                  <a:lnTo>
                    <a:pt x="112039" y="2078431"/>
                  </a:lnTo>
                  <a:lnTo>
                    <a:pt x="105727" y="2066620"/>
                  </a:lnTo>
                  <a:lnTo>
                    <a:pt x="97675" y="2055749"/>
                  </a:lnTo>
                  <a:lnTo>
                    <a:pt x="74472" y="2025827"/>
                  </a:lnTo>
                  <a:lnTo>
                    <a:pt x="49047" y="1984095"/>
                  </a:lnTo>
                  <a:lnTo>
                    <a:pt x="26670" y="1931695"/>
                  </a:lnTo>
                  <a:lnTo>
                    <a:pt x="12611" y="1869770"/>
                  </a:lnTo>
                  <a:lnTo>
                    <a:pt x="12115" y="1843747"/>
                  </a:lnTo>
                  <a:lnTo>
                    <a:pt x="17449" y="1821675"/>
                  </a:lnTo>
                  <a:lnTo>
                    <a:pt x="45554" y="1789620"/>
                  </a:lnTo>
                  <a:lnTo>
                    <a:pt x="90779" y="1775193"/>
                  </a:lnTo>
                  <a:lnTo>
                    <a:pt x="115963" y="1773961"/>
                  </a:lnTo>
                  <a:lnTo>
                    <a:pt x="139090" y="1775841"/>
                  </a:lnTo>
                  <a:lnTo>
                    <a:pt x="158064" y="1779739"/>
                  </a:lnTo>
                  <a:lnTo>
                    <a:pt x="170776" y="1784604"/>
                  </a:lnTo>
                  <a:lnTo>
                    <a:pt x="184086" y="1806054"/>
                  </a:lnTo>
                  <a:lnTo>
                    <a:pt x="210934" y="1821319"/>
                  </a:lnTo>
                  <a:lnTo>
                    <a:pt x="248094" y="1829117"/>
                  </a:lnTo>
                  <a:lnTo>
                    <a:pt x="292277" y="1828190"/>
                  </a:lnTo>
                  <a:lnTo>
                    <a:pt x="295757" y="1827758"/>
                  </a:lnTo>
                  <a:lnTo>
                    <a:pt x="298234" y="1824596"/>
                  </a:lnTo>
                  <a:lnTo>
                    <a:pt x="297383" y="1817624"/>
                  </a:lnTo>
                  <a:lnTo>
                    <a:pt x="296532" y="1816963"/>
                  </a:lnTo>
                  <a:lnTo>
                    <a:pt x="294208" y="1815147"/>
                  </a:lnTo>
                  <a:lnTo>
                    <a:pt x="290728" y="1815579"/>
                  </a:lnTo>
                  <a:lnTo>
                    <a:pt x="258292" y="1816963"/>
                  </a:lnTo>
                  <a:lnTo>
                    <a:pt x="229273" y="1813331"/>
                  </a:lnTo>
                  <a:lnTo>
                    <a:pt x="205663" y="1805343"/>
                  </a:lnTo>
                  <a:lnTo>
                    <a:pt x="189445" y="1793684"/>
                  </a:lnTo>
                  <a:lnTo>
                    <a:pt x="206235" y="1797824"/>
                  </a:lnTo>
                  <a:lnTo>
                    <a:pt x="222986" y="1799717"/>
                  </a:lnTo>
                  <a:lnTo>
                    <a:pt x="237959" y="1800072"/>
                  </a:lnTo>
                  <a:lnTo>
                    <a:pt x="249466" y="1799615"/>
                  </a:lnTo>
                  <a:lnTo>
                    <a:pt x="249936" y="1799678"/>
                  </a:lnTo>
                  <a:lnTo>
                    <a:pt x="257987" y="1798561"/>
                  </a:lnTo>
                  <a:lnTo>
                    <a:pt x="273075" y="1795335"/>
                  </a:lnTo>
                  <a:lnTo>
                    <a:pt x="278396" y="1793684"/>
                  </a:lnTo>
                  <a:lnTo>
                    <a:pt x="292531" y="1789303"/>
                  </a:lnTo>
                  <a:lnTo>
                    <a:pt x="296684" y="1787347"/>
                  </a:lnTo>
                  <a:lnTo>
                    <a:pt x="312496" y="1779879"/>
                  </a:lnTo>
                  <a:lnTo>
                    <a:pt x="329107" y="1766430"/>
                  </a:lnTo>
                  <a:lnTo>
                    <a:pt x="346570" y="1754581"/>
                  </a:lnTo>
                  <a:lnTo>
                    <a:pt x="377431" y="1742478"/>
                  </a:lnTo>
                  <a:lnTo>
                    <a:pt x="415213" y="1735632"/>
                  </a:lnTo>
                  <a:lnTo>
                    <a:pt x="453428" y="1739531"/>
                  </a:lnTo>
                  <a:lnTo>
                    <a:pt x="488467" y="1763839"/>
                  </a:lnTo>
                  <a:lnTo>
                    <a:pt x="504799" y="1809343"/>
                  </a:lnTo>
                  <a:lnTo>
                    <a:pt x="505714" y="1876666"/>
                  </a:lnTo>
                  <a:lnTo>
                    <a:pt x="505714" y="1769275"/>
                  </a:lnTo>
                  <a:lnTo>
                    <a:pt x="493776" y="1750377"/>
                  </a:lnTo>
                  <a:lnTo>
                    <a:pt x="475818" y="1735632"/>
                  </a:lnTo>
                  <a:lnTo>
                    <a:pt x="457149" y="1727390"/>
                  </a:lnTo>
                  <a:lnTo>
                    <a:pt x="415124" y="1722869"/>
                  </a:lnTo>
                  <a:lnTo>
                    <a:pt x="373811" y="1730184"/>
                  </a:lnTo>
                  <a:lnTo>
                    <a:pt x="339763" y="1743786"/>
                  </a:lnTo>
                  <a:lnTo>
                    <a:pt x="319532" y="1758099"/>
                  </a:lnTo>
                  <a:lnTo>
                    <a:pt x="303326" y="1770545"/>
                  </a:lnTo>
                  <a:lnTo>
                    <a:pt x="283438" y="1779054"/>
                  </a:lnTo>
                  <a:lnTo>
                    <a:pt x="264655" y="1784235"/>
                  </a:lnTo>
                  <a:lnTo>
                    <a:pt x="252158" y="1786648"/>
                  </a:lnTo>
                  <a:lnTo>
                    <a:pt x="239356" y="1787347"/>
                  </a:lnTo>
                  <a:lnTo>
                    <a:pt x="220014" y="1786851"/>
                  </a:lnTo>
                  <a:lnTo>
                    <a:pt x="198691" y="1783397"/>
                  </a:lnTo>
                  <a:lnTo>
                    <a:pt x="179908" y="1775193"/>
                  </a:lnTo>
                  <a:lnTo>
                    <a:pt x="176745" y="1773961"/>
                  </a:lnTo>
                  <a:lnTo>
                    <a:pt x="156883" y="1766239"/>
                  </a:lnTo>
                  <a:lnTo>
                    <a:pt x="120548" y="1761286"/>
                  </a:lnTo>
                  <a:lnTo>
                    <a:pt x="78689" y="1764182"/>
                  </a:lnTo>
                  <a:lnTo>
                    <a:pt x="39001" y="1778736"/>
                  </a:lnTo>
                  <a:lnTo>
                    <a:pt x="9029" y="1809902"/>
                  </a:lnTo>
                  <a:lnTo>
                    <a:pt x="0" y="1871319"/>
                  </a:lnTo>
                  <a:lnTo>
                    <a:pt x="14566" y="1935543"/>
                  </a:lnTo>
                  <a:lnTo>
                    <a:pt x="37731" y="1989836"/>
                  </a:lnTo>
                  <a:lnTo>
                    <a:pt x="64046" y="2033066"/>
                  </a:lnTo>
                  <a:lnTo>
                    <a:pt x="88049" y="2064029"/>
                  </a:lnTo>
                  <a:lnTo>
                    <a:pt x="94983" y="2073389"/>
                  </a:lnTo>
                  <a:lnTo>
                    <a:pt x="100431" y="2083562"/>
                  </a:lnTo>
                  <a:lnTo>
                    <a:pt x="104305" y="2094395"/>
                  </a:lnTo>
                  <a:lnTo>
                    <a:pt x="106565" y="2105749"/>
                  </a:lnTo>
                  <a:lnTo>
                    <a:pt x="110921" y="2141270"/>
                  </a:lnTo>
                  <a:lnTo>
                    <a:pt x="119722" y="2187448"/>
                  </a:lnTo>
                  <a:lnTo>
                    <a:pt x="132676" y="2228164"/>
                  </a:lnTo>
                  <a:lnTo>
                    <a:pt x="162001" y="2291219"/>
                  </a:lnTo>
                  <a:lnTo>
                    <a:pt x="202615" y="2319020"/>
                  </a:lnTo>
                  <a:lnTo>
                    <a:pt x="221792" y="2321801"/>
                  </a:lnTo>
                  <a:lnTo>
                    <a:pt x="224993" y="2321699"/>
                  </a:lnTo>
                  <a:lnTo>
                    <a:pt x="253568" y="2296261"/>
                  </a:lnTo>
                  <a:lnTo>
                    <a:pt x="252095" y="2277910"/>
                  </a:lnTo>
                  <a:lnTo>
                    <a:pt x="246697" y="2255774"/>
                  </a:lnTo>
                  <a:lnTo>
                    <a:pt x="239077" y="2230869"/>
                  </a:lnTo>
                  <a:lnTo>
                    <a:pt x="234835" y="2217255"/>
                  </a:lnTo>
                  <a:lnTo>
                    <a:pt x="230924" y="2203945"/>
                  </a:lnTo>
                  <a:lnTo>
                    <a:pt x="227774" y="2191474"/>
                  </a:lnTo>
                  <a:lnTo>
                    <a:pt x="225806" y="2180399"/>
                  </a:lnTo>
                  <a:lnTo>
                    <a:pt x="225450" y="2177504"/>
                  </a:lnTo>
                  <a:lnTo>
                    <a:pt x="224624" y="2171611"/>
                  </a:lnTo>
                  <a:lnTo>
                    <a:pt x="222859" y="2157565"/>
                  </a:lnTo>
                  <a:lnTo>
                    <a:pt x="222364" y="2144204"/>
                  </a:lnTo>
                  <a:lnTo>
                    <a:pt x="224358" y="2131834"/>
                  </a:lnTo>
                  <a:lnTo>
                    <a:pt x="252183" y="2105177"/>
                  </a:lnTo>
                  <a:lnTo>
                    <a:pt x="290182" y="2095995"/>
                  </a:lnTo>
                  <a:lnTo>
                    <a:pt x="311518" y="2094611"/>
                  </a:lnTo>
                  <a:lnTo>
                    <a:pt x="329285" y="2095715"/>
                  </a:lnTo>
                  <a:lnTo>
                    <a:pt x="362737" y="2114842"/>
                  </a:lnTo>
                  <a:lnTo>
                    <a:pt x="372110" y="2153501"/>
                  </a:lnTo>
                  <a:lnTo>
                    <a:pt x="372732" y="2159419"/>
                  </a:lnTo>
                  <a:lnTo>
                    <a:pt x="373087" y="2162314"/>
                  </a:lnTo>
                  <a:lnTo>
                    <a:pt x="373722" y="2171611"/>
                  </a:lnTo>
                  <a:lnTo>
                    <a:pt x="373811" y="2186165"/>
                  </a:lnTo>
                  <a:lnTo>
                    <a:pt x="373214" y="2200592"/>
                  </a:lnTo>
                  <a:lnTo>
                    <a:pt x="372262" y="2217255"/>
                  </a:lnTo>
                  <a:lnTo>
                    <a:pt x="371030" y="2240508"/>
                  </a:lnTo>
                  <a:lnTo>
                    <a:pt x="374167" y="2281453"/>
                  </a:lnTo>
                  <a:lnTo>
                    <a:pt x="395630" y="2299678"/>
                  </a:lnTo>
                  <a:lnTo>
                    <a:pt x="404545" y="2299652"/>
                  </a:lnTo>
                  <a:lnTo>
                    <a:pt x="443268" y="2281402"/>
                  </a:lnTo>
                  <a:lnTo>
                    <a:pt x="469023" y="2223452"/>
                  </a:lnTo>
                  <a:lnTo>
                    <a:pt x="477685" y="2144204"/>
                  </a:lnTo>
                  <a:lnTo>
                    <a:pt x="477596" y="2141270"/>
                  </a:lnTo>
                  <a:lnTo>
                    <a:pt x="475081" y="2096554"/>
                  </a:lnTo>
                  <a:lnTo>
                    <a:pt x="470217" y="2056879"/>
                  </a:lnTo>
                  <a:lnTo>
                    <a:pt x="469734" y="2047176"/>
                  </a:lnTo>
                  <a:lnTo>
                    <a:pt x="470662" y="2037676"/>
                  </a:lnTo>
                  <a:lnTo>
                    <a:pt x="472986" y="2028507"/>
                  </a:lnTo>
                  <a:lnTo>
                    <a:pt x="476681" y="2019808"/>
                  </a:lnTo>
                  <a:lnTo>
                    <a:pt x="493166" y="1983486"/>
                  </a:lnTo>
                  <a:lnTo>
                    <a:pt x="508927" y="1934438"/>
                  </a:lnTo>
                  <a:lnTo>
                    <a:pt x="518731" y="1875078"/>
                  </a:lnTo>
                  <a:close/>
                </a:path>
                <a:path w="4930775" h="2322195">
                  <a:moveTo>
                    <a:pt x="4288269" y="69697"/>
                  </a:moveTo>
                  <a:lnTo>
                    <a:pt x="4285691" y="66624"/>
                  </a:lnTo>
                  <a:lnTo>
                    <a:pt x="4212564" y="60223"/>
                  </a:lnTo>
                  <a:lnTo>
                    <a:pt x="4209491" y="62801"/>
                  </a:lnTo>
                  <a:lnTo>
                    <a:pt x="4208869" y="69799"/>
                  </a:lnTo>
                  <a:lnTo>
                    <a:pt x="4211459" y="72872"/>
                  </a:lnTo>
                  <a:lnTo>
                    <a:pt x="4214952" y="73177"/>
                  </a:lnTo>
                  <a:lnTo>
                    <a:pt x="4284586" y="79273"/>
                  </a:lnTo>
                  <a:lnTo>
                    <a:pt x="4287659" y="76682"/>
                  </a:lnTo>
                  <a:lnTo>
                    <a:pt x="4288269" y="69697"/>
                  </a:lnTo>
                  <a:close/>
                </a:path>
                <a:path w="4930775" h="2322195">
                  <a:moveTo>
                    <a:pt x="4327791" y="168973"/>
                  </a:moveTo>
                  <a:lnTo>
                    <a:pt x="4324324" y="162864"/>
                  </a:lnTo>
                  <a:lnTo>
                    <a:pt x="4320438" y="161836"/>
                  </a:lnTo>
                  <a:lnTo>
                    <a:pt x="4252341" y="200596"/>
                  </a:lnTo>
                  <a:lnTo>
                    <a:pt x="4251274" y="204470"/>
                  </a:lnTo>
                  <a:lnTo>
                    <a:pt x="4253014" y="207518"/>
                  </a:lnTo>
                  <a:lnTo>
                    <a:pt x="4254081" y="209410"/>
                  </a:lnTo>
                  <a:lnTo>
                    <a:pt x="4255973" y="210527"/>
                  </a:lnTo>
                  <a:lnTo>
                    <a:pt x="4259224" y="210807"/>
                  </a:lnTo>
                  <a:lnTo>
                    <a:pt x="4260507" y="210553"/>
                  </a:lnTo>
                  <a:lnTo>
                    <a:pt x="4326737" y="172847"/>
                  </a:lnTo>
                  <a:lnTo>
                    <a:pt x="4327791" y="168973"/>
                  </a:lnTo>
                  <a:close/>
                </a:path>
                <a:path w="4930775" h="2322195">
                  <a:moveTo>
                    <a:pt x="4864874" y="258152"/>
                  </a:moveTo>
                  <a:lnTo>
                    <a:pt x="4864506" y="254152"/>
                  </a:lnTo>
                  <a:lnTo>
                    <a:pt x="4806861" y="206375"/>
                  </a:lnTo>
                  <a:lnTo>
                    <a:pt x="4804168" y="204139"/>
                  </a:lnTo>
                  <a:lnTo>
                    <a:pt x="4800155" y="204495"/>
                  </a:lnTo>
                  <a:lnTo>
                    <a:pt x="4795685" y="209905"/>
                  </a:lnTo>
                  <a:lnTo>
                    <a:pt x="4796053" y="213918"/>
                  </a:lnTo>
                  <a:lnTo>
                    <a:pt x="4854727" y="262547"/>
                  </a:lnTo>
                  <a:lnTo>
                    <a:pt x="4855946" y="263017"/>
                  </a:lnTo>
                  <a:lnTo>
                    <a:pt x="4859198" y="263309"/>
                  </a:lnTo>
                  <a:lnTo>
                    <a:pt x="4861255" y="262521"/>
                  </a:lnTo>
                  <a:lnTo>
                    <a:pt x="4864874" y="258152"/>
                  </a:lnTo>
                  <a:close/>
                </a:path>
                <a:path w="4930775" h="2322195">
                  <a:moveTo>
                    <a:pt x="4928108" y="0"/>
                  </a:moveTo>
                  <a:lnTo>
                    <a:pt x="4890313" y="0"/>
                  </a:lnTo>
                  <a:lnTo>
                    <a:pt x="4861877" y="10147"/>
                  </a:lnTo>
                  <a:lnTo>
                    <a:pt x="4860163" y="13779"/>
                  </a:lnTo>
                  <a:lnTo>
                    <a:pt x="4862207" y="19494"/>
                  </a:lnTo>
                  <a:lnTo>
                    <a:pt x="4864366" y="21056"/>
                  </a:lnTo>
                  <a:lnTo>
                    <a:pt x="4867656" y="21348"/>
                  </a:lnTo>
                  <a:lnTo>
                    <a:pt x="4868557" y="21247"/>
                  </a:lnTo>
                  <a:lnTo>
                    <a:pt x="4928108" y="0"/>
                  </a:lnTo>
                  <a:close/>
                </a:path>
                <a:path w="4930775" h="2322195">
                  <a:moveTo>
                    <a:pt x="4930635" y="125882"/>
                  </a:moveTo>
                  <a:lnTo>
                    <a:pt x="4928044" y="122809"/>
                  </a:lnTo>
                  <a:lnTo>
                    <a:pt x="4924552" y="122504"/>
                  </a:lnTo>
                  <a:lnTo>
                    <a:pt x="4854918" y="116408"/>
                  </a:lnTo>
                  <a:lnTo>
                    <a:pt x="4851844" y="118999"/>
                  </a:lnTo>
                  <a:lnTo>
                    <a:pt x="4851235" y="125984"/>
                  </a:lnTo>
                  <a:lnTo>
                    <a:pt x="4853813" y="129057"/>
                  </a:lnTo>
                  <a:lnTo>
                    <a:pt x="4926939" y="135458"/>
                  </a:lnTo>
                  <a:lnTo>
                    <a:pt x="4930013" y="132880"/>
                  </a:lnTo>
                  <a:lnTo>
                    <a:pt x="4930635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706537" y="1763597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43"/>
                  </a:moveTo>
                  <a:lnTo>
                    <a:pt x="298538" y="1478711"/>
                  </a:lnTo>
                  <a:lnTo>
                    <a:pt x="295376" y="1476248"/>
                  </a:lnTo>
                  <a:lnTo>
                    <a:pt x="288417" y="1477098"/>
                  </a:lnTo>
                  <a:lnTo>
                    <a:pt x="285940" y="1480261"/>
                  </a:lnTo>
                  <a:lnTo>
                    <a:pt x="290271" y="1515592"/>
                  </a:lnTo>
                  <a:lnTo>
                    <a:pt x="293446" y="1518069"/>
                  </a:lnTo>
                  <a:lnTo>
                    <a:pt x="296926" y="1517637"/>
                  </a:lnTo>
                  <a:lnTo>
                    <a:pt x="300405" y="1517205"/>
                  </a:lnTo>
                  <a:lnTo>
                    <a:pt x="302882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52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78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809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44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55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110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58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24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40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92"/>
                  </a:lnTo>
                  <a:lnTo>
                    <a:pt x="333768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49262" y="1854949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1706537" y="3100730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43"/>
                  </a:moveTo>
                  <a:lnTo>
                    <a:pt x="298538" y="1478711"/>
                  </a:lnTo>
                  <a:lnTo>
                    <a:pt x="295376" y="1476248"/>
                  </a:lnTo>
                  <a:lnTo>
                    <a:pt x="288417" y="1477098"/>
                  </a:lnTo>
                  <a:lnTo>
                    <a:pt x="285940" y="1480261"/>
                  </a:lnTo>
                  <a:lnTo>
                    <a:pt x="290271" y="1515592"/>
                  </a:lnTo>
                  <a:lnTo>
                    <a:pt x="293446" y="1518069"/>
                  </a:lnTo>
                  <a:lnTo>
                    <a:pt x="296926" y="1517637"/>
                  </a:lnTo>
                  <a:lnTo>
                    <a:pt x="300405" y="1517205"/>
                  </a:lnTo>
                  <a:lnTo>
                    <a:pt x="302882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52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110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58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11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40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706537" y="4437862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30"/>
                  </a:moveTo>
                  <a:lnTo>
                    <a:pt x="298538" y="1478699"/>
                  </a:lnTo>
                  <a:lnTo>
                    <a:pt x="295376" y="1476235"/>
                  </a:lnTo>
                  <a:lnTo>
                    <a:pt x="288417" y="1477086"/>
                  </a:lnTo>
                  <a:lnTo>
                    <a:pt x="285940" y="1480248"/>
                  </a:lnTo>
                  <a:lnTo>
                    <a:pt x="290271" y="1515579"/>
                  </a:lnTo>
                  <a:lnTo>
                    <a:pt x="293446" y="1518056"/>
                  </a:lnTo>
                  <a:lnTo>
                    <a:pt x="296926" y="1517624"/>
                  </a:lnTo>
                  <a:lnTo>
                    <a:pt x="300405" y="1517192"/>
                  </a:lnTo>
                  <a:lnTo>
                    <a:pt x="302882" y="1514030"/>
                  </a:lnTo>
                  <a:close/>
                </a:path>
                <a:path w="737235" h="1895475">
                  <a:moveTo>
                    <a:pt x="432308" y="1656524"/>
                  </a:moveTo>
                  <a:lnTo>
                    <a:pt x="420852" y="1655495"/>
                  </a:lnTo>
                  <a:lnTo>
                    <a:pt x="398475" y="1656524"/>
                  </a:lnTo>
                  <a:lnTo>
                    <a:pt x="432308" y="1656524"/>
                  </a:lnTo>
                  <a:close/>
                </a:path>
                <a:path w="737235" h="1895475">
                  <a:moveTo>
                    <a:pt x="463334" y="1494332"/>
                  </a:moveTo>
                  <a:lnTo>
                    <a:pt x="459003" y="1459001"/>
                  </a:lnTo>
                  <a:lnTo>
                    <a:pt x="455828" y="1456524"/>
                  </a:lnTo>
                  <a:lnTo>
                    <a:pt x="452348" y="1456956"/>
                  </a:lnTo>
                  <a:lnTo>
                    <a:pt x="448868" y="1457388"/>
                  </a:lnTo>
                  <a:lnTo>
                    <a:pt x="446392" y="1460550"/>
                  </a:lnTo>
                  <a:lnTo>
                    <a:pt x="450735" y="1495882"/>
                  </a:lnTo>
                  <a:lnTo>
                    <a:pt x="453898" y="1498346"/>
                  </a:lnTo>
                  <a:lnTo>
                    <a:pt x="460857" y="1497495"/>
                  </a:lnTo>
                  <a:lnTo>
                    <a:pt x="463334" y="1494332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487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54"/>
                  </a:lnTo>
                  <a:lnTo>
                    <a:pt x="563600" y="1631962"/>
                  </a:lnTo>
                  <a:lnTo>
                    <a:pt x="568477" y="1671637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36"/>
                  </a:lnTo>
                  <a:lnTo>
                    <a:pt x="529831" y="1853196"/>
                  </a:lnTo>
                  <a:lnTo>
                    <a:pt x="507530" y="1861731"/>
                  </a:lnTo>
                  <a:lnTo>
                    <a:pt x="499935" y="1861261"/>
                  </a:lnTo>
                  <a:lnTo>
                    <a:pt x="495833" y="1857654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33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50"/>
                  </a:lnTo>
                  <a:lnTo>
                    <a:pt x="492442" y="1745145"/>
                  </a:lnTo>
                  <a:lnTo>
                    <a:pt x="491693" y="1734299"/>
                  </a:lnTo>
                  <a:lnTo>
                    <a:pt x="491299" y="1731111"/>
                  </a:lnTo>
                  <a:lnTo>
                    <a:pt x="490728" y="1725701"/>
                  </a:lnTo>
                  <a:lnTo>
                    <a:pt x="479120" y="1681073"/>
                  </a:lnTo>
                  <a:lnTo>
                    <a:pt x="466877" y="1668157"/>
                  </a:lnTo>
                  <a:lnTo>
                    <a:pt x="455853" y="1661731"/>
                  </a:lnTo>
                  <a:lnTo>
                    <a:pt x="440042" y="1657223"/>
                  </a:lnTo>
                  <a:lnTo>
                    <a:pt x="432447" y="1656537"/>
                  </a:lnTo>
                  <a:lnTo>
                    <a:pt x="398475" y="1656537"/>
                  </a:lnTo>
                  <a:lnTo>
                    <a:pt x="398208" y="1656537"/>
                  </a:lnTo>
                  <a:lnTo>
                    <a:pt x="397789" y="1656537"/>
                  </a:lnTo>
                  <a:lnTo>
                    <a:pt x="391693" y="1657273"/>
                  </a:lnTo>
                  <a:lnTo>
                    <a:pt x="391071" y="1657413"/>
                  </a:lnTo>
                  <a:lnTo>
                    <a:pt x="368833" y="1661883"/>
                  </a:lnTo>
                  <a:lnTo>
                    <a:pt x="325983" y="1686534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50"/>
                  </a:lnTo>
                  <a:lnTo>
                    <a:pt x="319189" y="1755482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26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83"/>
                  </a:lnTo>
                  <a:lnTo>
                    <a:pt x="341884" y="1880666"/>
                  </a:lnTo>
                  <a:lnTo>
                    <a:pt x="334619" y="1882965"/>
                  </a:lnTo>
                  <a:lnTo>
                    <a:pt x="325056" y="1882470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55"/>
                  </a:lnTo>
                  <a:lnTo>
                    <a:pt x="225158" y="1677733"/>
                  </a:lnTo>
                  <a:lnTo>
                    <a:pt x="222542" y="1664550"/>
                  </a:lnTo>
                  <a:lnTo>
                    <a:pt x="218033" y="1651965"/>
                  </a:lnTo>
                  <a:lnTo>
                    <a:pt x="211721" y="1640154"/>
                  </a:lnTo>
                  <a:lnTo>
                    <a:pt x="203669" y="1629283"/>
                  </a:lnTo>
                  <a:lnTo>
                    <a:pt x="180467" y="1599361"/>
                  </a:lnTo>
                  <a:lnTo>
                    <a:pt x="155041" y="1557629"/>
                  </a:lnTo>
                  <a:lnTo>
                    <a:pt x="132664" y="1505229"/>
                  </a:lnTo>
                  <a:lnTo>
                    <a:pt x="118605" y="1443304"/>
                  </a:lnTo>
                  <a:lnTo>
                    <a:pt x="118110" y="1417294"/>
                  </a:lnTo>
                  <a:lnTo>
                    <a:pt x="123444" y="1395209"/>
                  </a:lnTo>
                  <a:lnTo>
                    <a:pt x="151549" y="1363154"/>
                  </a:lnTo>
                  <a:lnTo>
                    <a:pt x="196773" y="1348727"/>
                  </a:lnTo>
                  <a:lnTo>
                    <a:pt x="221957" y="1347508"/>
                  </a:lnTo>
                  <a:lnTo>
                    <a:pt x="245084" y="1349375"/>
                  </a:lnTo>
                  <a:lnTo>
                    <a:pt x="264058" y="1353286"/>
                  </a:lnTo>
                  <a:lnTo>
                    <a:pt x="276771" y="1358138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24"/>
                  </a:lnTo>
                  <a:lnTo>
                    <a:pt x="401751" y="1401292"/>
                  </a:lnTo>
                  <a:lnTo>
                    <a:pt x="404228" y="1398130"/>
                  </a:lnTo>
                  <a:lnTo>
                    <a:pt x="403377" y="1391158"/>
                  </a:lnTo>
                  <a:lnTo>
                    <a:pt x="402526" y="1390497"/>
                  </a:lnTo>
                  <a:lnTo>
                    <a:pt x="400202" y="1388681"/>
                  </a:lnTo>
                  <a:lnTo>
                    <a:pt x="396722" y="1389113"/>
                  </a:lnTo>
                  <a:lnTo>
                    <a:pt x="364286" y="1390497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18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49"/>
                  </a:lnTo>
                  <a:lnTo>
                    <a:pt x="355930" y="1373212"/>
                  </a:lnTo>
                  <a:lnTo>
                    <a:pt x="363982" y="1372095"/>
                  </a:lnTo>
                  <a:lnTo>
                    <a:pt x="379069" y="1368869"/>
                  </a:lnTo>
                  <a:lnTo>
                    <a:pt x="384390" y="1367218"/>
                  </a:lnTo>
                  <a:lnTo>
                    <a:pt x="398526" y="1362849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102" y="1339964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66"/>
                  </a:lnTo>
                  <a:lnTo>
                    <a:pt x="559422" y="1313065"/>
                  </a:lnTo>
                  <a:lnTo>
                    <a:pt x="594461" y="1337386"/>
                  </a:lnTo>
                  <a:lnTo>
                    <a:pt x="610793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812" y="1309166"/>
                  </a:lnTo>
                  <a:lnTo>
                    <a:pt x="521119" y="1296403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33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82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27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16"/>
                  </a:lnTo>
                  <a:lnTo>
                    <a:pt x="144995" y="1352270"/>
                  </a:lnTo>
                  <a:lnTo>
                    <a:pt x="115023" y="1383436"/>
                  </a:lnTo>
                  <a:lnTo>
                    <a:pt x="105994" y="1444853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63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82"/>
                  </a:lnTo>
                  <a:lnTo>
                    <a:pt x="216916" y="1714804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53"/>
                  </a:lnTo>
                  <a:lnTo>
                    <a:pt x="308610" y="1892566"/>
                  </a:lnTo>
                  <a:lnTo>
                    <a:pt x="327787" y="1895335"/>
                  </a:lnTo>
                  <a:lnTo>
                    <a:pt x="330987" y="1895233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08"/>
                  </a:lnTo>
                  <a:lnTo>
                    <a:pt x="345071" y="1804403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800" y="1753933"/>
                  </a:lnTo>
                  <a:lnTo>
                    <a:pt x="331444" y="1751037"/>
                  </a:lnTo>
                  <a:lnTo>
                    <a:pt x="330619" y="1745145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68"/>
                  </a:lnTo>
                  <a:lnTo>
                    <a:pt x="358178" y="1678724"/>
                  </a:lnTo>
                  <a:lnTo>
                    <a:pt x="396176" y="1669529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34"/>
                  </a:lnTo>
                  <a:lnTo>
                    <a:pt x="478726" y="1732953"/>
                  </a:lnTo>
                  <a:lnTo>
                    <a:pt x="479082" y="1735848"/>
                  </a:lnTo>
                  <a:lnTo>
                    <a:pt x="479717" y="1745145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20407" y="1871091"/>
                  </a:lnTo>
                  <a:lnTo>
                    <a:pt x="535101" y="1864753"/>
                  </a:lnTo>
                  <a:lnTo>
                    <a:pt x="539457" y="1861731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04"/>
                  </a:lnTo>
                  <a:lnTo>
                    <a:pt x="581075" y="1670088"/>
                  </a:lnTo>
                  <a:lnTo>
                    <a:pt x="576211" y="1630413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42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706537" y="385749"/>
              <a:ext cx="737235" cy="5753735"/>
            </a:xfrm>
            <a:custGeom>
              <a:avLst/>
              <a:gdLst/>
              <a:ahLst/>
              <a:cxnLst/>
              <a:rect l="l" t="t" r="r" b="b"/>
              <a:pathLst>
                <a:path w="737235" h="5753735">
                  <a:moveTo>
                    <a:pt x="83832" y="5503888"/>
                  </a:moveTo>
                  <a:lnTo>
                    <a:pt x="81991" y="5500319"/>
                  </a:lnTo>
                  <a:lnTo>
                    <a:pt x="5676" y="5476062"/>
                  </a:lnTo>
                  <a:lnTo>
                    <a:pt x="2133" y="5477891"/>
                  </a:lnTo>
                  <a:lnTo>
                    <a:pt x="0" y="5484584"/>
                  </a:lnTo>
                  <a:lnTo>
                    <a:pt x="1841" y="5488152"/>
                  </a:lnTo>
                  <a:lnTo>
                    <a:pt x="5181" y="5489219"/>
                  </a:lnTo>
                  <a:lnTo>
                    <a:pt x="75692" y="5511647"/>
                  </a:lnTo>
                  <a:lnTo>
                    <a:pt x="76606" y="5511724"/>
                  </a:lnTo>
                  <a:lnTo>
                    <a:pt x="79883" y="5511317"/>
                  </a:lnTo>
                  <a:lnTo>
                    <a:pt x="81991" y="5509679"/>
                  </a:lnTo>
                  <a:lnTo>
                    <a:pt x="83832" y="5503888"/>
                  </a:lnTo>
                  <a:close/>
                </a:path>
                <a:path w="737235" h="5753735">
                  <a:moveTo>
                    <a:pt x="96685" y="5615724"/>
                  </a:moveTo>
                  <a:lnTo>
                    <a:pt x="95821" y="5608752"/>
                  </a:lnTo>
                  <a:lnTo>
                    <a:pt x="92659" y="5606288"/>
                  </a:lnTo>
                  <a:lnTo>
                    <a:pt x="19799" y="5615229"/>
                  </a:lnTo>
                  <a:lnTo>
                    <a:pt x="17322" y="5618391"/>
                  </a:lnTo>
                  <a:lnTo>
                    <a:pt x="18173" y="5625363"/>
                  </a:lnTo>
                  <a:lnTo>
                    <a:pt x="21348" y="5627840"/>
                  </a:lnTo>
                  <a:lnTo>
                    <a:pt x="24828" y="5627408"/>
                  </a:lnTo>
                  <a:lnTo>
                    <a:pt x="94208" y="5618886"/>
                  </a:lnTo>
                  <a:lnTo>
                    <a:pt x="96685" y="5615724"/>
                  </a:lnTo>
                  <a:close/>
                </a:path>
                <a:path w="737235" h="5753735">
                  <a:moveTo>
                    <a:pt x="155117" y="5697652"/>
                  </a:moveTo>
                  <a:lnTo>
                    <a:pt x="150444" y="5692394"/>
                  </a:lnTo>
                  <a:lnTo>
                    <a:pt x="146431" y="5692191"/>
                  </a:lnTo>
                  <a:lnTo>
                    <a:pt x="87884" y="5744273"/>
                  </a:lnTo>
                  <a:lnTo>
                    <a:pt x="87642" y="5748286"/>
                  </a:lnTo>
                  <a:lnTo>
                    <a:pt x="89979" y="5750903"/>
                  </a:lnTo>
                  <a:lnTo>
                    <a:pt x="91414" y="5752528"/>
                  </a:lnTo>
                  <a:lnTo>
                    <a:pt x="93497" y="5753227"/>
                  </a:lnTo>
                  <a:lnTo>
                    <a:pt x="96735" y="5752833"/>
                  </a:lnTo>
                  <a:lnTo>
                    <a:pt x="97942" y="5752312"/>
                  </a:lnTo>
                  <a:lnTo>
                    <a:pt x="154889" y="5701665"/>
                  </a:lnTo>
                  <a:lnTo>
                    <a:pt x="155117" y="5697652"/>
                  </a:lnTo>
                  <a:close/>
                </a:path>
                <a:path w="737235" h="5753735">
                  <a:moveTo>
                    <a:pt x="302882" y="217627"/>
                  </a:moveTo>
                  <a:lnTo>
                    <a:pt x="298538" y="182295"/>
                  </a:lnTo>
                  <a:lnTo>
                    <a:pt x="295376" y="179832"/>
                  </a:lnTo>
                  <a:lnTo>
                    <a:pt x="288417" y="180682"/>
                  </a:lnTo>
                  <a:lnTo>
                    <a:pt x="285940" y="183845"/>
                  </a:lnTo>
                  <a:lnTo>
                    <a:pt x="290271" y="219176"/>
                  </a:lnTo>
                  <a:lnTo>
                    <a:pt x="293446" y="221653"/>
                  </a:lnTo>
                  <a:lnTo>
                    <a:pt x="296926" y="221221"/>
                  </a:lnTo>
                  <a:lnTo>
                    <a:pt x="300405" y="220789"/>
                  </a:lnTo>
                  <a:lnTo>
                    <a:pt x="302882" y="217627"/>
                  </a:lnTo>
                  <a:close/>
                </a:path>
                <a:path w="737235" h="5753735">
                  <a:moveTo>
                    <a:pt x="432308" y="360121"/>
                  </a:moveTo>
                  <a:lnTo>
                    <a:pt x="420852" y="359092"/>
                  </a:lnTo>
                  <a:lnTo>
                    <a:pt x="398475" y="360121"/>
                  </a:lnTo>
                  <a:lnTo>
                    <a:pt x="432308" y="360121"/>
                  </a:lnTo>
                  <a:close/>
                </a:path>
                <a:path w="737235" h="5753735">
                  <a:moveTo>
                    <a:pt x="463334" y="197929"/>
                  </a:moveTo>
                  <a:lnTo>
                    <a:pt x="459003" y="162598"/>
                  </a:lnTo>
                  <a:lnTo>
                    <a:pt x="455828" y="160121"/>
                  </a:lnTo>
                  <a:lnTo>
                    <a:pt x="452348" y="160553"/>
                  </a:lnTo>
                  <a:lnTo>
                    <a:pt x="448868" y="160985"/>
                  </a:lnTo>
                  <a:lnTo>
                    <a:pt x="446392" y="164147"/>
                  </a:lnTo>
                  <a:lnTo>
                    <a:pt x="450735" y="199478"/>
                  </a:lnTo>
                  <a:lnTo>
                    <a:pt x="453898" y="201955"/>
                  </a:lnTo>
                  <a:lnTo>
                    <a:pt x="460857" y="201091"/>
                  </a:lnTo>
                  <a:lnTo>
                    <a:pt x="463334" y="197929"/>
                  </a:lnTo>
                  <a:close/>
                </a:path>
                <a:path w="737235" h="5753735">
                  <a:moveTo>
                    <a:pt x="624725" y="152209"/>
                  </a:moveTo>
                  <a:lnTo>
                    <a:pt x="623392" y="84924"/>
                  </a:lnTo>
                  <a:lnTo>
                    <a:pt x="614578" y="50939"/>
                  </a:lnTo>
                  <a:lnTo>
                    <a:pt x="611708" y="46405"/>
                  </a:lnTo>
                  <a:lnTo>
                    <a:pt x="611708" y="153797"/>
                  </a:lnTo>
                  <a:lnTo>
                    <a:pt x="601306" y="212674"/>
                  </a:lnTo>
                  <a:lnTo>
                    <a:pt x="585800" y="259562"/>
                  </a:lnTo>
                  <a:lnTo>
                    <a:pt x="571411" y="291084"/>
                  </a:lnTo>
                  <a:lnTo>
                    <a:pt x="566966" y="301561"/>
                  </a:lnTo>
                  <a:lnTo>
                    <a:pt x="564159" y="312559"/>
                  </a:lnTo>
                  <a:lnTo>
                    <a:pt x="563029" y="323951"/>
                  </a:lnTo>
                  <a:lnTo>
                    <a:pt x="563600" y="335559"/>
                  </a:lnTo>
                  <a:lnTo>
                    <a:pt x="568477" y="375234"/>
                  </a:lnTo>
                  <a:lnTo>
                    <a:pt x="570915" y="425589"/>
                  </a:lnTo>
                  <a:lnTo>
                    <a:pt x="567436" y="469607"/>
                  </a:lnTo>
                  <a:lnTo>
                    <a:pt x="555498" y="528332"/>
                  </a:lnTo>
                  <a:lnTo>
                    <a:pt x="529831" y="556780"/>
                  </a:lnTo>
                  <a:lnTo>
                    <a:pt x="507530" y="565327"/>
                  </a:lnTo>
                  <a:lnTo>
                    <a:pt x="499935" y="564857"/>
                  </a:lnTo>
                  <a:lnTo>
                    <a:pt x="495833" y="561251"/>
                  </a:lnTo>
                  <a:lnTo>
                    <a:pt x="491261" y="551154"/>
                  </a:lnTo>
                  <a:lnTo>
                    <a:pt x="489635" y="534250"/>
                  </a:lnTo>
                  <a:lnTo>
                    <a:pt x="489915" y="513638"/>
                  </a:lnTo>
                  <a:lnTo>
                    <a:pt x="491121" y="491629"/>
                  </a:lnTo>
                  <a:lnTo>
                    <a:pt x="491947" y="477393"/>
                  </a:lnTo>
                  <a:lnTo>
                    <a:pt x="492391" y="466267"/>
                  </a:lnTo>
                  <a:lnTo>
                    <a:pt x="492518" y="456247"/>
                  </a:lnTo>
                  <a:lnTo>
                    <a:pt x="492442" y="448741"/>
                  </a:lnTo>
                  <a:lnTo>
                    <a:pt x="491693" y="437896"/>
                  </a:lnTo>
                  <a:lnTo>
                    <a:pt x="491299" y="434695"/>
                  </a:lnTo>
                  <a:lnTo>
                    <a:pt x="490728" y="429298"/>
                  </a:lnTo>
                  <a:lnTo>
                    <a:pt x="479120" y="384670"/>
                  </a:lnTo>
                  <a:lnTo>
                    <a:pt x="440042" y="360819"/>
                  </a:lnTo>
                  <a:lnTo>
                    <a:pt x="432447" y="360133"/>
                  </a:lnTo>
                  <a:lnTo>
                    <a:pt x="398475" y="360133"/>
                  </a:lnTo>
                  <a:lnTo>
                    <a:pt x="398208" y="360133"/>
                  </a:lnTo>
                  <a:lnTo>
                    <a:pt x="397789" y="360133"/>
                  </a:lnTo>
                  <a:lnTo>
                    <a:pt x="391693" y="360857"/>
                  </a:lnTo>
                  <a:lnTo>
                    <a:pt x="391071" y="361010"/>
                  </a:lnTo>
                  <a:lnTo>
                    <a:pt x="368833" y="365480"/>
                  </a:lnTo>
                  <a:lnTo>
                    <a:pt x="325983" y="390131"/>
                  </a:lnTo>
                  <a:lnTo>
                    <a:pt x="315772" y="419633"/>
                  </a:lnTo>
                  <a:lnTo>
                    <a:pt x="316153" y="435229"/>
                  </a:lnTo>
                  <a:lnTo>
                    <a:pt x="318058" y="450672"/>
                  </a:lnTo>
                  <a:lnTo>
                    <a:pt x="318846" y="456247"/>
                  </a:lnTo>
                  <a:lnTo>
                    <a:pt x="319189" y="459079"/>
                  </a:lnTo>
                  <a:lnTo>
                    <a:pt x="321284" y="470928"/>
                  </a:lnTo>
                  <a:lnTo>
                    <a:pt x="324561" y="483984"/>
                  </a:lnTo>
                  <a:lnTo>
                    <a:pt x="328587" y="497776"/>
                  </a:lnTo>
                  <a:lnTo>
                    <a:pt x="332968" y="511822"/>
                  </a:lnTo>
                  <a:lnTo>
                    <a:pt x="339217" y="532130"/>
                  </a:lnTo>
                  <a:lnTo>
                    <a:pt x="344474" y="552069"/>
                  </a:lnTo>
                  <a:lnTo>
                    <a:pt x="346976" y="568883"/>
                  </a:lnTo>
                  <a:lnTo>
                    <a:pt x="344995" y="579780"/>
                  </a:lnTo>
                  <a:lnTo>
                    <a:pt x="341884" y="584263"/>
                  </a:lnTo>
                  <a:lnTo>
                    <a:pt x="334619" y="586562"/>
                  </a:lnTo>
                  <a:lnTo>
                    <a:pt x="325056" y="586066"/>
                  </a:lnTo>
                  <a:lnTo>
                    <a:pt x="286486" y="570979"/>
                  </a:lnTo>
                  <a:lnTo>
                    <a:pt x="253365" y="508139"/>
                  </a:lnTo>
                  <a:lnTo>
                    <a:pt x="239331" y="466267"/>
                  </a:lnTo>
                  <a:lnTo>
                    <a:pt x="229527" y="416852"/>
                  </a:lnTo>
                  <a:lnTo>
                    <a:pt x="225158" y="381330"/>
                  </a:lnTo>
                  <a:lnTo>
                    <a:pt x="222542" y="368147"/>
                  </a:lnTo>
                  <a:lnTo>
                    <a:pt x="218033" y="355561"/>
                  </a:lnTo>
                  <a:lnTo>
                    <a:pt x="211721" y="343750"/>
                  </a:lnTo>
                  <a:lnTo>
                    <a:pt x="203669" y="332879"/>
                  </a:lnTo>
                  <a:lnTo>
                    <a:pt x="180467" y="302958"/>
                  </a:lnTo>
                  <a:lnTo>
                    <a:pt x="155041" y="261226"/>
                  </a:lnTo>
                  <a:lnTo>
                    <a:pt x="132664" y="208826"/>
                  </a:lnTo>
                  <a:lnTo>
                    <a:pt x="118605" y="146900"/>
                  </a:lnTo>
                  <a:lnTo>
                    <a:pt x="118110" y="120878"/>
                  </a:lnTo>
                  <a:lnTo>
                    <a:pt x="123444" y="98806"/>
                  </a:lnTo>
                  <a:lnTo>
                    <a:pt x="151549" y="66751"/>
                  </a:lnTo>
                  <a:lnTo>
                    <a:pt x="196773" y="52324"/>
                  </a:lnTo>
                  <a:lnTo>
                    <a:pt x="221957" y="51092"/>
                  </a:lnTo>
                  <a:lnTo>
                    <a:pt x="245084" y="52971"/>
                  </a:lnTo>
                  <a:lnTo>
                    <a:pt x="264058" y="56870"/>
                  </a:lnTo>
                  <a:lnTo>
                    <a:pt x="276771" y="61734"/>
                  </a:lnTo>
                  <a:lnTo>
                    <a:pt x="290080" y="83185"/>
                  </a:lnTo>
                  <a:lnTo>
                    <a:pt x="316928" y="98450"/>
                  </a:lnTo>
                  <a:lnTo>
                    <a:pt x="354088" y="106248"/>
                  </a:lnTo>
                  <a:lnTo>
                    <a:pt x="398272" y="105321"/>
                  </a:lnTo>
                  <a:lnTo>
                    <a:pt x="401751" y="104889"/>
                  </a:lnTo>
                  <a:lnTo>
                    <a:pt x="404228" y="101727"/>
                  </a:lnTo>
                  <a:lnTo>
                    <a:pt x="403377" y="94754"/>
                  </a:lnTo>
                  <a:lnTo>
                    <a:pt x="402526" y="94094"/>
                  </a:lnTo>
                  <a:lnTo>
                    <a:pt x="400202" y="92278"/>
                  </a:lnTo>
                  <a:lnTo>
                    <a:pt x="396722" y="92710"/>
                  </a:lnTo>
                  <a:lnTo>
                    <a:pt x="364286" y="94094"/>
                  </a:lnTo>
                  <a:lnTo>
                    <a:pt x="335267" y="90462"/>
                  </a:lnTo>
                  <a:lnTo>
                    <a:pt x="311658" y="82486"/>
                  </a:lnTo>
                  <a:lnTo>
                    <a:pt x="295440" y="70815"/>
                  </a:lnTo>
                  <a:lnTo>
                    <a:pt x="312229" y="74955"/>
                  </a:lnTo>
                  <a:lnTo>
                    <a:pt x="328980" y="76847"/>
                  </a:lnTo>
                  <a:lnTo>
                    <a:pt x="343954" y="77216"/>
                  </a:lnTo>
                  <a:lnTo>
                    <a:pt x="355460" y="76746"/>
                  </a:lnTo>
                  <a:lnTo>
                    <a:pt x="355930" y="76809"/>
                  </a:lnTo>
                  <a:lnTo>
                    <a:pt x="363982" y="75692"/>
                  </a:lnTo>
                  <a:lnTo>
                    <a:pt x="379069" y="72466"/>
                  </a:lnTo>
                  <a:lnTo>
                    <a:pt x="384390" y="70815"/>
                  </a:lnTo>
                  <a:lnTo>
                    <a:pt x="398526" y="66446"/>
                  </a:lnTo>
                  <a:lnTo>
                    <a:pt x="402678" y="64477"/>
                  </a:lnTo>
                  <a:lnTo>
                    <a:pt x="418490" y="57010"/>
                  </a:lnTo>
                  <a:lnTo>
                    <a:pt x="435102" y="43561"/>
                  </a:lnTo>
                  <a:lnTo>
                    <a:pt x="452564" y="31711"/>
                  </a:lnTo>
                  <a:lnTo>
                    <a:pt x="483425" y="19608"/>
                  </a:lnTo>
                  <a:lnTo>
                    <a:pt x="521208" y="12763"/>
                  </a:lnTo>
                  <a:lnTo>
                    <a:pt x="559422" y="16662"/>
                  </a:lnTo>
                  <a:lnTo>
                    <a:pt x="594461" y="40970"/>
                  </a:lnTo>
                  <a:lnTo>
                    <a:pt x="610793" y="86474"/>
                  </a:lnTo>
                  <a:lnTo>
                    <a:pt x="611708" y="153797"/>
                  </a:lnTo>
                  <a:lnTo>
                    <a:pt x="611708" y="46405"/>
                  </a:lnTo>
                  <a:lnTo>
                    <a:pt x="581812" y="12763"/>
                  </a:lnTo>
                  <a:lnTo>
                    <a:pt x="521119" y="0"/>
                  </a:lnTo>
                  <a:lnTo>
                    <a:pt x="479806" y="7315"/>
                  </a:lnTo>
                  <a:lnTo>
                    <a:pt x="445757" y="20916"/>
                  </a:lnTo>
                  <a:lnTo>
                    <a:pt x="425526" y="35229"/>
                  </a:lnTo>
                  <a:lnTo>
                    <a:pt x="409321" y="47675"/>
                  </a:lnTo>
                  <a:lnTo>
                    <a:pt x="389432" y="56184"/>
                  </a:lnTo>
                  <a:lnTo>
                    <a:pt x="370649" y="61379"/>
                  </a:lnTo>
                  <a:lnTo>
                    <a:pt x="358152" y="63779"/>
                  </a:lnTo>
                  <a:lnTo>
                    <a:pt x="345351" y="64477"/>
                  </a:lnTo>
                  <a:lnTo>
                    <a:pt x="326009" y="63982"/>
                  </a:lnTo>
                  <a:lnTo>
                    <a:pt x="304685" y="60515"/>
                  </a:lnTo>
                  <a:lnTo>
                    <a:pt x="285902" y="52324"/>
                  </a:lnTo>
                  <a:lnTo>
                    <a:pt x="282740" y="51092"/>
                  </a:lnTo>
                  <a:lnTo>
                    <a:pt x="262877" y="43370"/>
                  </a:lnTo>
                  <a:lnTo>
                    <a:pt x="226542" y="38417"/>
                  </a:lnTo>
                  <a:lnTo>
                    <a:pt x="184683" y="41313"/>
                  </a:lnTo>
                  <a:lnTo>
                    <a:pt x="144995" y="55867"/>
                  </a:lnTo>
                  <a:lnTo>
                    <a:pt x="115023" y="87033"/>
                  </a:lnTo>
                  <a:lnTo>
                    <a:pt x="105994" y="148450"/>
                  </a:lnTo>
                  <a:lnTo>
                    <a:pt x="120561" y="212674"/>
                  </a:lnTo>
                  <a:lnTo>
                    <a:pt x="143725" y="266979"/>
                  </a:lnTo>
                  <a:lnTo>
                    <a:pt x="170040" y="310197"/>
                  </a:lnTo>
                  <a:lnTo>
                    <a:pt x="194043" y="341160"/>
                  </a:lnTo>
                  <a:lnTo>
                    <a:pt x="200977" y="350532"/>
                  </a:lnTo>
                  <a:lnTo>
                    <a:pt x="206425" y="360705"/>
                  </a:lnTo>
                  <a:lnTo>
                    <a:pt x="210299" y="371538"/>
                  </a:lnTo>
                  <a:lnTo>
                    <a:pt x="212559" y="382879"/>
                  </a:lnTo>
                  <a:lnTo>
                    <a:pt x="216916" y="418401"/>
                  </a:lnTo>
                  <a:lnTo>
                    <a:pt x="225717" y="464578"/>
                  </a:lnTo>
                  <a:lnTo>
                    <a:pt x="238671" y="505294"/>
                  </a:lnTo>
                  <a:lnTo>
                    <a:pt x="267995" y="568350"/>
                  </a:lnTo>
                  <a:lnTo>
                    <a:pt x="308610" y="596150"/>
                  </a:lnTo>
                  <a:lnTo>
                    <a:pt x="327787" y="598932"/>
                  </a:lnTo>
                  <a:lnTo>
                    <a:pt x="330987" y="598830"/>
                  </a:lnTo>
                  <a:lnTo>
                    <a:pt x="359562" y="573392"/>
                  </a:lnTo>
                  <a:lnTo>
                    <a:pt x="358089" y="555040"/>
                  </a:lnTo>
                  <a:lnTo>
                    <a:pt x="352691" y="532904"/>
                  </a:lnTo>
                  <a:lnTo>
                    <a:pt x="345071" y="508000"/>
                  </a:lnTo>
                  <a:lnTo>
                    <a:pt x="340829" y="494385"/>
                  </a:lnTo>
                  <a:lnTo>
                    <a:pt x="336918" y="481076"/>
                  </a:lnTo>
                  <a:lnTo>
                    <a:pt x="333768" y="468617"/>
                  </a:lnTo>
                  <a:lnTo>
                    <a:pt x="331800" y="457530"/>
                  </a:lnTo>
                  <a:lnTo>
                    <a:pt x="331444" y="454634"/>
                  </a:lnTo>
                  <a:lnTo>
                    <a:pt x="330619" y="448741"/>
                  </a:lnTo>
                  <a:lnTo>
                    <a:pt x="328853" y="434695"/>
                  </a:lnTo>
                  <a:lnTo>
                    <a:pt x="328358" y="421335"/>
                  </a:lnTo>
                  <a:lnTo>
                    <a:pt x="330352" y="408965"/>
                  </a:lnTo>
                  <a:lnTo>
                    <a:pt x="358178" y="382308"/>
                  </a:lnTo>
                  <a:lnTo>
                    <a:pt x="396176" y="373126"/>
                  </a:lnTo>
                  <a:lnTo>
                    <a:pt x="417512" y="371741"/>
                  </a:lnTo>
                  <a:lnTo>
                    <a:pt x="435279" y="372846"/>
                  </a:lnTo>
                  <a:lnTo>
                    <a:pt x="468731" y="391985"/>
                  </a:lnTo>
                  <a:lnTo>
                    <a:pt x="478104" y="430631"/>
                  </a:lnTo>
                  <a:lnTo>
                    <a:pt x="478726" y="436549"/>
                  </a:lnTo>
                  <a:lnTo>
                    <a:pt x="479082" y="439445"/>
                  </a:lnTo>
                  <a:lnTo>
                    <a:pt x="479717" y="448741"/>
                  </a:lnTo>
                  <a:lnTo>
                    <a:pt x="479806" y="463296"/>
                  </a:lnTo>
                  <a:lnTo>
                    <a:pt x="479209" y="477723"/>
                  </a:lnTo>
                  <a:lnTo>
                    <a:pt x="478256" y="494385"/>
                  </a:lnTo>
                  <a:lnTo>
                    <a:pt x="477024" y="517639"/>
                  </a:lnTo>
                  <a:lnTo>
                    <a:pt x="480161" y="558584"/>
                  </a:lnTo>
                  <a:lnTo>
                    <a:pt x="501624" y="576808"/>
                  </a:lnTo>
                  <a:lnTo>
                    <a:pt x="510540" y="576783"/>
                  </a:lnTo>
                  <a:lnTo>
                    <a:pt x="520407" y="574687"/>
                  </a:lnTo>
                  <a:lnTo>
                    <a:pt x="535101" y="568350"/>
                  </a:lnTo>
                  <a:lnTo>
                    <a:pt x="539457" y="565327"/>
                  </a:lnTo>
                  <a:lnTo>
                    <a:pt x="549262" y="558533"/>
                  </a:lnTo>
                  <a:lnTo>
                    <a:pt x="575017" y="500595"/>
                  </a:lnTo>
                  <a:lnTo>
                    <a:pt x="583679" y="421335"/>
                  </a:lnTo>
                  <a:lnTo>
                    <a:pt x="583590" y="418401"/>
                  </a:lnTo>
                  <a:lnTo>
                    <a:pt x="581075" y="373684"/>
                  </a:lnTo>
                  <a:lnTo>
                    <a:pt x="576211" y="334010"/>
                  </a:lnTo>
                  <a:lnTo>
                    <a:pt x="575729" y="324307"/>
                  </a:lnTo>
                  <a:lnTo>
                    <a:pt x="576656" y="314807"/>
                  </a:lnTo>
                  <a:lnTo>
                    <a:pt x="578980" y="305638"/>
                  </a:lnTo>
                  <a:lnTo>
                    <a:pt x="582676" y="296938"/>
                  </a:lnTo>
                  <a:lnTo>
                    <a:pt x="599160" y="260616"/>
                  </a:lnTo>
                  <a:lnTo>
                    <a:pt x="614921" y="211569"/>
                  </a:lnTo>
                  <a:lnTo>
                    <a:pt x="624725" y="152209"/>
                  </a:lnTo>
                  <a:close/>
                </a:path>
                <a:path w="737235" h="5753735">
                  <a:moveTo>
                    <a:pt x="699008" y="5673217"/>
                  </a:moveTo>
                  <a:lnTo>
                    <a:pt x="697814" y="5669381"/>
                  </a:lnTo>
                  <a:lnTo>
                    <a:pt x="631494" y="5634634"/>
                  </a:lnTo>
                  <a:lnTo>
                    <a:pt x="628396" y="5633009"/>
                  </a:lnTo>
                  <a:lnTo>
                    <a:pt x="624547" y="5634190"/>
                  </a:lnTo>
                  <a:lnTo>
                    <a:pt x="621296" y="5640413"/>
                  </a:lnTo>
                  <a:lnTo>
                    <a:pt x="622490" y="5644261"/>
                  </a:lnTo>
                  <a:lnTo>
                    <a:pt x="690003" y="5679630"/>
                  </a:lnTo>
                  <a:lnTo>
                    <a:pt x="691286" y="5679833"/>
                  </a:lnTo>
                  <a:lnTo>
                    <a:pt x="694524" y="5679440"/>
                  </a:lnTo>
                  <a:lnTo>
                    <a:pt x="696379" y="5678246"/>
                  </a:lnTo>
                  <a:lnTo>
                    <a:pt x="699008" y="5673217"/>
                  </a:lnTo>
                  <a:close/>
                </a:path>
                <a:path w="737235" h="5753735">
                  <a:moveTo>
                    <a:pt x="720255" y="5396154"/>
                  </a:moveTo>
                  <a:lnTo>
                    <a:pt x="716572" y="5390159"/>
                  </a:lnTo>
                  <a:lnTo>
                    <a:pt x="712673" y="5389245"/>
                  </a:lnTo>
                  <a:lnTo>
                    <a:pt x="644499" y="5431256"/>
                  </a:lnTo>
                  <a:lnTo>
                    <a:pt x="643585" y="5435168"/>
                  </a:lnTo>
                  <a:lnTo>
                    <a:pt x="645426" y="5438152"/>
                  </a:lnTo>
                  <a:lnTo>
                    <a:pt x="646772" y="5440337"/>
                  </a:lnTo>
                  <a:lnTo>
                    <a:pt x="649211" y="5441416"/>
                  </a:lnTo>
                  <a:lnTo>
                    <a:pt x="652487" y="5441010"/>
                  </a:lnTo>
                  <a:lnTo>
                    <a:pt x="653351" y="5440718"/>
                  </a:lnTo>
                  <a:lnTo>
                    <a:pt x="719328" y="5400065"/>
                  </a:lnTo>
                  <a:lnTo>
                    <a:pt x="720255" y="5396154"/>
                  </a:lnTo>
                  <a:close/>
                </a:path>
                <a:path w="737235" h="5753735">
                  <a:moveTo>
                    <a:pt x="736676" y="5537149"/>
                  </a:moveTo>
                  <a:lnTo>
                    <a:pt x="735825" y="5530177"/>
                  </a:lnTo>
                  <a:lnTo>
                    <a:pt x="732650" y="5527700"/>
                  </a:lnTo>
                  <a:lnTo>
                    <a:pt x="729170" y="5528132"/>
                  </a:lnTo>
                  <a:lnTo>
                    <a:pt x="659790" y="5536654"/>
                  </a:lnTo>
                  <a:lnTo>
                    <a:pt x="657313" y="5539816"/>
                  </a:lnTo>
                  <a:lnTo>
                    <a:pt x="658177" y="5546788"/>
                  </a:lnTo>
                  <a:lnTo>
                    <a:pt x="661339" y="5549252"/>
                  </a:lnTo>
                  <a:lnTo>
                    <a:pt x="734199" y="5540311"/>
                  </a:lnTo>
                  <a:lnTo>
                    <a:pt x="736676" y="553714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45477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4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1882139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1882139">
                  <a:moveTo>
                    <a:pt x="293903" y="1451584"/>
                  </a:moveTo>
                  <a:lnTo>
                    <a:pt x="291325" y="1448498"/>
                  </a:lnTo>
                  <a:lnTo>
                    <a:pt x="284327" y="1447888"/>
                  </a:lnTo>
                  <a:lnTo>
                    <a:pt x="281254" y="1450479"/>
                  </a:lnTo>
                  <a:lnTo>
                    <a:pt x="278142" y="1485938"/>
                  </a:lnTo>
                  <a:lnTo>
                    <a:pt x="280733" y="1489011"/>
                  </a:lnTo>
                  <a:lnTo>
                    <a:pt x="284226" y="1489316"/>
                  </a:lnTo>
                  <a:lnTo>
                    <a:pt x="287718" y="1489621"/>
                  </a:lnTo>
                  <a:lnTo>
                    <a:pt x="290804" y="1487043"/>
                  </a:lnTo>
                  <a:lnTo>
                    <a:pt x="293903" y="1451584"/>
                  </a:lnTo>
                  <a:close/>
                </a:path>
                <a:path w="734694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4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12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14" y="1545056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08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22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61" y="1348295"/>
                  </a:lnTo>
                  <a:lnTo>
                    <a:pt x="376859" y="1348041"/>
                  </a:lnTo>
                  <a:lnTo>
                    <a:pt x="364172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21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75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99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195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20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23"/>
                  </a:lnTo>
                  <a:lnTo>
                    <a:pt x="542556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4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845477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4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1882139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1882139">
                  <a:moveTo>
                    <a:pt x="293903" y="1451584"/>
                  </a:moveTo>
                  <a:lnTo>
                    <a:pt x="291325" y="1448498"/>
                  </a:lnTo>
                  <a:lnTo>
                    <a:pt x="284327" y="1447888"/>
                  </a:lnTo>
                  <a:lnTo>
                    <a:pt x="281254" y="1450479"/>
                  </a:lnTo>
                  <a:lnTo>
                    <a:pt x="278142" y="1485938"/>
                  </a:lnTo>
                  <a:lnTo>
                    <a:pt x="280733" y="1489011"/>
                  </a:lnTo>
                  <a:lnTo>
                    <a:pt x="284226" y="1489316"/>
                  </a:lnTo>
                  <a:lnTo>
                    <a:pt x="287718" y="1489621"/>
                  </a:lnTo>
                  <a:lnTo>
                    <a:pt x="290804" y="1487043"/>
                  </a:lnTo>
                  <a:lnTo>
                    <a:pt x="293903" y="1451584"/>
                  </a:lnTo>
                  <a:close/>
                </a:path>
                <a:path w="734694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4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12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14" y="1545043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08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22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61" y="1348295"/>
                  </a:lnTo>
                  <a:lnTo>
                    <a:pt x="376859" y="1348041"/>
                  </a:lnTo>
                  <a:lnTo>
                    <a:pt x="364172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21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75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195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20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23"/>
                  </a:lnTo>
                  <a:lnTo>
                    <a:pt x="542556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4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845477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4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1882139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1882139">
                  <a:moveTo>
                    <a:pt x="293903" y="1451584"/>
                  </a:moveTo>
                  <a:lnTo>
                    <a:pt x="291325" y="1448498"/>
                  </a:lnTo>
                  <a:lnTo>
                    <a:pt x="284327" y="1447888"/>
                  </a:lnTo>
                  <a:lnTo>
                    <a:pt x="281254" y="1450479"/>
                  </a:lnTo>
                  <a:lnTo>
                    <a:pt x="278142" y="1485938"/>
                  </a:lnTo>
                  <a:lnTo>
                    <a:pt x="280733" y="1489011"/>
                  </a:lnTo>
                  <a:lnTo>
                    <a:pt x="284226" y="1489316"/>
                  </a:lnTo>
                  <a:lnTo>
                    <a:pt x="287718" y="1489621"/>
                  </a:lnTo>
                  <a:lnTo>
                    <a:pt x="290804" y="1487043"/>
                  </a:lnTo>
                  <a:lnTo>
                    <a:pt x="293903" y="1451584"/>
                  </a:lnTo>
                  <a:close/>
                </a:path>
                <a:path w="734694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4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12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14" y="1545043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08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22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61" y="1348295"/>
                  </a:lnTo>
                  <a:lnTo>
                    <a:pt x="376859" y="1348041"/>
                  </a:lnTo>
                  <a:lnTo>
                    <a:pt x="364172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21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18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75" y="1692059"/>
                  </a:lnTo>
                  <a:lnTo>
                    <a:pt x="419201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195" y="1838794"/>
                  </a:lnTo>
                  <a:lnTo>
                    <a:pt x="394119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20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11"/>
                  </a:lnTo>
                  <a:lnTo>
                    <a:pt x="542556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4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845477" y="5269699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4" h="1882140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1882140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1882140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1882140">
                  <a:moveTo>
                    <a:pt x="293903" y="1451584"/>
                  </a:moveTo>
                  <a:lnTo>
                    <a:pt x="291325" y="1448498"/>
                  </a:lnTo>
                  <a:lnTo>
                    <a:pt x="284327" y="1447888"/>
                  </a:lnTo>
                  <a:lnTo>
                    <a:pt x="281254" y="1450479"/>
                  </a:lnTo>
                  <a:lnTo>
                    <a:pt x="278142" y="1485938"/>
                  </a:lnTo>
                  <a:lnTo>
                    <a:pt x="280733" y="1489011"/>
                  </a:lnTo>
                  <a:lnTo>
                    <a:pt x="284226" y="1489316"/>
                  </a:lnTo>
                  <a:lnTo>
                    <a:pt x="287718" y="1489621"/>
                  </a:lnTo>
                  <a:lnTo>
                    <a:pt x="290804" y="1487043"/>
                  </a:lnTo>
                  <a:lnTo>
                    <a:pt x="293903" y="1451584"/>
                  </a:lnTo>
                  <a:close/>
                </a:path>
                <a:path w="734694" h="1882140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4" h="1882140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12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10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54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13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893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37"/>
                  </a:lnTo>
                  <a:lnTo>
                    <a:pt x="169799" y="1579143"/>
                  </a:lnTo>
                  <a:lnTo>
                    <a:pt x="153314" y="1545043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08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22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398" y="1348282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14"/>
                  </a:lnTo>
                  <a:lnTo>
                    <a:pt x="389661" y="1348282"/>
                  </a:lnTo>
                  <a:lnTo>
                    <a:pt x="376859" y="1348041"/>
                  </a:lnTo>
                  <a:lnTo>
                    <a:pt x="364172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21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28"/>
                  </a:lnTo>
                  <a:lnTo>
                    <a:pt x="120218" y="1344168"/>
                  </a:lnTo>
                  <a:lnTo>
                    <a:pt x="112610" y="1378432"/>
                  </a:lnTo>
                  <a:lnTo>
                    <a:pt x="113499" y="1444269"/>
                  </a:lnTo>
                  <a:lnTo>
                    <a:pt x="124866" y="1502206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18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74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892"/>
                  </a:lnTo>
                  <a:lnTo>
                    <a:pt x="310642" y="1659610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75" y="1692059"/>
                  </a:lnTo>
                  <a:lnTo>
                    <a:pt x="419201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195" y="1838794"/>
                  </a:lnTo>
                  <a:lnTo>
                    <a:pt x="394119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20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11"/>
                  </a:lnTo>
                  <a:lnTo>
                    <a:pt x="542556" y="1630527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51"/>
                  </a:lnTo>
                  <a:lnTo>
                    <a:pt x="631901" y="1423873"/>
                  </a:lnTo>
                  <a:close/>
                </a:path>
                <a:path w="734694" h="1882140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1882140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1882140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845477" y="12"/>
              <a:ext cx="734695" cy="6949440"/>
            </a:xfrm>
            <a:custGeom>
              <a:avLst/>
              <a:gdLst/>
              <a:ahLst/>
              <a:cxnLst/>
              <a:rect l="l" t="t" r="r" b="b"/>
              <a:pathLst>
                <a:path w="734694" h="694944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4" h="6949440">
                  <a:moveTo>
                    <a:pt x="89471" y="6650279"/>
                  </a:moveTo>
                  <a:lnTo>
                    <a:pt x="88417" y="6646392"/>
                  </a:lnTo>
                  <a:lnTo>
                    <a:pt x="18821" y="6606807"/>
                  </a:lnTo>
                  <a:lnTo>
                    <a:pt x="14960" y="6607848"/>
                  </a:lnTo>
                  <a:lnTo>
                    <a:pt x="11493" y="6613957"/>
                  </a:lnTo>
                  <a:lnTo>
                    <a:pt x="12547" y="6617830"/>
                  </a:lnTo>
                  <a:lnTo>
                    <a:pt x="15595" y="6619570"/>
                  </a:lnTo>
                  <a:lnTo>
                    <a:pt x="79908" y="6656171"/>
                  </a:lnTo>
                  <a:lnTo>
                    <a:pt x="80784" y="6656425"/>
                  </a:lnTo>
                  <a:lnTo>
                    <a:pt x="84074" y="6656718"/>
                  </a:lnTo>
                  <a:lnTo>
                    <a:pt x="86474" y="6655549"/>
                  </a:lnTo>
                  <a:lnTo>
                    <a:pt x="89471" y="6650279"/>
                  </a:lnTo>
                  <a:close/>
                </a:path>
                <a:path w="734694" h="6949440">
                  <a:moveTo>
                    <a:pt x="118935" y="6854622"/>
                  </a:moveTo>
                  <a:lnTo>
                    <a:pt x="115455" y="6848513"/>
                  </a:lnTo>
                  <a:lnTo>
                    <a:pt x="111569" y="6847484"/>
                  </a:lnTo>
                  <a:lnTo>
                    <a:pt x="43472" y="6886245"/>
                  </a:lnTo>
                  <a:lnTo>
                    <a:pt x="42405" y="6890118"/>
                  </a:lnTo>
                  <a:lnTo>
                    <a:pt x="44145" y="6893166"/>
                  </a:lnTo>
                  <a:lnTo>
                    <a:pt x="45212" y="6895058"/>
                  </a:lnTo>
                  <a:lnTo>
                    <a:pt x="47104" y="6896176"/>
                  </a:lnTo>
                  <a:lnTo>
                    <a:pt x="50355" y="6896455"/>
                  </a:lnTo>
                  <a:lnTo>
                    <a:pt x="51638" y="6896201"/>
                  </a:lnTo>
                  <a:lnTo>
                    <a:pt x="117868" y="6858495"/>
                  </a:lnTo>
                  <a:lnTo>
                    <a:pt x="118935" y="6854622"/>
                  </a:lnTo>
                  <a:close/>
                </a:path>
                <a:path w="734694" h="6949440">
                  <a:moveTo>
                    <a:pt x="293903" y="35610"/>
                  </a:moveTo>
                  <a:lnTo>
                    <a:pt x="291325" y="32524"/>
                  </a:lnTo>
                  <a:lnTo>
                    <a:pt x="284327" y="31915"/>
                  </a:lnTo>
                  <a:lnTo>
                    <a:pt x="281254" y="34505"/>
                  </a:lnTo>
                  <a:lnTo>
                    <a:pt x="278142" y="69964"/>
                  </a:lnTo>
                  <a:lnTo>
                    <a:pt x="280733" y="73037"/>
                  </a:lnTo>
                  <a:lnTo>
                    <a:pt x="284226" y="73342"/>
                  </a:lnTo>
                  <a:lnTo>
                    <a:pt x="287718" y="73647"/>
                  </a:lnTo>
                  <a:lnTo>
                    <a:pt x="290804" y="71069"/>
                  </a:lnTo>
                  <a:lnTo>
                    <a:pt x="293903" y="35610"/>
                  </a:lnTo>
                  <a:close/>
                </a:path>
                <a:path w="734694" h="694944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4" h="6949440">
                  <a:moveTo>
                    <a:pt x="631901" y="7899"/>
                  </a:moveTo>
                  <a:lnTo>
                    <a:pt x="631545" y="0"/>
                  </a:lnTo>
                  <a:lnTo>
                    <a:pt x="619137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30" y="128244"/>
                  </a:lnTo>
                  <a:lnTo>
                    <a:pt x="558812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44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15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787" y="302895"/>
                  </a:lnTo>
                  <a:lnTo>
                    <a:pt x="431723" y="286258"/>
                  </a:lnTo>
                  <a:lnTo>
                    <a:pt x="428459" y="271106"/>
                  </a:lnTo>
                  <a:lnTo>
                    <a:pt x="399503" y="24192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296" y="256933"/>
                  </a:lnTo>
                  <a:lnTo>
                    <a:pt x="257225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197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25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34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33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14" y="129082"/>
                  </a:lnTo>
                  <a:lnTo>
                    <a:pt x="137121" y="82969"/>
                  </a:lnTo>
                  <a:lnTo>
                    <a:pt x="126136" y="27063"/>
                  </a:lnTo>
                  <a:lnTo>
                    <a:pt x="125755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05" y="133985"/>
                  </a:lnTo>
                  <a:lnTo>
                    <a:pt x="158661" y="169265"/>
                  </a:lnTo>
                  <a:lnTo>
                    <a:pt x="163487" y="179870"/>
                  </a:lnTo>
                  <a:lnTo>
                    <a:pt x="166700" y="190957"/>
                  </a:lnTo>
                  <a:lnTo>
                    <a:pt x="168135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33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77" y="389813"/>
                  </a:lnTo>
                  <a:lnTo>
                    <a:pt x="271703" y="363867"/>
                  </a:lnTo>
                  <a:lnTo>
                    <a:pt x="270370" y="349669"/>
                  </a:lnTo>
                  <a:lnTo>
                    <a:pt x="269316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468" y="308825"/>
                  </a:lnTo>
                  <a:lnTo>
                    <a:pt x="269887" y="302895"/>
                  </a:lnTo>
                  <a:lnTo>
                    <a:pt x="277888" y="263931"/>
                  </a:lnTo>
                  <a:lnTo>
                    <a:pt x="310642" y="243649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75" y="276085"/>
                  </a:lnTo>
                  <a:lnTo>
                    <a:pt x="419201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296" y="321754"/>
                  </a:lnTo>
                  <a:lnTo>
                    <a:pt x="417042" y="324675"/>
                  </a:lnTo>
                  <a:lnTo>
                    <a:pt x="415442" y="335826"/>
                  </a:lnTo>
                  <a:lnTo>
                    <a:pt x="412724" y="348386"/>
                  </a:lnTo>
                  <a:lnTo>
                    <a:pt x="409282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195" y="422833"/>
                  </a:lnTo>
                  <a:lnTo>
                    <a:pt x="394119" y="423811"/>
                  </a:lnTo>
                  <a:lnTo>
                    <a:pt x="393319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14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20" y="462407"/>
                  </a:lnTo>
                  <a:lnTo>
                    <a:pt x="460921" y="455752"/>
                  </a:lnTo>
                  <a:lnTo>
                    <a:pt x="463778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495" y="232143"/>
                  </a:lnTo>
                  <a:lnTo>
                    <a:pt x="538378" y="223050"/>
                  </a:lnTo>
                  <a:lnTo>
                    <a:pt x="542556" y="214566"/>
                  </a:lnTo>
                  <a:lnTo>
                    <a:pt x="547992" y="206819"/>
                  </a:lnTo>
                  <a:lnTo>
                    <a:pt x="571665" y="174726"/>
                  </a:lnTo>
                  <a:lnTo>
                    <a:pt x="597281" y="130022"/>
                  </a:lnTo>
                  <a:lnTo>
                    <a:pt x="619213" y="73990"/>
                  </a:lnTo>
                  <a:lnTo>
                    <a:pt x="631901" y="7899"/>
                  </a:lnTo>
                  <a:close/>
                </a:path>
                <a:path w="734694" h="6949440">
                  <a:moveTo>
                    <a:pt x="656005" y="6943801"/>
                  </a:moveTo>
                  <a:lnTo>
                    <a:pt x="655637" y="6939801"/>
                  </a:lnTo>
                  <a:lnTo>
                    <a:pt x="597992" y="6892023"/>
                  </a:lnTo>
                  <a:lnTo>
                    <a:pt x="595299" y="6889788"/>
                  </a:lnTo>
                  <a:lnTo>
                    <a:pt x="591286" y="6890144"/>
                  </a:lnTo>
                  <a:lnTo>
                    <a:pt x="586816" y="6895554"/>
                  </a:lnTo>
                  <a:lnTo>
                    <a:pt x="587184" y="6899567"/>
                  </a:lnTo>
                  <a:lnTo>
                    <a:pt x="645858" y="6948195"/>
                  </a:lnTo>
                  <a:lnTo>
                    <a:pt x="647077" y="6948665"/>
                  </a:lnTo>
                  <a:lnTo>
                    <a:pt x="650328" y="6948957"/>
                  </a:lnTo>
                  <a:lnTo>
                    <a:pt x="652386" y="6948170"/>
                  </a:lnTo>
                  <a:lnTo>
                    <a:pt x="656005" y="6943801"/>
                  </a:lnTo>
                  <a:close/>
                </a:path>
                <a:path w="734694" h="6949440">
                  <a:moveTo>
                    <a:pt x="721766" y="6811543"/>
                  </a:moveTo>
                  <a:lnTo>
                    <a:pt x="719175" y="6808470"/>
                  </a:lnTo>
                  <a:lnTo>
                    <a:pt x="715683" y="6808165"/>
                  </a:lnTo>
                  <a:lnTo>
                    <a:pt x="646049" y="6802069"/>
                  </a:lnTo>
                  <a:lnTo>
                    <a:pt x="642975" y="6804660"/>
                  </a:lnTo>
                  <a:lnTo>
                    <a:pt x="642366" y="6811645"/>
                  </a:lnTo>
                  <a:lnTo>
                    <a:pt x="644944" y="6814718"/>
                  </a:lnTo>
                  <a:lnTo>
                    <a:pt x="718070" y="6821119"/>
                  </a:lnTo>
                  <a:lnTo>
                    <a:pt x="721144" y="6818541"/>
                  </a:lnTo>
                  <a:lnTo>
                    <a:pt x="721766" y="6811543"/>
                  </a:lnTo>
                  <a:close/>
                </a:path>
                <a:path w="734694" h="694944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7838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3431845" y="1763597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43"/>
                  </a:moveTo>
                  <a:lnTo>
                    <a:pt x="298538" y="1478711"/>
                  </a:lnTo>
                  <a:lnTo>
                    <a:pt x="295376" y="1476248"/>
                  </a:lnTo>
                  <a:lnTo>
                    <a:pt x="288417" y="1477098"/>
                  </a:lnTo>
                  <a:lnTo>
                    <a:pt x="285940" y="1480261"/>
                  </a:lnTo>
                  <a:lnTo>
                    <a:pt x="290271" y="1515592"/>
                  </a:lnTo>
                  <a:lnTo>
                    <a:pt x="293446" y="1518069"/>
                  </a:lnTo>
                  <a:lnTo>
                    <a:pt x="296926" y="1517637"/>
                  </a:lnTo>
                  <a:lnTo>
                    <a:pt x="300405" y="1517205"/>
                  </a:lnTo>
                  <a:lnTo>
                    <a:pt x="302882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52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78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809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44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55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58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24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40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92"/>
                  </a:lnTo>
                  <a:lnTo>
                    <a:pt x="333768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49262" y="1854949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3431845" y="3100730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43"/>
                  </a:moveTo>
                  <a:lnTo>
                    <a:pt x="298538" y="1478711"/>
                  </a:lnTo>
                  <a:lnTo>
                    <a:pt x="295376" y="1476248"/>
                  </a:lnTo>
                  <a:lnTo>
                    <a:pt x="288417" y="1477098"/>
                  </a:lnTo>
                  <a:lnTo>
                    <a:pt x="285940" y="1480261"/>
                  </a:lnTo>
                  <a:lnTo>
                    <a:pt x="290271" y="1515592"/>
                  </a:lnTo>
                  <a:lnTo>
                    <a:pt x="293446" y="1518069"/>
                  </a:lnTo>
                  <a:lnTo>
                    <a:pt x="296926" y="1517637"/>
                  </a:lnTo>
                  <a:lnTo>
                    <a:pt x="300405" y="1517205"/>
                  </a:lnTo>
                  <a:lnTo>
                    <a:pt x="302882" y="1514043"/>
                  </a:lnTo>
                  <a:close/>
                </a:path>
                <a:path w="737235" h="1895475">
                  <a:moveTo>
                    <a:pt x="432308" y="1656537"/>
                  </a:moveTo>
                  <a:lnTo>
                    <a:pt x="420852" y="1655508"/>
                  </a:lnTo>
                  <a:lnTo>
                    <a:pt x="398475" y="1656537"/>
                  </a:lnTo>
                  <a:lnTo>
                    <a:pt x="432308" y="1656537"/>
                  </a:lnTo>
                  <a:close/>
                </a:path>
                <a:path w="737235" h="1895475">
                  <a:moveTo>
                    <a:pt x="463334" y="1494345"/>
                  </a:moveTo>
                  <a:lnTo>
                    <a:pt x="459003" y="1459014"/>
                  </a:lnTo>
                  <a:lnTo>
                    <a:pt x="455828" y="1456537"/>
                  </a:lnTo>
                  <a:lnTo>
                    <a:pt x="452348" y="1456969"/>
                  </a:lnTo>
                  <a:lnTo>
                    <a:pt x="448868" y="1457401"/>
                  </a:lnTo>
                  <a:lnTo>
                    <a:pt x="446392" y="1460563"/>
                  </a:lnTo>
                  <a:lnTo>
                    <a:pt x="450735" y="1495894"/>
                  </a:lnTo>
                  <a:lnTo>
                    <a:pt x="453898" y="1498358"/>
                  </a:lnTo>
                  <a:lnTo>
                    <a:pt x="460857" y="1497507"/>
                  </a:lnTo>
                  <a:lnTo>
                    <a:pt x="463334" y="1494345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40"/>
                  </a:lnTo>
                  <a:lnTo>
                    <a:pt x="614578" y="1347355"/>
                  </a:lnTo>
                  <a:lnTo>
                    <a:pt x="611708" y="1342821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500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67"/>
                  </a:lnTo>
                  <a:lnTo>
                    <a:pt x="563600" y="1631975"/>
                  </a:lnTo>
                  <a:lnTo>
                    <a:pt x="568477" y="1671650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48"/>
                  </a:lnTo>
                  <a:lnTo>
                    <a:pt x="529831" y="1853196"/>
                  </a:lnTo>
                  <a:lnTo>
                    <a:pt x="507530" y="1861743"/>
                  </a:lnTo>
                  <a:lnTo>
                    <a:pt x="499935" y="1861273"/>
                  </a:lnTo>
                  <a:lnTo>
                    <a:pt x="495833" y="1857667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45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63"/>
                  </a:lnTo>
                  <a:lnTo>
                    <a:pt x="492442" y="1745157"/>
                  </a:lnTo>
                  <a:lnTo>
                    <a:pt x="491693" y="1734312"/>
                  </a:lnTo>
                  <a:lnTo>
                    <a:pt x="491299" y="1731111"/>
                  </a:lnTo>
                  <a:lnTo>
                    <a:pt x="490728" y="1725714"/>
                  </a:lnTo>
                  <a:lnTo>
                    <a:pt x="479120" y="1681086"/>
                  </a:lnTo>
                  <a:lnTo>
                    <a:pt x="440042" y="1657223"/>
                  </a:lnTo>
                  <a:lnTo>
                    <a:pt x="432447" y="1656549"/>
                  </a:lnTo>
                  <a:lnTo>
                    <a:pt x="398475" y="1656549"/>
                  </a:lnTo>
                  <a:lnTo>
                    <a:pt x="398208" y="1656549"/>
                  </a:lnTo>
                  <a:lnTo>
                    <a:pt x="397789" y="1656549"/>
                  </a:lnTo>
                  <a:lnTo>
                    <a:pt x="391693" y="1657286"/>
                  </a:lnTo>
                  <a:lnTo>
                    <a:pt x="391071" y="1657426"/>
                  </a:lnTo>
                  <a:lnTo>
                    <a:pt x="368833" y="1661883"/>
                  </a:lnTo>
                  <a:lnTo>
                    <a:pt x="325983" y="1686547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63"/>
                  </a:lnTo>
                  <a:lnTo>
                    <a:pt x="319189" y="1755495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38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96"/>
                  </a:lnTo>
                  <a:lnTo>
                    <a:pt x="341884" y="1880679"/>
                  </a:lnTo>
                  <a:lnTo>
                    <a:pt x="334619" y="1882978"/>
                  </a:lnTo>
                  <a:lnTo>
                    <a:pt x="325056" y="1882482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68"/>
                  </a:lnTo>
                  <a:lnTo>
                    <a:pt x="225158" y="1677746"/>
                  </a:lnTo>
                  <a:lnTo>
                    <a:pt x="222542" y="1664550"/>
                  </a:lnTo>
                  <a:lnTo>
                    <a:pt x="218033" y="1651977"/>
                  </a:lnTo>
                  <a:lnTo>
                    <a:pt x="211721" y="1640166"/>
                  </a:lnTo>
                  <a:lnTo>
                    <a:pt x="203669" y="1629295"/>
                  </a:lnTo>
                  <a:lnTo>
                    <a:pt x="180467" y="1599374"/>
                  </a:lnTo>
                  <a:lnTo>
                    <a:pt x="155041" y="1557642"/>
                  </a:lnTo>
                  <a:lnTo>
                    <a:pt x="132664" y="1505242"/>
                  </a:lnTo>
                  <a:lnTo>
                    <a:pt x="118605" y="1443316"/>
                  </a:lnTo>
                  <a:lnTo>
                    <a:pt x="118097" y="1417294"/>
                  </a:lnTo>
                  <a:lnTo>
                    <a:pt x="123444" y="1395222"/>
                  </a:lnTo>
                  <a:lnTo>
                    <a:pt x="151549" y="1363167"/>
                  </a:lnTo>
                  <a:lnTo>
                    <a:pt x="196773" y="1348740"/>
                  </a:lnTo>
                  <a:lnTo>
                    <a:pt x="221957" y="1347508"/>
                  </a:lnTo>
                  <a:lnTo>
                    <a:pt x="245084" y="1349387"/>
                  </a:lnTo>
                  <a:lnTo>
                    <a:pt x="264058" y="1353286"/>
                  </a:lnTo>
                  <a:lnTo>
                    <a:pt x="276771" y="1358150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37"/>
                  </a:lnTo>
                  <a:lnTo>
                    <a:pt x="401751" y="1401305"/>
                  </a:lnTo>
                  <a:lnTo>
                    <a:pt x="404228" y="1398143"/>
                  </a:lnTo>
                  <a:lnTo>
                    <a:pt x="403377" y="1391170"/>
                  </a:lnTo>
                  <a:lnTo>
                    <a:pt x="402526" y="1390510"/>
                  </a:lnTo>
                  <a:lnTo>
                    <a:pt x="400202" y="1388694"/>
                  </a:lnTo>
                  <a:lnTo>
                    <a:pt x="396722" y="1389126"/>
                  </a:lnTo>
                  <a:lnTo>
                    <a:pt x="364286" y="1390510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31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62"/>
                  </a:lnTo>
                  <a:lnTo>
                    <a:pt x="355930" y="1373225"/>
                  </a:lnTo>
                  <a:lnTo>
                    <a:pt x="363982" y="1372108"/>
                  </a:lnTo>
                  <a:lnTo>
                    <a:pt x="379069" y="1368869"/>
                  </a:lnTo>
                  <a:lnTo>
                    <a:pt x="418490" y="1353426"/>
                  </a:lnTo>
                  <a:lnTo>
                    <a:pt x="435102" y="1339977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79"/>
                  </a:lnTo>
                  <a:lnTo>
                    <a:pt x="559422" y="1313078"/>
                  </a:lnTo>
                  <a:lnTo>
                    <a:pt x="594461" y="1337386"/>
                  </a:lnTo>
                  <a:lnTo>
                    <a:pt x="610793" y="1382890"/>
                  </a:lnTo>
                  <a:lnTo>
                    <a:pt x="611708" y="1450213"/>
                  </a:lnTo>
                  <a:lnTo>
                    <a:pt x="611708" y="1342821"/>
                  </a:lnTo>
                  <a:lnTo>
                    <a:pt x="599770" y="1323911"/>
                  </a:lnTo>
                  <a:lnTo>
                    <a:pt x="581812" y="1309179"/>
                  </a:lnTo>
                  <a:lnTo>
                    <a:pt x="563143" y="1300937"/>
                  </a:lnTo>
                  <a:lnTo>
                    <a:pt x="521119" y="1296416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45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95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40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29"/>
                  </a:lnTo>
                  <a:lnTo>
                    <a:pt x="144995" y="1352283"/>
                  </a:lnTo>
                  <a:lnTo>
                    <a:pt x="115023" y="1383449"/>
                  </a:lnTo>
                  <a:lnTo>
                    <a:pt x="105994" y="1444866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76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95"/>
                  </a:lnTo>
                  <a:lnTo>
                    <a:pt x="216916" y="1714817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66"/>
                  </a:lnTo>
                  <a:lnTo>
                    <a:pt x="308610" y="1892566"/>
                  </a:lnTo>
                  <a:lnTo>
                    <a:pt x="327787" y="1895348"/>
                  </a:lnTo>
                  <a:lnTo>
                    <a:pt x="330987" y="1895246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20"/>
                  </a:lnTo>
                  <a:lnTo>
                    <a:pt x="345071" y="1804416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800" y="1753946"/>
                  </a:lnTo>
                  <a:lnTo>
                    <a:pt x="331444" y="1751050"/>
                  </a:lnTo>
                  <a:lnTo>
                    <a:pt x="330619" y="1745157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81"/>
                  </a:lnTo>
                  <a:lnTo>
                    <a:pt x="358178" y="1678724"/>
                  </a:lnTo>
                  <a:lnTo>
                    <a:pt x="396176" y="1669542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47"/>
                  </a:lnTo>
                  <a:lnTo>
                    <a:pt x="478726" y="1732965"/>
                  </a:lnTo>
                  <a:lnTo>
                    <a:pt x="479082" y="1735861"/>
                  </a:lnTo>
                  <a:lnTo>
                    <a:pt x="479717" y="1745157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55"/>
                  </a:lnTo>
                  <a:lnTo>
                    <a:pt x="480161" y="1855000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17"/>
                  </a:lnTo>
                  <a:lnTo>
                    <a:pt x="581075" y="1670100"/>
                  </a:lnTo>
                  <a:lnTo>
                    <a:pt x="576211" y="1630426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54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3431845" y="4437862"/>
              <a:ext cx="737235" cy="1895475"/>
            </a:xfrm>
            <a:custGeom>
              <a:avLst/>
              <a:gdLst/>
              <a:ahLst/>
              <a:cxnLst/>
              <a:rect l="l" t="t" r="r" b="b"/>
              <a:pathLst>
                <a:path w="737235" h="1895475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1895475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1895475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1895475">
                  <a:moveTo>
                    <a:pt x="302882" y="1514030"/>
                  </a:moveTo>
                  <a:lnTo>
                    <a:pt x="298538" y="1478699"/>
                  </a:lnTo>
                  <a:lnTo>
                    <a:pt x="295376" y="1476235"/>
                  </a:lnTo>
                  <a:lnTo>
                    <a:pt x="288417" y="1477086"/>
                  </a:lnTo>
                  <a:lnTo>
                    <a:pt x="285940" y="1480248"/>
                  </a:lnTo>
                  <a:lnTo>
                    <a:pt x="290271" y="1515579"/>
                  </a:lnTo>
                  <a:lnTo>
                    <a:pt x="293446" y="1518056"/>
                  </a:lnTo>
                  <a:lnTo>
                    <a:pt x="296926" y="1517624"/>
                  </a:lnTo>
                  <a:lnTo>
                    <a:pt x="300405" y="1517192"/>
                  </a:lnTo>
                  <a:lnTo>
                    <a:pt x="302882" y="1514030"/>
                  </a:lnTo>
                  <a:close/>
                </a:path>
                <a:path w="737235" h="1895475">
                  <a:moveTo>
                    <a:pt x="432308" y="1656524"/>
                  </a:moveTo>
                  <a:lnTo>
                    <a:pt x="420852" y="1655495"/>
                  </a:lnTo>
                  <a:lnTo>
                    <a:pt x="398475" y="1656524"/>
                  </a:lnTo>
                  <a:lnTo>
                    <a:pt x="432308" y="1656524"/>
                  </a:lnTo>
                  <a:close/>
                </a:path>
                <a:path w="737235" h="1895475">
                  <a:moveTo>
                    <a:pt x="463334" y="1494332"/>
                  </a:moveTo>
                  <a:lnTo>
                    <a:pt x="459003" y="1459001"/>
                  </a:lnTo>
                  <a:lnTo>
                    <a:pt x="455828" y="1456524"/>
                  </a:lnTo>
                  <a:lnTo>
                    <a:pt x="452348" y="1456956"/>
                  </a:lnTo>
                  <a:lnTo>
                    <a:pt x="448868" y="1457388"/>
                  </a:lnTo>
                  <a:lnTo>
                    <a:pt x="446392" y="1460550"/>
                  </a:lnTo>
                  <a:lnTo>
                    <a:pt x="450735" y="1495882"/>
                  </a:lnTo>
                  <a:lnTo>
                    <a:pt x="453898" y="1498346"/>
                  </a:lnTo>
                  <a:lnTo>
                    <a:pt x="460857" y="1497495"/>
                  </a:lnTo>
                  <a:lnTo>
                    <a:pt x="463334" y="1494332"/>
                  </a:lnTo>
                  <a:close/>
                </a:path>
                <a:path w="737235" h="1895475">
                  <a:moveTo>
                    <a:pt x="624725" y="1448612"/>
                  </a:moveTo>
                  <a:lnTo>
                    <a:pt x="623392" y="1381328"/>
                  </a:lnTo>
                  <a:lnTo>
                    <a:pt x="614578" y="1347343"/>
                  </a:lnTo>
                  <a:lnTo>
                    <a:pt x="611708" y="1342809"/>
                  </a:lnTo>
                  <a:lnTo>
                    <a:pt x="611708" y="1450213"/>
                  </a:lnTo>
                  <a:lnTo>
                    <a:pt x="601306" y="1509077"/>
                  </a:lnTo>
                  <a:lnTo>
                    <a:pt x="585800" y="1555965"/>
                  </a:lnTo>
                  <a:lnTo>
                    <a:pt x="571411" y="1587487"/>
                  </a:lnTo>
                  <a:lnTo>
                    <a:pt x="566966" y="1597964"/>
                  </a:lnTo>
                  <a:lnTo>
                    <a:pt x="564159" y="1608975"/>
                  </a:lnTo>
                  <a:lnTo>
                    <a:pt x="563029" y="1620354"/>
                  </a:lnTo>
                  <a:lnTo>
                    <a:pt x="563600" y="1631962"/>
                  </a:lnTo>
                  <a:lnTo>
                    <a:pt x="568477" y="1671637"/>
                  </a:lnTo>
                  <a:lnTo>
                    <a:pt x="570915" y="1721993"/>
                  </a:lnTo>
                  <a:lnTo>
                    <a:pt x="567436" y="1766023"/>
                  </a:lnTo>
                  <a:lnTo>
                    <a:pt x="555498" y="1824736"/>
                  </a:lnTo>
                  <a:lnTo>
                    <a:pt x="529831" y="1853196"/>
                  </a:lnTo>
                  <a:lnTo>
                    <a:pt x="507530" y="1861731"/>
                  </a:lnTo>
                  <a:lnTo>
                    <a:pt x="499935" y="1861261"/>
                  </a:lnTo>
                  <a:lnTo>
                    <a:pt x="495833" y="1857654"/>
                  </a:lnTo>
                  <a:lnTo>
                    <a:pt x="491261" y="1847570"/>
                  </a:lnTo>
                  <a:lnTo>
                    <a:pt x="489635" y="1830666"/>
                  </a:lnTo>
                  <a:lnTo>
                    <a:pt x="489915" y="1810042"/>
                  </a:lnTo>
                  <a:lnTo>
                    <a:pt x="491121" y="1788033"/>
                  </a:lnTo>
                  <a:lnTo>
                    <a:pt x="491947" y="1773796"/>
                  </a:lnTo>
                  <a:lnTo>
                    <a:pt x="492391" y="1762671"/>
                  </a:lnTo>
                  <a:lnTo>
                    <a:pt x="492518" y="1752650"/>
                  </a:lnTo>
                  <a:lnTo>
                    <a:pt x="492442" y="1745145"/>
                  </a:lnTo>
                  <a:lnTo>
                    <a:pt x="491693" y="1734299"/>
                  </a:lnTo>
                  <a:lnTo>
                    <a:pt x="491299" y="1731111"/>
                  </a:lnTo>
                  <a:lnTo>
                    <a:pt x="490728" y="1725701"/>
                  </a:lnTo>
                  <a:lnTo>
                    <a:pt x="479120" y="1681073"/>
                  </a:lnTo>
                  <a:lnTo>
                    <a:pt x="466877" y="1668157"/>
                  </a:lnTo>
                  <a:lnTo>
                    <a:pt x="455853" y="1661731"/>
                  </a:lnTo>
                  <a:lnTo>
                    <a:pt x="440042" y="1657223"/>
                  </a:lnTo>
                  <a:lnTo>
                    <a:pt x="432447" y="1656537"/>
                  </a:lnTo>
                  <a:lnTo>
                    <a:pt x="398475" y="1656537"/>
                  </a:lnTo>
                  <a:lnTo>
                    <a:pt x="398208" y="1656537"/>
                  </a:lnTo>
                  <a:lnTo>
                    <a:pt x="397789" y="1656537"/>
                  </a:lnTo>
                  <a:lnTo>
                    <a:pt x="391693" y="1657273"/>
                  </a:lnTo>
                  <a:lnTo>
                    <a:pt x="391071" y="1657413"/>
                  </a:lnTo>
                  <a:lnTo>
                    <a:pt x="368833" y="1661883"/>
                  </a:lnTo>
                  <a:lnTo>
                    <a:pt x="325983" y="1686534"/>
                  </a:lnTo>
                  <a:lnTo>
                    <a:pt x="315772" y="1716049"/>
                  </a:lnTo>
                  <a:lnTo>
                    <a:pt x="316153" y="1731645"/>
                  </a:lnTo>
                  <a:lnTo>
                    <a:pt x="318058" y="1747088"/>
                  </a:lnTo>
                  <a:lnTo>
                    <a:pt x="318846" y="1752650"/>
                  </a:lnTo>
                  <a:lnTo>
                    <a:pt x="319189" y="1755482"/>
                  </a:lnTo>
                  <a:lnTo>
                    <a:pt x="321284" y="1767332"/>
                  </a:lnTo>
                  <a:lnTo>
                    <a:pt x="324561" y="1780400"/>
                  </a:lnTo>
                  <a:lnTo>
                    <a:pt x="328587" y="1794192"/>
                  </a:lnTo>
                  <a:lnTo>
                    <a:pt x="332968" y="1808226"/>
                  </a:lnTo>
                  <a:lnTo>
                    <a:pt x="339217" y="1828546"/>
                  </a:lnTo>
                  <a:lnTo>
                    <a:pt x="344474" y="1848485"/>
                  </a:lnTo>
                  <a:lnTo>
                    <a:pt x="346976" y="1865287"/>
                  </a:lnTo>
                  <a:lnTo>
                    <a:pt x="344995" y="1876183"/>
                  </a:lnTo>
                  <a:lnTo>
                    <a:pt x="341884" y="1880666"/>
                  </a:lnTo>
                  <a:lnTo>
                    <a:pt x="334619" y="1882965"/>
                  </a:lnTo>
                  <a:lnTo>
                    <a:pt x="325056" y="1882470"/>
                  </a:lnTo>
                  <a:lnTo>
                    <a:pt x="286486" y="1867395"/>
                  </a:lnTo>
                  <a:lnTo>
                    <a:pt x="253365" y="1804543"/>
                  </a:lnTo>
                  <a:lnTo>
                    <a:pt x="239331" y="1762671"/>
                  </a:lnTo>
                  <a:lnTo>
                    <a:pt x="229527" y="1713255"/>
                  </a:lnTo>
                  <a:lnTo>
                    <a:pt x="225158" y="1677733"/>
                  </a:lnTo>
                  <a:lnTo>
                    <a:pt x="222542" y="1664550"/>
                  </a:lnTo>
                  <a:lnTo>
                    <a:pt x="218033" y="1651965"/>
                  </a:lnTo>
                  <a:lnTo>
                    <a:pt x="211721" y="1640154"/>
                  </a:lnTo>
                  <a:lnTo>
                    <a:pt x="203669" y="1629283"/>
                  </a:lnTo>
                  <a:lnTo>
                    <a:pt x="180467" y="1599361"/>
                  </a:lnTo>
                  <a:lnTo>
                    <a:pt x="155041" y="1557629"/>
                  </a:lnTo>
                  <a:lnTo>
                    <a:pt x="132664" y="1505229"/>
                  </a:lnTo>
                  <a:lnTo>
                    <a:pt x="118605" y="1443304"/>
                  </a:lnTo>
                  <a:lnTo>
                    <a:pt x="118097" y="1417294"/>
                  </a:lnTo>
                  <a:lnTo>
                    <a:pt x="123444" y="1395209"/>
                  </a:lnTo>
                  <a:lnTo>
                    <a:pt x="151549" y="1363154"/>
                  </a:lnTo>
                  <a:lnTo>
                    <a:pt x="196773" y="1348727"/>
                  </a:lnTo>
                  <a:lnTo>
                    <a:pt x="221957" y="1347508"/>
                  </a:lnTo>
                  <a:lnTo>
                    <a:pt x="245084" y="1349375"/>
                  </a:lnTo>
                  <a:lnTo>
                    <a:pt x="264058" y="1353286"/>
                  </a:lnTo>
                  <a:lnTo>
                    <a:pt x="276771" y="1358138"/>
                  </a:lnTo>
                  <a:lnTo>
                    <a:pt x="290080" y="1379601"/>
                  </a:lnTo>
                  <a:lnTo>
                    <a:pt x="316928" y="1394866"/>
                  </a:lnTo>
                  <a:lnTo>
                    <a:pt x="354088" y="1402664"/>
                  </a:lnTo>
                  <a:lnTo>
                    <a:pt x="398272" y="1401724"/>
                  </a:lnTo>
                  <a:lnTo>
                    <a:pt x="401751" y="1401292"/>
                  </a:lnTo>
                  <a:lnTo>
                    <a:pt x="404228" y="1398130"/>
                  </a:lnTo>
                  <a:lnTo>
                    <a:pt x="403377" y="1391158"/>
                  </a:lnTo>
                  <a:lnTo>
                    <a:pt x="402526" y="1390497"/>
                  </a:lnTo>
                  <a:lnTo>
                    <a:pt x="400202" y="1388681"/>
                  </a:lnTo>
                  <a:lnTo>
                    <a:pt x="396722" y="1389113"/>
                  </a:lnTo>
                  <a:lnTo>
                    <a:pt x="364286" y="1390497"/>
                  </a:lnTo>
                  <a:lnTo>
                    <a:pt x="335267" y="1386878"/>
                  </a:lnTo>
                  <a:lnTo>
                    <a:pt x="311658" y="1378889"/>
                  </a:lnTo>
                  <a:lnTo>
                    <a:pt x="295440" y="1367218"/>
                  </a:lnTo>
                  <a:lnTo>
                    <a:pt x="312229" y="1371371"/>
                  </a:lnTo>
                  <a:lnTo>
                    <a:pt x="328980" y="1373263"/>
                  </a:lnTo>
                  <a:lnTo>
                    <a:pt x="343954" y="1373619"/>
                  </a:lnTo>
                  <a:lnTo>
                    <a:pt x="355460" y="1373149"/>
                  </a:lnTo>
                  <a:lnTo>
                    <a:pt x="355930" y="1373212"/>
                  </a:lnTo>
                  <a:lnTo>
                    <a:pt x="363982" y="1372095"/>
                  </a:lnTo>
                  <a:lnTo>
                    <a:pt x="379069" y="1368869"/>
                  </a:lnTo>
                  <a:lnTo>
                    <a:pt x="384390" y="1367218"/>
                  </a:lnTo>
                  <a:lnTo>
                    <a:pt x="398526" y="1362849"/>
                  </a:lnTo>
                  <a:lnTo>
                    <a:pt x="402678" y="1360893"/>
                  </a:lnTo>
                  <a:lnTo>
                    <a:pt x="418490" y="1353426"/>
                  </a:lnTo>
                  <a:lnTo>
                    <a:pt x="435102" y="1339964"/>
                  </a:lnTo>
                  <a:lnTo>
                    <a:pt x="452564" y="1328127"/>
                  </a:lnTo>
                  <a:lnTo>
                    <a:pt x="483425" y="1316024"/>
                  </a:lnTo>
                  <a:lnTo>
                    <a:pt x="521208" y="1309166"/>
                  </a:lnTo>
                  <a:lnTo>
                    <a:pt x="559422" y="1313065"/>
                  </a:lnTo>
                  <a:lnTo>
                    <a:pt x="594461" y="1337386"/>
                  </a:lnTo>
                  <a:lnTo>
                    <a:pt x="610793" y="1382877"/>
                  </a:lnTo>
                  <a:lnTo>
                    <a:pt x="611708" y="1450213"/>
                  </a:lnTo>
                  <a:lnTo>
                    <a:pt x="611708" y="1342809"/>
                  </a:lnTo>
                  <a:lnTo>
                    <a:pt x="581812" y="1309166"/>
                  </a:lnTo>
                  <a:lnTo>
                    <a:pt x="521119" y="1296403"/>
                  </a:lnTo>
                  <a:lnTo>
                    <a:pt x="479806" y="1303731"/>
                  </a:lnTo>
                  <a:lnTo>
                    <a:pt x="445757" y="1317332"/>
                  </a:lnTo>
                  <a:lnTo>
                    <a:pt x="425526" y="1331633"/>
                  </a:lnTo>
                  <a:lnTo>
                    <a:pt x="409321" y="1344091"/>
                  </a:lnTo>
                  <a:lnTo>
                    <a:pt x="389432" y="1352600"/>
                  </a:lnTo>
                  <a:lnTo>
                    <a:pt x="370649" y="1357782"/>
                  </a:lnTo>
                  <a:lnTo>
                    <a:pt x="358152" y="1360182"/>
                  </a:lnTo>
                  <a:lnTo>
                    <a:pt x="345351" y="1360893"/>
                  </a:lnTo>
                  <a:lnTo>
                    <a:pt x="326009" y="1360385"/>
                  </a:lnTo>
                  <a:lnTo>
                    <a:pt x="304685" y="1356931"/>
                  </a:lnTo>
                  <a:lnTo>
                    <a:pt x="285902" y="1348727"/>
                  </a:lnTo>
                  <a:lnTo>
                    <a:pt x="282740" y="1347508"/>
                  </a:lnTo>
                  <a:lnTo>
                    <a:pt x="262877" y="1339786"/>
                  </a:lnTo>
                  <a:lnTo>
                    <a:pt x="226542" y="1334833"/>
                  </a:lnTo>
                  <a:lnTo>
                    <a:pt x="184683" y="1337716"/>
                  </a:lnTo>
                  <a:lnTo>
                    <a:pt x="144995" y="1352270"/>
                  </a:lnTo>
                  <a:lnTo>
                    <a:pt x="115023" y="1383436"/>
                  </a:lnTo>
                  <a:lnTo>
                    <a:pt x="105994" y="1444853"/>
                  </a:lnTo>
                  <a:lnTo>
                    <a:pt x="120561" y="1509077"/>
                  </a:lnTo>
                  <a:lnTo>
                    <a:pt x="143725" y="1563382"/>
                  </a:lnTo>
                  <a:lnTo>
                    <a:pt x="170040" y="1606600"/>
                  </a:lnTo>
                  <a:lnTo>
                    <a:pt x="194043" y="1637563"/>
                  </a:lnTo>
                  <a:lnTo>
                    <a:pt x="200977" y="1646936"/>
                  </a:lnTo>
                  <a:lnTo>
                    <a:pt x="206425" y="1657108"/>
                  </a:lnTo>
                  <a:lnTo>
                    <a:pt x="210299" y="1667941"/>
                  </a:lnTo>
                  <a:lnTo>
                    <a:pt x="212559" y="1679282"/>
                  </a:lnTo>
                  <a:lnTo>
                    <a:pt x="216916" y="1714804"/>
                  </a:lnTo>
                  <a:lnTo>
                    <a:pt x="225717" y="1760994"/>
                  </a:lnTo>
                  <a:lnTo>
                    <a:pt x="238671" y="1801698"/>
                  </a:lnTo>
                  <a:lnTo>
                    <a:pt x="267995" y="1864753"/>
                  </a:lnTo>
                  <a:lnTo>
                    <a:pt x="308610" y="1892566"/>
                  </a:lnTo>
                  <a:lnTo>
                    <a:pt x="327787" y="1895335"/>
                  </a:lnTo>
                  <a:lnTo>
                    <a:pt x="330987" y="1895233"/>
                  </a:lnTo>
                  <a:lnTo>
                    <a:pt x="359562" y="1869808"/>
                  </a:lnTo>
                  <a:lnTo>
                    <a:pt x="358089" y="1851444"/>
                  </a:lnTo>
                  <a:lnTo>
                    <a:pt x="352691" y="1829308"/>
                  </a:lnTo>
                  <a:lnTo>
                    <a:pt x="345071" y="1804403"/>
                  </a:lnTo>
                  <a:lnTo>
                    <a:pt x="340829" y="1790788"/>
                  </a:lnTo>
                  <a:lnTo>
                    <a:pt x="336918" y="1777479"/>
                  </a:lnTo>
                  <a:lnTo>
                    <a:pt x="333768" y="1765020"/>
                  </a:lnTo>
                  <a:lnTo>
                    <a:pt x="331800" y="1753933"/>
                  </a:lnTo>
                  <a:lnTo>
                    <a:pt x="331444" y="1751037"/>
                  </a:lnTo>
                  <a:lnTo>
                    <a:pt x="330619" y="1745145"/>
                  </a:lnTo>
                  <a:lnTo>
                    <a:pt x="328853" y="1731111"/>
                  </a:lnTo>
                  <a:lnTo>
                    <a:pt x="328358" y="1717751"/>
                  </a:lnTo>
                  <a:lnTo>
                    <a:pt x="330352" y="1705368"/>
                  </a:lnTo>
                  <a:lnTo>
                    <a:pt x="358178" y="1678724"/>
                  </a:lnTo>
                  <a:lnTo>
                    <a:pt x="396176" y="1669529"/>
                  </a:lnTo>
                  <a:lnTo>
                    <a:pt x="417512" y="1668157"/>
                  </a:lnTo>
                  <a:lnTo>
                    <a:pt x="435279" y="1669262"/>
                  </a:lnTo>
                  <a:lnTo>
                    <a:pt x="468731" y="1688388"/>
                  </a:lnTo>
                  <a:lnTo>
                    <a:pt x="478104" y="1727034"/>
                  </a:lnTo>
                  <a:lnTo>
                    <a:pt x="478726" y="1732953"/>
                  </a:lnTo>
                  <a:lnTo>
                    <a:pt x="479082" y="1735848"/>
                  </a:lnTo>
                  <a:lnTo>
                    <a:pt x="479717" y="1745145"/>
                  </a:lnTo>
                  <a:lnTo>
                    <a:pt x="479806" y="1759699"/>
                  </a:lnTo>
                  <a:lnTo>
                    <a:pt x="479209" y="1774139"/>
                  </a:lnTo>
                  <a:lnTo>
                    <a:pt x="478256" y="1790788"/>
                  </a:lnTo>
                  <a:lnTo>
                    <a:pt x="477024" y="1814042"/>
                  </a:lnTo>
                  <a:lnTo>
                    <a:pt x="480161" y="1854987"/>
                  </a:lnTo>
                  <a:lnTo>
                    <a:pt x="501624" y="1873224"/>
                  </a:lnTo>
                  <a:lnTo>
                    <a:pt x="510540" y="1873199"/>
                  </a:lnTo>
                  <a:lnTo>
                    <a:pt x="520407" y="1871091"/>
                  </a:lnTo>
                  <a:lnTo>
                    <a:pt x="535101" y="1864753"/>
                  </a:lnTo>
                  <a:lnTo>
                    <a:pt x="539457" y="1861731"/>
                  </a:lnTo>
                  <a:lnTo>
                    <a:pt x="549262" y="1854936"/>
                  </a:lnTo>
                  <a:lnTo>
                    <a:pt x="575017" y="1796999"/>
                  </a:lnTo>
                  <a:lnTo>
                    <a:pt x="583679" y="1717751"/>
                  </a:lnTo>
                  <a:lnTo>
                    <a:pt x="583590" y="1714804"/>
                  </a:lnTo>
                  <a:lnTo>
                    <a:pt x="581075" y="1670088"/>
                  </a:lnTo>
                  <a:lnTo>
                    <a:pt x="576211" y="1630413"/>
                  </a:lnTo>
                  <a:lnTo>
                    <a:pt x="575729" y="1620723"/>
                  </a:lnTo>
                  <a:lnTo>
                    <a:pt x="576656" y="1611223"/>
                  </a:lnTo>
                  <a:lnTo>
                    <a:pt x="578980" y="1602054"/>
                  </a:lnTo>
                  <a:lnTo>
                    <a:pt x="582676" y="1593342"/>
                  </a:lnTo>
                  <a:lnTo>
                    <a:pt x="599160" y="1557032"/>
                  </a:lnTo>
                  <a:lnTo>
                    <a:pt x="614921" y="1507985"/>
                  </a:lnTo>
                  <a:lnTo>
                    <a:pt x="624725" y="1448612"/>
                  </a:lnTo>
                  <a:close/>
                </a:path>
                <a:path w="737235" h="1895475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1895475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1895475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3431845" y="385749"/>
              <a:ext cx="737235" cy="5753735"/>
            </a:xfrm>
            <a:custGeom>
              <a:avLst/>
              <a:gdLst/>
              <a:ahLst/>
              <a:cxnLst/>
              <a:rect l="l" t="t" r="r" b="b"/>
              <a:pathLst>
                <a:path w="737235" h="5753735">
                  <a:moveTo>
                    <a:pt x="83832" y="5503888"/>
                  </a:moveTo>
                  <a:lnTo>
                    <a:pt x="81991" y="5500319"/>
                  </a:lnTo>
                  <a:lnTo>
                    <a:pt x="5676" y="5476062"/>
                  </a:lnTo>
                  <a:lnTo>
                    <a:pt x="2133" y="5477891"/>
                  </a:lnTo>
                  <a:lnTo>
                    <a:pt x="0" y="5484584"/>
                  </a:lnTo>
                  <a:lnTo>
                    <a:pt x="1841" y="5488152"/>
                  </a:lnTo>
                  <a:lnTo>
                    <a:pt x="5181" y="5489219"/>
                  </a:lnTo>
                  <a:lnTo>
                    <a:pt x="75692" y="5511647"/>
                  </a:lnTo>
                  <a:lnTo>
                    <a:pt x="76606" y="5511724"/>
                  </a:lnTo>
                  <a:lnTo>
                    <a:pt x="79883" y="5511317"/>
                  </a:lnTo>
                  <a:lnTo>
                    <a:pt x="81991" y="5509679"/>
                  </a:lnTo>
                  <a:lnTo>
                    <a:pt x="83832" y="5503888"/>
                  </a:lnTo>
                  <a:close/>
                </a:path>
                <a:path w="737235" h="5753735">
                  <a:moveTo>
                    <a:pt x="96685" y="5615724"/>
                  </a:moveTo>
                  <a:lnTo>
                    <a:pt x="95821" y="5608752"/>
                  </a:lnTo>
                  <a:lnTo>
                    <a:pt x="92659" y="5606288"/>
                  </a:lnTo>
                  <a:lnTo>
                    <a:pt x="19799" y="5615229"/>
                  </a:lnTo>
                  <a:lnTo>
                    <a:pt x="17322" y="5618391"/>
                  </a:lnTo>
                  <a:lnTo>
                    <a:pt x="18173" y="5625363"/>
                  </a:lnTo>
                  <a:lnTo>
                    <a:pt x="21348" y="5627840"/>
                  </a:lnTo>
                  <a:lnTo>
                    <a:pt x="24828" y="5627408"/>
                  </a:lnTo>
                  <a:lnTo>
                    <a:pt x="94208" y="5618886"/>
                  </a:lnTo>
                  <a:lnTo>
                    <a:pt x="96685" y="5615724"/>
                  </a:lnTo>
                  <a:close/>
                </a:path>
                <a:path w="737235" h="5753735">
                  <a:moveTo>
                    <a:pt x="155117" y="5697652"/>
                  </a:moveTo>
                  <a:lnTo>
                    <a:pt x="150444" y="5692394"/>
                  </a:lnTo>
                  <a:lnTo>
                    <a:pt x="146431" y="5692191"/>
                  </a:lnTo>
                  <a:lnTo>
                    <a:pt x="87884" y="5744273"/>
                  </a:lnTo>
                  <a:lnTo>
                    <a:pt x="87642" y="5748286"/>
                  </a:lnTo>
                  <a:lnTo>
                    <a:pt x="89979" y="5750903"/>
                  </a:lnTo>
                  <a:lnTo>
                    <a:pt x="91414" y="5752528"/>
                  </a:lnTo>
                  <a:lnTo>
                    <a:pt x="93497" y="5753227"/>
                  </a:lnTo>
                  <a:lnTo>
                    <a:pt x="96735" y="5752833"/>
                  </a:lnTo>
                  <a:lnTo>
                    <a:pt x="97942" y="5752312"/>
                  </a:lnTo>
                  <a:lnTo>
                    <a:pt x="154889" y="5701665"/>
                  </a:lnTo>
                  <a:lnTo>
                    <a:pt x="155117" y="5697652"/>
                  </a:lnTo>
                  <a:close/>
                </a:path>
                <a:path w="737235" h="5753735">
                  <a:moveTo>
                    <a:pt x="302882" y="217627"/>
                  </a:moveTo>
                  <a:lnTo>
                    <a:pt x="298538" y="182295"/>
                  </a:lnTo>
                  <a:lnTo>
                    <a:pt x="295376" y="179832"/>
                  </a:lnTo>
                  <a:lnTo>
                    <a:pt x="288417" y="180682"/>
                  </a:lnTo>
                  <a:lnTo>
                    <a:pt x="285940" y="183845"/>
                  </a:lnTo>
                  <a:lnTo>
                    <a:pt x="290271" y="219176"/>
                  </a:lnTo>
                  <a:lnTo>
                    <a:pt x="293446" y="221653"/>
                  </a:lnTo>
                  <a:lnTo>
                    <a:pt x="296926" y="221221"/>
                  </a:lnTo>
                  <a:lnTo>
                    <a:pt x="300405" y="220789"/>
                  </a:lnTo>
                  <a:lnTo>
                    <a:pt x="302882" y="217627"/>
                  </a:lnTo>
                  <a:close/>
                </a:path>
                <a:path w="737235" h="5753735">
                  <a:moveTo>
                    <a:pt x="432308" y="360121"/>
                  </a:moveTo>
                  <a:lnTo>
                    <a:pt x="420852" y="359092"/>
                  </a:lnTo>
                  <a:lnTo>
                    <a:pt x="398475" y="360121"/>
                  </a:lnTo>
                  <a:lnTo>
                    <a:pt x="432308" y="360121"/>
                  </a:lnTo>
                  <a:close/>
                </a:path>
                <a:path w="737235" h="5753735">
                  <a:moveTo>
                    <a:pt x="463334" y="197929"/>
                  </a:moveTo>
                  <a:lnTo>
                    <a:pt x="459003" y="162598"/>
                  </a:lnTo>
                  <a:lnTo>
                    <a:pt x="455828" y="160121"/>
                  </a:lnTo>
                  <a:lnTo>
                    <a:pt x="452348" y="160553"/>
                  </a:lnTo>
                  <a:lnTo>
                    <a:pt x="448868" y="160985"/>
                  </a:lnTo>
                  <a:lnTo>
                    <a:pt x="446392" y="164147"/>
                  </a:lnTo>
                  <a:lnTo>
                    <a:pt x="450735" y="199478"/>
                  </a:lnTo>
                  <a:lnTo>
                    <a:pt x="453898" y="201955"/>
                  </a:lnTo>
                  <a:lnTo>
                    <a:pt x="460857" y="201091"/>
                  </a:lnTo>
                  <a:lnTo>
                    <a:pt x="463334" y="197929"/>
                  </a:lnTo>
                  <a:close/>
                </a:path>
                <a:path w="737235" h="5753735">
                  <a:moveTo>
                    <a:pt x="624725" y="152209"/>
                  </a:moveTo>
                  <a:lnTo>
                    <a:pt x="623392" y="84924"/>
                  </a:lnTo>
                  <a:lnTo>
                    <a:pt x="614578" y="50939"/>
                  </a:lnTo>
                  <a:lnTo>
                    <a:pt x="611708" y="46405"/>
                  </a:lnTo>
                  <a:lnTo>
                    <a:pt x="611708" y="153797"/>
                  </a:lnTo>
                  <a:lnTo>
                    <a:pt x="601306" y="212674"/>
                  </a:lnTo>
                  <a:lnTo>
                    <a:pt x="585800" y="259562"/>
                  </a:lnTo>
                  <a:lnTo>
                    <a:pt x="571411" y="291084"/>
                  </a:lnTo>
                  <a:lnTo>
                    <a:pt x="566966" y="301561"/>
                  </a:lnTo>
                  <a:lnTo>
                    <a:pt x="564159" y="312559"/>
                  </a:lnTo>
                  <a:lnTo>
                    <a:pt x="563029" y="323951"/>
                  </a:lnTo>
                  <a:lnTo>
                    <a:pt x="563600" y="335559"/>
                  </a:lnTo>
                  <a:lnTo>
                    <a:pt x="568477" y="375234"/>
                  </a:lnTo>
                  <a:lnTo>
                    <a:pt x="570915" y="425589"/>
                  </a:lnTo>
                  <a:lnTo>
                    <a:pt x="567436" y="469607"/>
                  </a:lnTo>
                  <a:lnTo>
                    <a:pt x="555498" y="528332"/>
                  </a:lnTo>
                  <a:lnTo>
                    <a:pt x="529831" y="556780"/>
                  </a:lnTo>
                  <a:lnTo>
                    <a:pt x="507530" y="565327"/>
                  </a:lnTo>
                  <a:lnTo>
                    <a:pt x="499935" y="564857"/>
                  </a:lnTo>
                  <a:lnTo>
                    <a:pt x="495833" y="561251"/>
                  </a:lnTo>
                  <a:lnTo>
                    <a:pt x="491261" y="551154"/>
                  </a:lnTo>
                  <a:lnTo>
                    <a:pt x="489635" y="534250"/>
                  </a:lnTo>
                  <a:lnTo>
                    <a:pt x="489915" y="513638"/>
                  </a:lnTo>
                  <a:lnTo>
                    <a:pt x="491121" y="491629"/>
                  </a:lnTo>
                  <a:lnTo>
                    <a:pt x="491947" y="477393"/>
                  </a:lnTo>
                  <a:lnTo>
                    <a:pt x="492391" y="466267"/>
                  </a:lnTo>
                  <a:lnTo>
                    <a:pt x="492518" y="456247"/>
                  </a:lnTo>
                  <a:lnTo>
                    <a:pt x="492442" y="448741"/>
                  </a:lnTo>
                  <a:lnTo>
                    <a:pt x="491693" y="437896"/>
                  </a:lnTo>
                  <a:lnTo>
                    <a:pt x="491299" y="434695"/>
                  </a:lnTo>
                  <a:lnTo>
                    <a:pt x="490728" y="429298"/>
                  </a:lnTo>
                  <a:lnTo>
                    <a:pt x="479120" y="384670"/>
                  </a:lnTo>
                  <a:lnTo>
                    <a:pt x="440042" y="360819"/>
                  </a:lnTo>
                  <a:lnTo>
                    <a:pt x="432447" y="360133"/>
                  </a:lnTo>
                  <a:lnTo>
                    <a:pt x="398475" y="360133"/>
                  </a:lnTo>
                  <a:lnTo>
                    <a:pt x="398208" y="360133"/>
                  </a:lnTo>
                  <a:lnTo>
                    <a:pt x="397789" y="360133"/>
                  </a:lnTo>
                  <a:lnTo>
                    <a:pt x="391693" y="360857"/>
                  </a:lnTo>
                  <a:lnTo>
                    <a:pt x="391071" y="361010"/>
                  </a:lnTo>
                  <a:lnTo>
                    <a:pt x="368833" y="365480"/>
                  </a:lnTo>
                  <a:lnTo>
                    <a:pt x="325983" y="390131"/>
                  </a:lnTo>
                  <a:lnTo>
                    <a:pt x="315772" y="419633"/>
                  </a:lnTo>
                  <a:lnTo>
                    <a:pt x="316153" y="435229"/>
                  </a:lnTo>
                  <a:lnTo>
                    <a:pt x="318058" y="450672"/>
                  </a:lnTo>
                  <a:lnTo>
                    <a:pt x="318846" y="456247"/>
                  </a:lnTo>
                  <a:lnTo>
                    <a:pt x="319189" y="459079"/>
                  </a:lnTo>
                  <a:lnTo>
                    <a:pt x="321284" y="470928"/>
                  </a:lnTo>
                  <a:lnTo>
                    <a:pt x="324561" y="483984"/>
                  </a:lnTo>
                  <a:lnTo>
                    <a:pt x="328587" y="497776"/>
                  </a:lnTo>
                  <a:lnTo>
                    <a:pt x="332968" y="511822"/>
                  </a:lnTo>
                  <a:lnTo>
                    <a:pt x="339217" y="532130"/>
                  </a:lnTo>
                  <a:lnTo>
                    <a:pt x="344474" y="552069"/>
                  </a:lnTo>
                  <a:lnTo>
                    <a:pt x="346976" y="568883"/>
                  </a:lnTo>
                  <a:lnTo>
                    <a:pt x="344995" y="579780"/>
                  </a:lnTo>
                  <a:lnTo>
                    <a:pt x="341884" y="584263"/>
                  </a:lnTo>
                  <a:lnTo>
                    <a:pt x="334619" y="586562"/>
                  </a:lnTo>
                  <a:lnTo>
                    <a:pt x="325056" y="586066"/>
                  </a:lnTo>
                  <a:lnTo>
                    <a:pt x="286486" y="570979"/>
                  </a:lnTo>
                  <a:lnTo>
                    <a:pt x="253365" y="508139"/>
                  </a:lnTo>
                  <a:lnTo>
                    <a:pt x="239331" y="466267"/>
                  </a:lnTo>
                  <a:lnTo>
                    <a:pt x="229527" y="416852"/>
                  </a:lnTo>
                  <a:lnTo>
                    <a:pt x="225158" y="381330"/>
                  </a:lnTo>
                  <a:lnTo>
                    <a:pt x="222542" y="368147"/>
                  </a:lnTo>
                  <a:lnTo>
                    <a:pt x="218033" y="355561"/>
                  </a:lnTo>
                  <a:lnTo>
                    <a:pt x="211721" y="343750"/>
                  </a:lnTo>
                  <a:lnTo>
                    <a:pt x="203669" y="332879"/>
                  </a:lnTo>
                  <a:lnTo>
                    <a:pt x="180467" y="302958"/>
                  </a:lnTo>
                  <a:lnTo>
                    <a:pt x="155041" y="261226"/>
                  </a:lnTo>
                  <a:lnTo>
                    <a:pt x="132664" y="208826"/>
                  </a:lnTo>
                  <a:lnTo>
                    <a:pt x="118605" y="146900"/>
                  </a:lnTo>
                  <a:lnTo>
                    <a:pt x="118097" y="120878"/>
                  </a:lnTo>
                  <a:lnTo>
                    <a:pt x="123444" y="98806"/>
                  </a:lnTo>
                  <a:lnTo>
                    <a:pt x="151549" y="66751"/>
                  </a:lnTo>
                  <a:lnTo>
                    <a:pt x="196773" y="52324"/>
                  </a:lnTo>
                  <a:lnTo>
                    <a:pt x="221957" y="51092"/>
                  </a:lnTo>
                  <a:lnTo>
                    <a:pt x="245084" y="52971"/>
                  </a:lnTo>
                  <a:lnTo>
                    <a:pt x="264058" y="56870"/>
                  </a:lnTo>
                  <a:lnTo>
                    <a:pt x="276771" y="61734"/>
                  </a:lnTo>
                  <a:lnTo>
                    <a:pt x="290080" y="83185"/>
                  </a:lnTo>
                  <a:lnTo>
                    <a:pt x="316928" y="98450"/>
                  </a:lnTo>
                  <a:lnTo>
                    <a:pt x="354088" y="106248"/>
                  </a:lnTo>
                  <a:lnTo>
                    <a:pt x="398272" y="105321"/>
                  </a:lnTo>
                  <a:lnTo>
                    <a:pt x="401751" y="104889"/>
                  </a:lnTo>
                  <a:lnTo>
                    <a:pt x="404228" y="101727"/>
                  </a:lnTo>
                  <a:lnTo>
                    <a:pt x="403377" y="94754"/>
                  </a:lnTo>
                  <a:lnTo>
                    <a:pt x="402526" y="94094"/>
                  </a:lnTo>
                  <a:lnTo>
                    <a:pt x="400202" y="92278"/>
                  </a:lnTo>
                  <a:lnTo>
                    <a:pt x="396722" y="92710"/>
                  </a:lnTo>
                  <a:lnTo>
                    <a:pt x="364286" y="94094"/>
                  </a:lnTo>
                  <a:lnTo>
                    <a:pt x="335267" y="90462"/>
                  </a:lnTo>
                  <a:lnTo>
                    <a:pt x="311658" y="82486"/>
                  </a:lnTo>
                  <a:lnTo>
                    <a:pt x="295440" y="70815"/>
                  </a:lnTo>
                  <a:lnTo>
                    <a:pt x="312229" y="74955"/>
                  </a:lnTo>
                  <a:lnTo>
                    <a:pt x="328980" y="76847"/>
                  </a:lnTo>
                  <a:lnTo>
                    <a:pt x="343954" y="77216"/>
                  </a:lnTo>
                  <a:lnTo>
                    <a:pt x="355460" y="76746"/>
                  </a:lnTo>
                  <a:lnTo>
                    <a:pt x="355930" y="76809"/>
                  </a:lnTo>
                  <a:lnTo>
                    <a:pt x="363982" y="75692"/>
                  </a:lnTo>
                  <a:lnTo>
                    <a:pt x="379069" y="72466"/>
                  </a:lnTo>
                  <a:lnTo>
                    <a:pt x="384390" y="70815"/>
                  </a:lnTo>
                  <a:lnTo>
                    <a:pt x="398526" y="66446"/>
                  </a:lnTo>
                  <a:lnTo>
                    <a:pt x="402678" y="64477"/>
                  </a:lnTo>
                  <a:lnTo>
                    <a:pt x="418490" y="57010"/>
                  </a:lnTo>
                  <a:lnTo>
                    <a:pt x="435102" y="43561"/>
                  </a:lnTo>
                  <a:lnTo>
                    <a:pt x="452564" y="31711"/>
                  </a:lnTo>
                  <a:lnTo>
                    <a:pt x="483425" y="19608"/>
                  </a:lnTo>
                  <a:lnTo>
                    <a:pt x="521208" y="12763"/>
                  </a:lnTo>
                  <a:lnTo>
                    <a:pt x="559422" y="16662"/>
                  </a:lnTo>
                  <a:lnTo>
                    <a:pt x="594461" y="40970"/>
                  </a:lnTo>
                  <a:lnTo>
                    <a:pt x="610793" y="86474"/>
                  </a:lnTo>
                  <a:lnTo>
                    <a:pt x="611708" y="153797"/>
                  </a:lnTo>
                  <a:lnTo>
                    <a:pt x="611708" y="46405"/>
                  </a:lnTo>
                  <a:lnTo>
                    <a:pt x="581812" y="12763"/>
                  </a:lnTo>
                  <a:lnTo>
                    <a:pt x="521119" y="0"/>
                  </a:lnTo>
                  <a:lnTo>
                    <a:pt x="479806" y="7315"/>
                  </a:lnTo>
                  <a:lnTo>
                    <a:pt x="445757" y="20916"/>
                  </a:lnTo>
                  <a:lnTo>
                    <a:pt x="425526" y="35229"/>
                  </a:lnTo>
                  <a:lnTo>
                    <a:pt x="409321" y="47675"/>
                  </a:lnTo>
                  <a:lnTo>
                    <a:pt x="389432" y="56184"/>
                  </a:lnTo>
                  <a:lnTo>
                    <a:pt x="370649" y="61379"/>
                  </a:lnTo>
                  <a:lnTo>
                    <a:pt x="358152" y="63779"/>
                  </a:lnTo>
                  <a:lnTo>
                    <a:pt x="345351" y="64477"/>
                  </a:lnTo>
                  <a:lnTo>
                    <a:pt x="326009" y="63982"/>
                  </a:lnTo>
                  <a:lnTo>
                    <a:pt x="304685" y="60515"/>
                  </a:lnTo>
                  <a:lnTo>
                    <a:pt x="285902" y="52324"/>
                  </a:lnTo>
                  <a:lnTo>
                    <a:pt x="282740" y="51092"/>
                  </a:lnTo>
                  <a:lnTo>
                    <a:pt x="262877" y="43370"/>
                  </a:lnTo>
                  <a:lnTo>
                    <a:pt x="226542" y="38417"/>
                  </a:lnTo>
                  <a:lnTo>
                    <a:pt x="184683" y="41313"/>
                  </a:lnTo>
                  <a:lnTo>
                    <a:pt x="144995" y="55867"/>
                  </a:lnTo>
                  <a:lnTo>
                    <a:pt x="115023" y="87033"/>
                  </a:lnTo>
                  <a:lnTo>
                    <a:pt x="105994" y="148450"/>
                  </a:lnTo>
                  <a:lnTo>
                    <a:pt x="120561" y="212674"/>
                  </a:lnTo>
                  <a:lnTo>
                    <a:pt x="143725" y="266979"/>
                  </a:lnTo>
                  <a:lnTo>
                    <a:pt x="170040" y="310197"/>
                  </a:lnTo>
                  <a:lnTo>
                    <a:pt x="194043" y="341160"/>
                  </a:lnTo>
                  <a:lnTo>
                    <a:pt x="200977" y="350532"/>
                  </a:lnTo>
                  <a:lnTo>
                    <a:pt x="206425" y="360705"/>
                  </a:lnTo>
                  <a:lnTo>
                    <a:pt x="210299" y="371538"/>
                  </a:lnTo>
                  <a:lnTo>
                    <a:pt x="212559" y="382879"/>
                  </a:lnTo>
                  <a:lnTo>
                    <a:pt x="216916" y="418401"/>
                  </a:lnTo>
                  <a:lnTo>
                    <a:pt x="225717" y="464578"/>
                  </a:lnTo>
                  <a:lnTo>
                    <a:pt x="238671" y="505294"/>
                  </a:lnTo>
                  <a:lnTo>
                    <a:pt x="267995" y="568350"/>
                  </a:lnTo>
                  <a:lnTo>
                    <a:pt x="308610" y="596150"/>
                  </a:lnTo>
                  <a:lnTo>
                    <a:pt x="327787" y="598932"/>
                  </a:lnTo>
                  <a:lnTo>
                    <a:pt x="330987" y="598830"/>
                  </a:lnTo>
                  <a:lnTo>
                    <a:pt x="359562" y="573392"/>
                  </a:lnTo>
                  <a:lnTo>
                    <a:pt x="358089" y="555040"/>
                  </a:lnTo>
                  <a:lnTo>
                    <a:pt x="352691" y="532904"/>
                  </a:lnTo>
                  <a:lnTo>
                    <a:pt x="345071" y="508000"/>
                  </a:lnTo>
                  <a:lnTo>
                    <a:pt x="340829" y="494385"/>
                  </a:lnTo>
                  <a:lnTo>
                    <a:pt x="336918" y="481076"/>
                  </a:lnTo>
                  <a:lnTo>
                    <a:pt x="333768" y="468617"/>
                  </a:lnTo>
                  <a:lnTo>
                    <a:pt x="331800" y="457530"/>
                  </a:lnTo>
                  <a:lnTo>
                    <a:pt x="331444" y="454634"/>
                  </a:lnTo>
                  <a:lnTo>
                    <a:pt x="330619" y="448741"/>
                  </a:lnTo>
                  <a:lnTo>
                    <a:pt x="328853" y="434695"/>
                  </a:lnTo>
                  <a:lnTo>
                    <a:pt x="328358" y="421335"/>
                  </a:lnTo>
                  <a:lnTo>
                    <a:pt x="330352" y="408965"/>
                  </a:lnTo>
                  <a:lnTo>
                    <a:pt x="358178" y="382308"/>
                  </a:lnTo>
                  <a:lnTo>
                    <a:pt x="396176" y="373126"/>
                  </a:lnTo>
                  <a:lnTo>
                    <a:pt x="417512" y="371741"/>
                  </a:lnTo>
                  <a:lnTo>
                    <a:pt x="435279" y="372846"/>
                  </a:lnTo>
                  <a:lnTo>
                    <a:pt x="468731" y="391985"/>
                  </a:lnTo>
                  <a:lnTo>
                    <a:pt x="478104" y="430631"/>
                  </a:lnTo>
                  <a:lnTo>
                    <a:pt x="478726" y="436549"/>
                  </a:lnTo>
                  <a:lnTo>
                    <a:pt x="479082" y="439445"/>
                  </a:lnTo>
                  <a:lnTo>
                    <a:pt x="479717" y="448741"/>
                  </a:lnTo>
                  <a:lnTo>
                    <a:pt x="479806" y="463296"/>
                  </a:lnTo>
                  <a:lnTo>
                    <a:pt x="479209" y="477723"/>
                  </a:lnTo>
                  <a:lnTo>
                    <a:pt x="478256" y="494385"/>
                  </a:lnTo>
                  <a:lnTo>
                    <a:pt x="477024" y="517639"/>
                  </a:lnTo>
                  <a:lnTo>
                    <a:pt x="480161" y="558584"/>
                  </a:lnTo>
                  <a:lnTo>
                    <a:pt x="501624" y="576808"/>
                  </a:lnTo>
                  <a:lnTo>
                    <a:pt x="510540" y="576783"/>
                  </a:lnTo>
                  <a:lnTo>
                    <a:pt x="520407" y="574687"/>
                  </a:lnTo>
                  <a:lnTo>
                    <a:pt x="535101" y="568350"/>
                  </a:lnTo>
                  <a:lnTo>
                    <a:pt x="539457" y="565327"/>
                  </a:lnTo>
                  <a:lnTo>
                    <a:pt x="549262" y="558533"/>
                  </a:lnTo>
                  <a:lnTo>
                    <a:pt x="575017" y="500595"/>
                  </a:lnTo>
                  <a:lnTo>
                    <a:pt x="583679" y="421335"/>
                  </a:lnTo>
                  <a:lnTo>
                    <a:pt x="583590" y="418401"/>
                  </a:lnTo>
                  <a:lnTo>
                    <a:pt x="581075" y="373684"/>
                  </a:lnTo>
                  <a:lnTo>
                    <a:pt x="576211" y="334010"/>
                  </a:lnTo>
                  <a:lnTo>
                    <a:pt x="575729" y="324307"/>
                  </a:lnTo>
                  <a:lnTo>
                    <a:pt x="576656" y="314807"/>
                  </a:lnTo>
                  <a:lnTo>
                    <a:pt x="578980" y="305638"/>
                  </a:lnTo>
                  <a:lnTo>
                    <a:pt x="582676" y="296938"/>
                  </a:lnTo>
                  <a:lnTo>
                    <a:pt x="599160" y="260616"/>
                  </a:lnTo>
                  <a:lnTo>
                    <a:pt x="614921" y="211569"/>
                  </a:lnTo>
                  <a:lnTo>
                    <a:pt x="624725" y="152209"/>
                  </a:lnTo>
                  <a:close/>
                </a:path>
                <a:path w="737235" h="5753735">
                  <a:moveTo>
                    <a:pt x="699008" y="5673217"/>
                  </a:moveTo>
                  <a:lnTo>
                    <a:pt x="697814" y="5669381"/>
                  </a:lnTo>
                  <a:lnTo>
                    <a:pt x="631494" y="5634634"/>
                  </a:lnTo>
                  <a:lnTo>
                    <a:pt x="628396" y="5633009"/>
                  </a:lnTo>
                  <a:lnTo>
                    <a:pt x="624547" y="5634190"/>
                  </a:lnTo>
                  <a:lnTo>
                    <a:pt x="621296" y="5640413"/>
                  </a:lnTo>
                  <a:lnTo>
                    <a:pt x="622490" y="5644261"/>
                  </a:lnTo>
                  <a:lnTo>
                    <a:pt x="690003" y="5679630"/>
                  </a:lnTo>
                  <a:lnTo>
                    <a:pt x="691286" y="5679833"/>
                  </a:lnTo>
                  <a:lnTo>
                    <a:pt x="694524" y="5679440"/>
                  </a:lnTo>
                  <a:lnTo>
                    <a:pt x="696379" y="5678246"/>
                  </a:lnTo>
                  <a:lnTo>
                    <a:pt x="699008" y="5673217"/>
                  </a:lnTo>
                  <a:close/>
                </a:path>
                <a:path w="737235" h="5753735">
                  <a:moveTo>
                    <a:pt x="720255" y="5396154"/>
                  </a:moveTo>
                  <a:lnTo>
                    <a:pt x="716572" y="5390159"/>
                  </a:lnTo>
                  <a:lnTo>
                    <a:pt x="712673" y="5389245"/>
                  </a:lnTo>
                  <a:lnTo>
                    <a:pt x="644499" y="5431256"/>
                  </a:lnTo>
                  <a:lnTo>
                    <a:pt x="643585" y="5435168"/>
                  </a:lnTo>
                  <a:lnTo>
                    <a:pt x="645426" y="5438152"/>
                  </a:lnTo>
                  <a:lnTo>
                    <a:pt x="646772" y="5440337"/>
                  </a:lnTo>
                  <a:lnTo>
                    <a:pt x="649211" y="5441416"/>
                  </a:lnTo>
                  <a:lnTo>
                    <a:pt x="652487" y="5441010"/>
                  </a:lnTo>
                  <a:lnTo>
                    <a:pt x="653351" y="5440718"/>
                  </a:lnTo>
                  <a:lnTo>
                    <a:pt x="719328" y="5400065"/>
                  </a:lnTo>
                  <a:lnTo>
                    <a:pt x="720255" y="5396154"/>
                  </a:lnTo>
                  <a:close/>
                </a:path>
                <a:path w="737235" h="5753735">
                  <a:moveTo>
                    <a:pt x="736688" y="5537149"/>
                  </a:moveTo>
                  <a:lnTo>
                    <a:pt x="735838" y="5530177"/>
                  </a:lnTo>
                  <a:lnTo>
                    <a:pt x="732663" y="5527700"/>
                  </a:lnTo>
                  <a:lnTo>
                    <a:pt x="729183" y="5528132"/>
                  </a:lnTo>
                  <a:lnTo>
                    <a:pt x="659803" y="5536654"/>
                  </a:lnTo>
                  <a:lnTo>
                    <a:pt x="657326" y="5539816"/>
                  </a:lnTo>
                  <a:lnTo>
                    <a:pt x="658190" y="5546788"/>
                  </a:lnTo>
                  <a:lnTo>
                    <a:pt x="661352" y="5549252"/>
                  </a:lnTo>
                  <a:lnTo>
                    <a:pt x="734212" y="5540311"/>
                  </a:lnTo>
                  <a:lnTo>
                    <a:pt x="736688" y="553714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2683395" y="426465"/>
              <a:ext cx="1485265" cy="1376680"/>
            </a:xfrm>
            <a:custGeom>
              <a:avLst/>
              <a:gdLst/>
              <a:ahLst/>
              <a:cxnLst/>
              <a:rect l="l" t="t" r="r" b="b"/>
              <a:pathLst>
                <a:path w="1485264" h="1376680">
                  <a:moveTo>
                    <a:pt x="181305" y="946289"/>
                  </a:moveTo>
                  <a:lnTo>
                    <a:pt x="178727" y="943203"/>
                  </a:lnTo>
                  <a:lnTo>
                    <a:pt x="171729" y="942594"/>
                  </a:lnTo>
                  <a:lnTo>
                    <a:pt x="168656" y="945184"/>
                  </a:lnTo>
                  <a:lnTo>
                    <a:pt x="165544" y="980643"/>
                  </a:lnTo>
                  <a:lnTo>
                    <a:pt x="168135" y="983716"/>
                  </a:lnTo>
                  <a:lnTo>
                    <a:pt x="171627" y="984021"/>
                  </a:lnTo>
                  <a:lnTo>
                    <a:pt x="175120" y="984326"/>
                  </a:lnTo>
                  <a:lnTo>
                    <a:pt x="178206" y="981748"/>
                  </a:lnTo>
                  <a:lnTo>
                    <a:pt x="181305" y="946289"/>
                  </a:lnTo>
                  <a:close/>
                </a:path>
                <a:path w="1485264" h="1376680">
                  <a:moveTo>
                    <a:pt x="342341" y="960374"/>
                  </a:moveTo>
                  <a:lnTo>
                    <a:pt x="339750" y="957300"/>
                  </a:lnTo>
                  <a:lnTo>
                    <a:pt x="336257" y="956995"/>
                  </a:lnTo>
                  <a:lnTo>
                    <a:pt x="332765" y="956691"/>
                  </a:lnTo>
                  <a:lnTo>
                    <a:pt x="329679" y="959269"/>
                  </a:lnTo>
                  <a:lnTo>
                    <a:pt x="326580" y="994727"/>
                  </a:lnTo>
                  <a:lnTo>
                    <a:pt x="329158" y="997813"/>
                  </a:lnTo>
                  <a:lnTo>
                    <a:pt x="336156" y="998423"/>
                  </a:lnTo>
                  <a:lnTo>
                    <a:pt x="339229" y="995832"/>
                  </a:lnTo>
                  <a:lnTo>
                    <a:pt x="342341" y="960374"/>
                  </a:lnTo>
                  <a:close/>
                </a:path>
                <a:path w="1485264" h="1376680">
                  <a:moveTo>
                    <a:pt x="519290" y="918578"/>
                  </a:moveTo>
                  <a:lnTo>
                    <a:pt x="517728" y="883513"/>
                  </a:lnTo>
                  <a:lnTo>
                    <a:pt x="508114" y="857516"/>
                  </a:lnTo>
                  <a:lnTo>
                    <a:pt x="506641" y="855675"/>
                  </a:lnTo>
                  <a:lnTo>
                    <a:pt x="506641" y="917473"/>
                  </a:lnTo>
                  <a:lnTo>
                    <a:pt x="493534" y="983526"/>
                  </a:lnTo>
                  <a:lnTo>
                    <a:pt x="471119" y="1038923"/>
                  </a:lnTo>
                  <a:lnTo>
                    <a:pt x="446214" y="1081595"/>
                  </a:lnTo>
                  <a:lnTo>
                    <a:pt x="425589" y="1109433"/>
                  </a:lnTo>
                  <a:lnTo>
                    <a:pt x="419049" y="1118743"/>
                  </a:lnTo>
                  <a:lnTo>
                    <a:pt x="414020" y="1128928"/>
                  </a:lnTo>
                  <a:lnTo>
                    <a:pt x="410552" y="1139825"/>
                  </a:lnTo>
                  <a:lnTo>
                    <a:pt x="408698" y="1151305"/>
                  </a:lnTo>
                  <a:lnTo>
                    <a:pt x="405218" y="1191120"/>
                  </a:lnTo>
                  <a:lnTo>
                    <a:pt x="397129" y="1240878"/>
                  </a:lnTo>
                  <a:lnTo>
                    <a:pt x="384568" y="1283220"/>
                  </a:lnTo>
                  <a:lnTo>
                    <a:pt x="360692" y="1338186"/>
                  </a:lnTo>
                  <a:lnTo>
                    <a:pt x="329666" y="1360665"/>
                  </a:lnTo>
                  <a:lnTo>
                    <a:pt x="306082" y="1364399"/>
                  </a:lnTo>
                  <a:lnTo>
                    <a:pt x="298742" y="1362354"/>
                  </a:lnTo>
                  <a:lnTo>
                    <a:pt x="295490" y="1357972"/>
                  </a:lnTo>
                  <a:lnTo>
                    <a:pt x="293116" y="1347152"/>
                  </a:lnTo>
                  <a:lnTo>
                    <a:pt x="295033" y="1330274"/>
                  </a:lnTo>
                  <a:lnTo>
                    <a:pt x="299593" y="1310170"/>
                  </a:lnTo>
                  <a:lnTo>
                    <a:pt x="305142" y="1289646"/>
                  </a:lnTo>
                  <a:lnTo>
                    <a:pt x="309029" y="1275461"/>
                  </a:lnTo>
                  <a:lnTo>
                    <a:pt x="312585" y="1261541"/>
                  </a:lnTo>
                  <a:lnTo>
                    <a:pt x="315404" y="1248371"/>
                  </a:lnTo>
                  <a:lnTo>
                    <a:pt x="317080" y="1236459"/>
                  </a:lnTo>
                  <a:lnTo>
                    <a:pt x="317347" y="1233335"/>
                  </a:lnTo>
                  <a:lnTo>
                    <a:pt x="317931" y="1227848"/>
                  </a:lnTo>
                  <a:lnTo>
                    <a:pt x="319176" y="1213573"/>
                  </a:lnTo>
                  <a:lnTo>
                    <a:pt x="319112" y="1196936"/>
                  </a:lnTo>
                  <a:lnTo>
                    <a:pt x="315849" y="1181773"/>
                  </a:lnTo>
                  <a:lnTo>
                    <a:pt x="286893" y="1152601"/>
                  </a:lnTo>
                  <a:lnTo>
                    <a:pt x="241808" y="1140955"/>
                  </a:lnTo>
                  <a:lnTo>
                    <a:pt x="241503" y="1140879"/>
                  </a:lnTo>
                  <a:lnTo>
                    <a:pt x="240868" y="1140802"/>
                  </a:lnTo>
                  <a:lnTo>
                    <a:pt x="235419" y="1140320"/>
                  </a:lnTo>
                  <a:lnTo>
                    <a:pt x="235280" y="1140307"/>
                  </a:lnTo>
                  <a:lnTo>
                    <a:pt x="234899" y="1140320"/>
                  </a:lnTo>
                  <a:lnTo>
                    <a:pt x="234645" y="1140320"/>
                  </a:lnTo>
                  <a:lnTo>
                    <a:pt x="211963" y="1140079"/>
                  </a:lnTo>
                  <a:lnTo>
                    <a:pt x="192862" y="1142466"/>
                  </a:lnTo>
                  <a:lnTo>
                    <a:pt x="154686" y="1167612"/>
                  </a:lnTo>
                  <a:lnTo>
                    <a:pt x="144614" y="1212430"/>
                  </a:lnTo>
                  <a:lnTo>
                    <a:pt x="144195" y="1218463"/>
                  </a:lnTo>
                  <a:lnTo>
                    <a:pt x="143941" y="1221308"/>
                  </a:lnTo>
                  <a:lnTo>
                    <a:pt x="143713" y="1227848"/>
                  </a:lnTo>
                  <a:lnTo>
                    <a:pt x="143586" y="1235341"/>
                  </a:lnTo>
                  <a:lnTo>
                    <a:pt x="144005" y="1246784"/>
                  </a:lnTo>
                  <a:lnTo>
                    <a:pt x="145122" y="1261541"/>
                  </a:lnTo>
                  <a:lnTo>
                    <a:pt x="146456" y="1275753"/>
                  </a:lnTo>
                  <a:lnTo>
                    <a:pt x="148348" y="1296936"/>
                  </a:lnTo>
                  <a:lnTo>
                    <a:pt x="144094" y="1344739"/>
                  </a:lnTo>
                  <a:lnTo>
                    <a:pt x="132524" y="1349209"/>
                  </a:lnTo>
                  <a:lnTo>
                    <a:pt x="123278" y="1346746"/>
                  </a:lnTo>
                  <a:lnTo>
                    <a:pt x="88684" y="1323975"/>
                  </a:lnTo>
                  <a:lnTo>
                    <a:pt x="69342" y="1255610"/>
                  </a:lnTo>
                  <a:lnTo>
                    <a:pt x="64414" y="1212532"/>
                  </a:lnTo>
                  <a:lnTo>
                    <a:pt x="64528" y="1196936"/>
                  </a:lnTo>
                  <a:lnTo>
                    <a:pt x="64922" y="1167612"/>
                  </a:lnTo>
                  <a:lnTo>
                    <a:pt x="65024" y="1161110"/>
                  </a:lnTo>
                  <a:lnTo>
                    <a:pt x="68135" y="1125715"/>
                  </a:lnTo>
                  <a:lnTo>
                    <a:pt x="68313" y="1112266"/>
                  </a:lnTo>
                  <a:lnTo>
                    <a:pt x="66522" y="1099019"/>
                  </a:lnTo>
                  <a:lnTo>
                    <a:pt x="62801" y="1086154"/>
                  </a:lnTo>
                  <a:lnTo>
                    <a:pt x="57188" y="1073848"/>
                  </a:lnTo>
                  <a:lnTo>
                    <a:pt x="40716" y="1039761"/>
                  </a:lnTo>
                  <a:lnTo>
                    <a:pt x="24511" y="993648"/>
                  </a:lnTo>
                  <a:lnTo>
                    <a:pt x="13525" y="937742"/>
                  </a:lnTo>
                  <a:lnTo>
                    <a:pt x="12712" y="879068"/>
                  </a:lnTo>
                  <a:lnTo>
                    <a:pt x="12750" y="873683"/>
                  </a:lnTo>
                  <a:lnTo>
                    <a:pt x="27381" y="828217"/>
                  </a:lnTo>
                  <a:lnTo>
                    <a:pt x="61531" y="802690"/>
                  </a:lnTo>
                  <a:lnTo>
                    <a:pt x="96697" y="797420"/>
                  </a:lnTo>
                  <a:lnTo>
                    <a:pt x="108775" y="797991"/>
                  </a:lnTo>
                  <a:lnTo>
                    <a:pt x="155892" y="808672"/>
                  </a:lnTo>
                  <a:lnTo>
                    <a:pt x="193611" y="847585"/>
                  </a:lnTo>
                  <a:lnTo>
                    <a:pt x="216712" y="868095"/>
                  </a:lnTo>
                  <a:lnTo>
                    <a:pt x="251434" y="883450"/>
                  </a:lnTo>
                  <a:lnTo>
                    <a:pt x="294855" y="891717"/>
                  </a:lnTo>
                  <a:lnTo>
                    <a:pt x="298348" y="892022"/>
                  </a:lnTo>
                  <a:lnTo>
                    <a:pt x="301421" y="889444"/>
                  </a:lnTo>
                  <a:lnTo>
                    <a:pt x="302031" y="882446"/>
                  </a:lnTo>
                  <a:lnTo>
                    <a:pt x="299453" y="879373"/>
                  </a:lnTo>
                  <a:lnTo>
                    <a:pt x="295960" y="879068"/>
                  </a:lnTo>
                  <a:lnTo>
                    <a:pt x="263931" y="873683"/>
                  </a:lnTo>
                  <a:lnTo>
                    <a:pt x="236296" y="864095"/>
                  </a:lnTo>
                  <a:lnTo>
                    <a:pt x="214871" y="851382"/>
                  </a:lnTo>
                  <a:lnTo>
                    <a:pt x="201434" y="836587"/>
                  </a:lnTo>
                  <a:lnTo>
                    <a:pt x="216992" y="844130"/>
                  </a:lnTo>
                  <a:lnTo>
                    <a:pt x="232981" y="849464"/>
                  </a:lnTo>
                  <a:lnTo>
                    <a:pt x="247561" y="852932"/>
                  </a:lnTo>
                  <a:lnTo>
                    <a:pt x="258914" y="854862"/>
                  </a:lnTo>
                  <a:lnTo>
                    <a:pt x="259359" y="855027"/>
                  </a:lnTo>
                  <a:lnTo>
                    <a:pt x="259829" y="855141"/>
                  </a:lnTo>
                  <a:lnTo>
                    <a:pt x="260540" y="855230"/>
                  </a:lnTo>
                  <a:lnTo>
                    <a:pt x="266369" y="855738"/>
                  </a:lnTo>
                  <a:lnTo>
                    <a:pt x="266941" y="855713"/>
                  </a:lnTo>
                  <a:lnTo>
                    <a:pt x="267474" y="855611"/>
                  </a:lnTo>
                  <a:lnTo>
                    <a:pt x="282892" y="855586"/>
                  </a:lnTo>
                  <a:lnTo>
                    <a:pt x="303187" y="853744"/>
                  </a:lnTo>
                  <a:lnTo>
                    <a:pt x="324675" y="848677"/>
                  </a:lnTo>
                  <a:lnTo>
                    <a:pt x="335788" y="843000"/>
                  </a:lnTo>
                  <a:lnTo>
                    <a:pt x="343712" y="838962"/>
                  </a:lnTo>
                  <a:lnTo>
                    <a:pt x="363258" y="831011"/>
                  </a:lnTo>
                  <a:lnTo>
                    <a:pt x="395960" y="825601"/>
                  </a:lnTo>
                  <a:lnTo>
                    <a:pt x="434327" y="826744"/>
                  </a:lnTo>
                  <a:lnTo>
                    <a:pt x="470916" y="838504"/>
                  </a:lnTo>
                  <a:lnTo>
                    <a:pt x="500126" y="869569"/>
                  </a:lnTo>
                  <a:lnTo>
                    <a:pt x="506641" y="917473"/>
                  </a:lnTo>
                  <a:lnTo>
                    <a:pt x="506641" y="855675"/>
                  </a:lnTo>
                  <a:lnTo>
                    <a:pt x="493534" y="839254"/>
                  </a:lnTo>
                  <a:lnTo>
                    <a:pt x="477075" y="827405"/>
                  </a:lnTo>
                  <a:lnTo>
                    <a:pt x="471538" y="825601"/>
                  </a:lnTo>
                  <a:lnTo>
                    <a:pt x="436905" y="814247"/>
                  </a:lnTo>
                  <a:lnTo>
                    <a:pt x="394970" y="812825"/>
                  </a:lnTo>
                  <a:lnTo>
                    <a:pt x="358838" y="819048"/>
                  </a:lnTo>
                  <a:lnTo>
                    <a:pt x="336080" y="828827"/>
                  </a:lnTo>
                  <a:lnTo>
                    <a:pt x="317627" y="837641"/>
                  </a:lnTo>
                  <a:lnTo>
                    <a:pt x="296405" y="841832"/>
                  </a:lnTo>
                  <a:lnTo>
                    <a:pt x="277063" y="843000"/>
                  </a:lnTo>
                  <a:lnTo>
                    <a:pt x="264248" y="842746"/>
                  </a:lnTo>
                  <a:lnTo>
                    <a:pt x="251574" y="840765"/>
                  </a:lnTo>
                  <a:lnTo>
                    <a:pt x="234124" y="836587"/>
                  </a:lnTo>
                  <a:lnTo>
                    <a:pt x="232752" y="836256"/>
                  </a:lnTo>
                  <a:lnTo>
                    <a:pt x="212623" y="828446"/>
                  </a:lnTo>
                  <a:lnTo>
                    <a:pt x="196011" y="816559"/>
                  </a:lnTo>
                  <a:lnTo>
                    <a:pt x="175285" y="802982"/>
                  </a:lnTo>
                  <a:lnTo>
                    <a:pt x="159804" y="797420"/>
                  </a:lnTo>
                  <a:lnTo>
                    <a:pt x="140779" y="790587"/>
                  </a:lnTo>
                  <a:lnTo>
                    <a:pt x="99225" y="784707"/>
                  </a:lnTo>
                  <a:lnTo>
                    <a:pt x="57391" y="790689"/>
                  </a:lnTo>
                  <a:lnTo>
                    <a:pt x="39116" y="799503"/>
                  </a:lnTo>
                  <a:lnTo>
                    <a:pt x="21590" y="814946"/>
                  </a:lnTo>
                  <a:lnTo>
                    <a:pt x="7620" y="838873"/>
                  </a:lnTo>
                  <a:lnTo>
                    <a:pt x="0" y="873137"/>
                  </a:lnTo>
                  <a:lnTo>
                    <a:pt x="889" y="938987"/>
                  </a:lnTo>
                  <a:lnTo>
                    <a:pt x="12255" y="996924"/>
                  </a:lnTo>
                  <a:lnTo>
                    <a:pt x="28994" y="1044663"/>
                  </a:lnTo>
                  <a:lnTo>
                    <a:pt x="46050" y="1079944"/>
                  </a:lnTo>
                  <a:lnTo>
                    <a:pt x="50876" y="1090549"/>
                  </a:lnTo>
                  <a:lnTo>
                    <a:pt x="54089" y="1101636"/>
                  </a:lnTo>
                  <a:lnTo>
                    <a:pt x="55524" y="1112266"/>
                  </a:lnTo>
                  <a:lnTo>
                    <a:pt x="55575" y="1117498"/>
                  </a:lnTo>
                  <a:lnTo>
                    <a:pt x="55486" y="1124610"/>
                  </a:lnTo>
                  <a:lnTo>
                    <a:pt x="52362" y="1160246"/>
                  </a:lnTo>
                  <a:lnTo>
                    <a:pt x="51371" y="1207262"/>
                  </a:lnTo>
                  <a:lnTo>
                    <a:pt x="55562" y="1249768"/>
                  </a:lnTo>
                  <a:lnTo>
                    <a:pt x="71145" y="1317548"/>
                  </a:lnTo>
                  <a:lnTo>
                    <a:pt x="105092" y="1353197"/>
                  </a:lnTo>
                  <a:lnTo>
                    <a:pt x="139103" y="1361567"/>
                  </a:lnTo>
                  <a:lnTo>
                    <a:pt x="147231" y="1359268"/>
                  </a:lnTo>
                  <a:lnTo>
                    <a:pt x="152819" y="1353947"/>
                  </a:lnTo>
                  <a:lnTo>
                    <a:pt x="155422" y="1349209"/>
                  </a:lnTo>
                  <a:lnTo>
                    <a:pt x="159664" y="1341526"/>
                  </a:lnTo>
                  <a:lnTo>
                    <a:pt x="162039" y="1323263"/>
                  </a:lnTo>
                  <a:lnTo>
                    <a:pt x="161366" y="1300492"/>
                  </a:lnTo>
                  <a:lnTo>
                    <a:pt x="159092" y="1274546"/>
                  </a:lnTo>
                  <a:lnTo>
                    <a:pt x="157759" y="1260348"/>
                  </a:lnTo>
                  <a:lnTo>
                    <a:pt x="156705" y="1246492"/>
                  </a:lnTo>
                  <a:lnTo>
                    <a:pt x="156324" y="1236459"/>
                  </a:lnTo>
                  <a:lnTo>
                    <a:pt x="156260" y="1232433"/>
                  </a:lnTo>
                  <a:lnTo>
                    <a:pt x="156591" y="1222413"/>
                  </a:lnTo>
                  <a:lnTo>
                    <a:pt x="156857" y="1219504"/>
                  </a:lnTo>
                  <a:lnTo>
                    <a:pt x="157276" y="1213573"/>
                  </a:lnTo>
                  <a:lnTo>
                    <a:pt x="165277" y="1174610"/>
                  </a:lnTo>
                  <a:lnTo>
                    <a:pt x="198031" y="1154328"/>
                  </a:lnTo>
                  <a:lnTo>
                    <a:pt x="215747" y="1152601"/>
                  </a:lnTo>
                  <a:lnTo>
                    <a:pt x="237121" y="1153236"/>
                  </a:lnTo>
                  <a:lnTo>
                    <a:pt x="275424" y="1161110"/>
                  </a:lnTo>
                  <a:lnTo>
                    <a:pt x="304177" y="1186764"/>
                  </a:lnTo>
                  <a:lnTo>
                    <a:pt x="306590" y="1199070"/>
                  </a:lnTo>
                  <a:lnTo>
                    <a:pt x="306578" y="1207262"/>
                  </a:lnTo>
                  <a:lnTo>
                    <a:pt x="306463" y="1213573"/>
                  </a:lnTo>
                  <a:lnTo>
                    <a:pt x="305295" y="1226527"/>
                  </a:lnTo>
                  <a:lnTo>
                    <a:pt x="304685" y="1232433"/>
                  </a:lnTo>
                  <a:lnTo>
                    <a:pt x="304431" y="1235341"/>
                  </a:lnTo>
                  <a:lnTo>
                    <a:pt x="302831" y="1246492"/>
                  </a:lnTo>
                  <a:lnTo>
                    <a:pt x="300113" y="1259065"/>
                  </a:lnTo>
                  <a:lnTo>
                    <a:pt x="296672" y="1272501"/>
                  </a:lnTo>
                  <a:lnTo>
                    <a:pt x="292900" y="1286256"/>
                  </a:lnTo>
                  <a:lnTo>
                    <a:pt x="286156" y="1311414"/>
                  </a:lnTo>
                  <a:lnTo>
                    <a:pt x="281597" y="1333500"/>
                  </a:lnTo>
                  <a:lnTo>
                    <a:pt x="281508" y="1334490"/>
                  </a:lnTo>
                  <a:lnTo>
                    <a:pt x="280708" y="1352105"/>
                  </a:lnTo>
                  <a:lnTo>
                    <a:pt x="285292" y="1365529"/>
                  </a:lnTo>
                  <a:lnTo>
                    <a:pt x="290728" y="1370812"/>
                  </a:lnTo>
                  <a:lnTo>
                    <a:pt x="297903" y="1374406"/>
                  </a:lnTo>
                  <a:lnTo>
                    <a:pt x="306641" y="1376235"/>
                  </a:lnTo>
                  <a:lnTo>
                    <a:pt x="316725" y="1376222"/>
                  </a:lnTo>
                  <a:lnTo>
                    <a:pt x="332422" y="1373073"/>
                  </a:lnTo>
                  <a:lnTo>
                    <a:pt x="348310" y="1366418"/>
                  </a:lnTo>
                  <a:lnTo>
                    <a:pt x="351167" y="1364399"/>
                  </a:lnTo>
                  <a:lnTo>
                    <a:pt x="362242" y="1356588"/>
                  </a:lnTo>
                  <a:lnTo>
                    <a:pt x="385546" y="1315097"/>
                  </a:lnTo>
                  <a:lnTo>
                    <a:pt x="410679" y="1238719"/>
                  </a:lnTo>
                  <a:lnTo>
                    <a:pt x="417868" y="1192225"/>
                  </a:lnTo>
                  <a:lnTo>
                    <a:pt x="421347" y="1152410"/>
                  </a:lnTo>
                  <a:lnTo>
                    <a:pt x="422884" y="1142822"/>
                  </a:lnTo>
                  <a:lnTo>
                    <a:pt x="425767" y="1133729"/>
                  </a:lnTo>
                  <a:lnTo>
                    <a:pt x="429958" y="1125245"/>
                  </a:lnTo>
                  <a:lnTo>
                    <a:pt x="435381" y="1117498"/>
                  </a:lnTo>
                  <a:lnTo>
                    <a:pt x="459054" y="1085405"/>
                  </a:lnTo>
                  <a:lnTo>
                    <a:pt x="484670" y="1040701"/>
                  </a:lnTo>
                  <a:lnTo>
                    <a:pt x="506603" y="984669"/>
                  </a:lnTo>
                  <a:lnTo>
                    <a:pt x="519290" y="918578"/>
                  </a:lnTo>
                  <a:close/>
                </a:path>
                <a:path w="1485264" h="1376680">
                  <a:moveTo>
                    <a:pt x="832281" y="114655"/>
                  </a:moveTo>
                  <a:lnTo>
                    <a:pt x="830440" y="111086"/>
                  </a:lnTo>
                  <a:lnTo>
                    <a:pt x="754126" y="86829"/>
                  </a:lnTo>
                  <a:lnTo>
                    <a:pt x="750582" y="88658"/>
                  </a:lnTo>
                  <a:lnTo>
                    <a:pt x="748449" y="95351"/>
                  </a:lnTo>
                  <a:lnTo>
                    <a:pt x="750290" y="98920"/>
                  </a:lnTo>
                  <a:lnTo>
                    <a:pt x="753630" y="99987"/>
                  </a:lnTo>
                  <a:lnTo>
                    <a:pt x="824141" y="122415"/>
                  </a:lnTo>
                  <a:lnTo>
                    <a:pt x="825055" y="122491"/>
                  </a:lnTo>
                  <a:lnTo>
                    <a:pt x="828332" y="122085"/>
                  </a:lnTo>
                  <a:lnTo>
                    <a:pt x="830440" y="120446"/>
                  </a:lnTo>
                  <a:lnTo>
                    <a:pt x="832281" y="114655"/>
                  </a:lnTo>
                  <a:close/>
                </a:path>
                <a:path w="1485264" h="1376680">
                  <a:moveTo>
                    <a:pt x="845134" y="226479"/>
                  </a:moveTo>
                  <a:lnTo>
                    <a:pt x="844270" y="219506"/>
                  </a:lnTo>
                  <a:lnTo>
                    <a:pt x="841108" y="217043"/>
                  </a:lnTo>
                  <a:lnTo>
                    <a:pt x="768248" y="225983"/>
                  </a:lnTo>
                  <a:lnTo>
                    <a:pt x="765771" y="229146"/>
                  </a:lnTo>
                  <a:lnTo>
                    <a:pt x="766622" y="236118"/>
                  </a:lnTo>
                  <a:lnTo>
                    <a:pt x="769797" y="238594"/>
                  </a:lnTo>
                  <a:lnTo>
                    <a:pt x="773277" y="238163"/>
                  </a:lnTo>
                  <a:lnTo>
                    <a:pt x="842657" y="229641"/>
                  </a:lnTo>
                  <a:lnTo>
                    <a:pt x="845134" y="226479"/>
                  </a:lnTo>
                  <a:close/>
                </a:path>
                <a:path w="1485264" h="1376680">
                  <a:moveTo>
                    <a:pt x="903566" y="308419"/>
                  </a:moveTo>
                  <a:lnTo>
                    <a:pt x="898893" y="303161"/>
                  </a:lnTo>
                  <a:lnTo>
                    <a:pt x="894880" y="302958"/>
                  </a:lnTo>
                  <a:lnTo>
                    <a:pt x="836333" y="355041"/>
                  </a:lnTo>
                  <a:lnTo>
                    <a:pt x="836091" y="359054"/>
                  </a:lnTo>
                  <a:lnTo>
                    <a:pt x="838428" y="361670"/>
                  </a:lnTo>
                  <a:lnTo>
                    <a:pt x="839863" y="363296"/>
                  </a:lnTo>
                  <a:lnTo>
                    <a:pt x="841946" y="363994"/>
                  </a:lnTo>
                  <a:lnTo>
                    <a:pt x="845185" y="363601"/>
                  </a:lnTo>
                  <a:lnTo>
                    <a:pt x="846391" y="363080"/>
                  </a:lnTo>
                  <a:lnTo>
                    <a:pt x="903338" y="312432"/>
                  </a:lnTo>
                  <a:lnTo>
                    <a:pt x="903566" y="308419"/>
                  </a:lnTo>
                  <a:close/>
                </a:path>
                <a:path w="1485264" h="1376680">
                  <a:moveTo>
                    <a:pt x="1447457" y="283972"/>
                  </a:moveTo>
                  <a:lnTo>
                    <a:pt x="1446263" y="280136"/>
                  </a:lnTo>
                  <a:lnTo>
                    <a:pt x="1379943" y="245389"/>
                  </a:lnTo>
                  <a:lnTo>
                    <a:pt x="1376845" y="243763"/>
                  </a:lnTo>
                  <a:lnTo>
                    <a:pt x="1372997" y="244944"/>
                  </a:lnTo>
                  <a:lnTo>
                    <a:pt x="1369745" y="251167"/>
                  </a:lnTo>
                  <a:lnTo>
                    <a:pt x="1370939" y="255016"/>
                  </a:lnTo>
                  <a:lnTo>
                    <a:pt x="1438452" y="290385"/>
                  </a:lnTo>
                  <a:lnTo>
                    <a:pt x="1439735" y="290588"/>
                  </a:lnTo>
                  <a:lnTo>
                    <a:pt x="1442974" y="290195"/>
                  </a:lnTo>
                  <a:lnTo>
                    <a:pt x="1444828" y="289001"/>
                  </a:lnTo>
                  <a:lnTo>
                    <a:pt x="1447457" y="283972"/>
                  </a:lnTo>
                  <a:close/>
                </a:path>
                <a:path w="1485264" h="1376680">
                  <a:moveTo>
                    <a:pt x="1468704" y="6908"/>
                  </a:moveTo>
                  <a:lnTo>
                    <a:pt x="1465021" y="914"/>
                  </a:lnTo>
                  <a:lnTo>
                    <a:pt x="1461122" y="0"/>
                  </a:lnTo>
                  <a:lnTo>
                    <a:pt x="1392948" y="42011"/>
                  </a:lnTo>
                  <a:lnTo>
                    <a:pt x="1392034" y="45923"/>
                  </a:lnTo>
                  <a:lnTo>
                    <a:pt x="1393875" y="48907"/>
                  </a:lnTo>
                  <a:lnTo>
                    <a:pt x="1395222" y="51092"/>
                  </a:lnTo>
                  <a:lnTo>
                    <a:pt x="1397660" y="52171"/>
                  </a:lnTo>
                  <a:lnTo>
                    <a:pt x="1400937" y="51765"/>
                  </a:lnTo>
                  <a:lnTo>
                    <a:pt x="1401800" y="51473"/>
                  </a:lnTo>
                  <a:lnTo>
                    <a:pt x="1467777" y="10820"/>
                  </a:lnTo>
                  <a:lnTo>
                    <a:pt x="1468704" y="6908"/>
                  </a:lnTo>
                  <a:close/>
                </a:path>
                <a:path w="1485264" h="1376680">
                  <a:moveTo>
                    <a:pt x="1485138" y="147904"/>
                  </a:moveTo>
                  <a:lnTo>
                    <a:pt x="1484287" y="140931"/>
                  </a:lnTo>
                  <a:lnTo>
                    <a:pt x="1481112" y="138455"/>
                  </a:lnTo>
                  <a:lnTo>
                    <a:pt x="1477632" y="138887"/>
                  </a:lnTo>
                  <a:lnTo>
                    <a:pt x="1408252" y="147408"/>
                  </a:lnTo>
                  <a:lnTo>
                    <a:pt x="1405775" y="150571"/>
                  </a:lnTo>
                  <a:lnTo>
                    <a:pt x="1406639" y="157543"/>
                  </a:lnTo>
                  <a:lnTo>
                    <a:pt x="1409801" y="160007"/>
                  </a:lnTo>
                  <a:lnTo>
                    <a:pt x="1482661" y="151066"/>
                  </a:lnTo>
                  <a:lnTo>
                    <a:pt x="148513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2570784" y="1258303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30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27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73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56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08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22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72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45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73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99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99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2570784" y="2595435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68"/>
                  </a:moveTo>
                  <a:lnTo>
                    <a:pt x="452361" y="1462595"/>
                  </a:lnTo>
                  <a:lnTo>
                    <a:pt x="448868" y="1462290"/>
                  </a:lnTo>
                  <a:lnTo>
                    <a:pt x="445376" y="1461985"/>
                  </a:lnTo>
                  <a:lnTo>
                    <a:pt x="442290" y="1464564"/>
                  </a:lnTo>
                  <a:lnTo>
                    <a:pt x="439191" y="1500022"/>
                  </a:lnTo>
                  <a:lnTo>
                    <a:pt x="441769" y="1503108"/>
                  </a:lnTo>
                  <a:lnTo>
                    <a:pt x="448767" y="1503718"/>
                  </a:lnTo>
                  <a:lnTo>
                    <a:pt x="451840" y="1501127"/>
                  </a:lnTo>
                  <a:lnTo>
                    <a:pt x="454952" y="1465668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15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65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36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36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69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12"/>
                  </a:lnTo>
                  <a:lnTo>
                    <a:pt x="174142" y="1307985"/>
                  </a:lnTo>
                  <a:lnTo>
                    <a:pt x="209308" y="1302715"/>
                  </a:lnTo>
                  <a:lnTo>
                    <a:pt x="221386" y="1303286"/>
                  </a:lnTo>
                  <a:lnTo>
                    <a:pt x="268503" y="1313967"/>
                  </a:lnTo>
                  <a:lnTo>
                    <a:pt x="306222" y="1352867"/>
                  </a:lnTo>
                  <a:lnTo>
                    <a:pt x="329323" y="1373390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90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306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22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66"/>
                  </a:lnTo>
                  <a:lnTo>
                    <a:pt x="287896" y="1308277"/>
                  </a:lnTo>
                  <a:lnTo>
                    <a:pt x="272402" y="1302715"/>
                  </a:lnTo>
                  <a:lnTo>
                    <a:pt x="253390" y="1295869"/>
                  </a:lnTo>
                  <a:lnTo>
                    <a:pt x="211836" y="1290002"/>
                  </a:lnTo>
                  <a:lnTo>
                    <a:pt x="170002" y="1295984"/>
                  </a:lnTo>
                  <a:lnTo>
                    <a:pt x="134200" y="1320241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19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56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42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56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85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23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96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2570784" y="3932567"/>
              <a:ext cx="734695" cy="1882139"/>
            </a:xfrm>
            <a:custGeom>
              <a:avLst/>
              <a:gdLst/>
              <a:ahLst/>
              <a:cxnLst/>
              <a:rect l="l" t="t" r="r" b="b"/>
              <a:pathLst>
                <a:path w="734695" h="1882139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1882139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1882139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1882139">
                  <a:moveTo>
                    <a:pt x="293916" y="1451584"/>
                  </a:moveTo>
                  <a:lnTo>
                    <a:pt x="291338" y="1448498"/>
                  </a:lnTo>
                  <a:lnTo>
                    <a:pt x="284340" y="1447888"/>
                  </a:lnTo>
                  <a:lnTo>
                    <a:pt x="281266" y="1450479"/>
                  </a:lnTo>
                  <a:lnTo>
                    <a:pt x="278155" y="1485938"/>
                  </a:lnTo>
                  <a:lnTo>
                    <a:pt x="280746" y="1489011"/>
                  </a:lnTo>
                  <a:lnTo>
                    <a:pt x="284238" y="1489316"/>
                  </a:lnTo>
                  <a:lnTo>
                    <a:pt x="287731" y="1489621"/>
                  </a:lnTo>
                  <a:lnTo>
                    <a:pt x="290817" y="1487043"/>
                  </a:lnTo>
                  <a:lnTo>
                    <a:pt x="293916" y="1451584"/>
                  </a:lnTo>
                  <a:close/>
                </a:path>
                <a:path w="734695" h="1882139">
                  <a:moveTo>
                    <a:pt x="454952" y="1465656"/>
                  </a:moveTo>
                  <a:lnTo>
                    <a:pt x="452361" y="1462582"/>
                  </a:lnTo>
                  <a:lnTo>
                    <a:pt x="448868" y="1462278"/>
                  </a:lnTo>
                  <a:lnTo>
                    <a:pt x="445376" y="1461973"/>
                  </a:lnTo>
                  <a:lnTo>
                    <a:pt x="442290" y="1464551"/>
                  </a:lnTo>
                  <a:lnTo>
                    <a:pt x="439191" y="1500009"/>
                  </a:lnTo>
                  <a:lnTo>
                    <a:pt x="441769" y="1503095"/>
                  </a:lnTo>
                  <a:lnTo>
                    <a:pt x="448767" y="1503705"/>
                  </a:lnTo>
                  <a:lnTo>
                    <a:pt x="451840" y="1501114"/>
                  </a:lnTo>
                  <a:lnTo>
                    <a:pt x="454952" y="1465656"/>
                  </a:lnTo>
                  <a:close/>
                </a:path>
                <a:path w="734695" h="1882139">
                  <a:moveTo>
                    <a:pt x="631901" y="1423873"/>
                  </a:moveTo>
                  <a:lnTo>
                    <a:pt x="630339" y="1388795"/>
                  </a:lnTo>
                  <a:lnTo>
                    <a:pt x="620725" y="1362798"/>
                  </a:lnTo>
                  <a:lnTo>
                    <a:pt x="619252" y="1360957"/>
                  </a:lnTo>
                  <a:lnTo>
                    <a:pt x="619252" y="1422768"/>
                  </a:lnTo>
                  <a:lnTo>
                    <a:pt x="606145" y="1488821"/>
                  </a:lnTo>
                  <a:lnTo>
                    <a:pt x="583730" y="1544218"/>
                  </a:lnTo>
                  <a:lnTo>
                    <a:pt x="558825" y="1586877"/>
                  </a:lnTo>
                  <a:lnTo>
                    <a:pt x="538200" y="1614728"/>
                  </a:lnTo>
                  <a:lnTo>
                    <a:pt x="531660" y="1624037"/>
                  </a:lnTo>
                  <a:lnTo>
                    <a:pt x="526630" y="1634223"/>
                  </a:lnTo>
                  <a:lnTo>
                    <a:pt x="523163" y="1645119"/>
                  </a:lnTo>
                  <a:lnTo>
                    <a:pt x="521309" y="1656600"/>
                  </a:lnTo>
                  <a:lnTo>
                    <a:pt x="517829" y="1696415"/>
                  </a:lnTo>
                  <a:lnTo>
                    <a:pt x="509739" y="1746173"/>
                  </a:lnTo>
                  <a:lnTo>
                    <a:pt x="497179" y="1788502"/>
                  </a:lnTo>
                  <a:lnTo>
                    <a:pt x="473303" y="1843481"/>
                  </a:lnTo>
                  <a:lnTo>
                    <a:pt x="442277" y="1865960"/>
                  </a:lnTo>
                  <a:lnTo>
                    <a:pt x="418693" y="1869694"/>
                  </a:lnTo>
                  <a:lnTo>
                    <a:pt x="411353" y="1867649"/>
                  </a:lnTo>
                  <a:lnTo>
                    <a:pt x="408101" y="1863267"/>
                  </a:lnTo>
                  <a:lnTo>
                    <a:pt x="405726" y="1852447"/>
                  </a:lnTo>
                  <a:lnTo>
                    <a:pt x="407644" y="1835569"/>
                  </a:lnTo>
                  <a:lnTo>
                    <a:pt x="412203" y="1815452"/>
                  </a:lnTo>
                  <a:lnTo>
                    <a:pt x="417753" y="1794941"/>
                  </a:lnTo>
                  <a:lnTo>
                    <a:pt x="421640" y="1780755"/>
                  </a:lnTo>
                  <a:lnTo>
                    <a:pt x="425196" y="1766824"/>
                  </a:lnTo>
                  <a:lnTo>
                    <a:pt x="428015" y="1753666"/>
                  </a:lnTo>
                  <a:lnTo>
                    <a:pt x="429691" y="1741754"/>
                  </a:lnTo>
                  <a:lnTo>
                    <a:pt x="429958" y="1738617"/>
                  </a:lnTo>
                  <a:lnTo>
                    <a:pt x="430542" y="1733143"/>
                  </a:lnTo>
                  <a:lnTo>
                    <a:pt x="431787" y="1718868"/>
                  </a:lnTo>
                  <a:lnTo>
                    <a:pt x="431723" y="1702219"/>
                  </a:lnTo>
                  <a:lnTo>
                    <a:pt x="428459" y="1687068"/>
                  </a:lnTo>
                  <a:lnTo>
                    <a:pt x="399503" y="1657896"/>
                  </a:lnTo>
                  <a:lnTo>
                    <a:pt x="354418" y="1646250"/>
                  </a:lnTo>
                  <a:lnTo>
                    <a:pt x="354114" y="1646174"/>
                  </a:lnTo>
                  <a:lnTo>
                    <a:pt x="353479" y="1646097"/>
                  </a:lnTo>
                  <a:lnTo>
                    <a:pt x="348030" y="1645615"/>
                  </a:lnTo>
                  <a:lnTo>
                    <a:pt x="347891" y="1645602"/>
                  </a:lnTo>
                  <a:lnTo>
                    <a:pt x="347522" y="1645615"/>
                  </a:lnTo>
                  <a:lnTo>
                    <a:pt x="347256" y="1645615"/>
                  </a:lnTo>
                  <a:lnTo>
                    <a:pt x="324573" y="1645361"/>
                  </a:lnTo>
                  <a:lnTo>
                    <a:pt x="305473" y="1647761"/>
                  </a:lnTo>
                  <a:lnTo>
                    <a:pt x="267296" y="1672894"/>
                  </a:lnTo>
                  <a:lnTo>
                    <a:pt x="257225" y="1717725"/>
                  </a:lnTo>
                  <a:lnTo>
                    <a:pt x="256806" y="1723758"/>
                  </a:lnTo>
                  <a:lnTo>
                    <a:pt x="256552" y="1726603"/>
                  </a:lnTo>
                  <a:lnTo>
                    <a:pt x="256324" y="1733143"/>
                  </a:lnTo>
                  <a:lnTo>
                    <a:pt x="256197" y="1740649"/>
                  </a:lnTo>
                  <a:lnTo>
                    <a:pt x="256616" y="1752079"/>
                  </a:lnTo>
                  <a:lnTo>
                    <a:pt x="257733" y="1766824"/>
                  </a:lnTo>
                  <a:lnTo>
                    <a:pt x="259067" y="1781048"/>
                  </a:lnTo>
                  <a:lnTo>
                    <a:pt x="260959" y="1802218"/>
                  </a:lnTo>
                  <a:lnTo>
                    <a:pt x="256705" y="1850034"/>
                  </a:lnTo>
                  <a:lnTo>
                    <a:pt x="245135" y="1854504"/>
                  </a:lnTo>
                  <a:lnTo>
                    <a:pt x="235889" y="1852041"/>
                  </a:lnTo>
                  <a:lnTo>
                    <a:pt x="201295" y="1829257"/>
                  </a:lnTo>
                  <a:lnTo>
                    <a:pt x="181952" y="1760905"/>
                  </a:lnTo>
                  <a:lnTo>
                    <a:pt x="177025" y="1717814"/>
                  </a:lnTo>
                  <a:lnTo>
                    <a:pt x="177139" y="1702219"/>
                  </a:lnTo>
                  <a:lnTo>
                    <a:pt x="177533" y="1672894"/>
                  </a:lnTo>
                  <a:lnTo>
                    <a:pt x="177634" y="1666392"/>
                  </a:lnTo>
                  <a:lnTo>
                    <a:pt x="180746" y="1631010"/>
                  </a:lnTo>
                  <a:lnTo>
                    <a:pt x="180924" y="1617560"/>
                  </a:lnTo>
                  <a:lnTo>
                    <a:pt x="179133" y="1604314"/>
                  </a:lnTo>
                  <a:lnTo>
                    <a:pt x="175412" y="1591449"/>
                  </a:lnTo>
                  <a:lnTo>
                    <a:pt x="169799" y="1579143"/>
                  </a:lnTo>
                  <a:lnTo>
                    <a:pt x="153327" y="1545043"/>
                  </a:lnTo>
                  <a:lnTo>
                    <a:pt x="137121" y="1498942"/>
                  </a:lnTo>
                  <a:lnTo>
                    <a:pt x="126136" y="1443037"/>
                  </a:lnTo>
                  <a:lnTo>
                    <a:pt x="125323" y="1384363"/>
                  </a:lnTo>
                  <a:lnTo>
                    <a:pt x="125361" y="1378966"/>
                  </a:lnTo>
                  <a:lnTo>
                    <a:pt x="139992" y="1333500"/>
                  </a:lnTo>
                  <a:lnTo>
                    <a:pt x="174142" y="1307985"/>
                  </a:lnTo>
                  <a:lnTo>
                    <a:pt x="209308" y="1302702"/>
                  </a:lnTo>
                  <a:lnTo>
                    <a:pt x="221386" y="1303286"/>
                  </a:lnTo>
                  <a:lnTo>
                    <a:pt x="268503" y="1313954"/>
                  </a:lnTo>
                  <a:lnTo>
                    <a:pt x="306222" y="1352867"/>
                  </a:lnTo>
                  <a:lnTo>
                    <a:pt x="329323" y="1373378"/>
                  </a:lnTo>
                  <a:lnTo>
                    <a:pt x="364045" y="1388732"/>
                  </a:lnTo>
                  <a:lnTo>
                    <a:pt x="407466" y="1397012"/>
                  </a:lnTo>
                  <a:lnTo>
                    <a:pt x="410959" y="1397317"/>
                  </a:lnTo>
                  <a:lnTo>
                    <a:pt x="414032" y="1394739"/>
                  </a:lnTo>
                  <a:lnTo>
                    <a:pt x="414642" y="1387741"/>
                  </a:lnTo>
                  <a:lnTo>
                    <a:pt x="412064" y="1384668"/>
                  </a:lnTo>
                  <a:lnTo>
                    <a:pt x="408571" y="1384363"/>
                  </a:lnTo>
                  <a:lnTo>
                    <a:pt x="376542" y="1378966"/>
                  </a:lnTo>
                  <a:lnTo>
                    <a:pt x="348907" y="1369377"/>
                  </a:lnTo>
                  <a:lnTo>
                    <a:pt x="327482" y="1356664"/>
                  </a:lnTo>
                  <a:lnTo>
                    <a:pt x="314045" y="1341882"/>
                  </a:lnTo>
                  <a:lnTo>
                    <a:pt x="329603" y="1349425"/>
                  </a:lnTo>
                  <a:lnTo>
                    <a:pt x="345592" y="1354759"/>
                  </a:lnTo>
                  <a:lnTo>
                    <a:pt x="360172" y="1358226"/>
                  </a:lnTo>
                  <a:lnTo>
                    <a:pt x="371525" y="1360157"/>
                  </a:lnTo>
                  <a:lnTo>
                    <a:pt x="371970" y="1360322"/>
                  </a:lnTo>
                  <a:lnTo>
                    <a:pt x="372440" y="1360436"/>
                  </a:lnTo>
                  <a:lnTo>
                    <a:pt x="373151" y="1360525"/>
                  </a:lnTo>
                  <a:lnTo>
                    <a:pt x="378980" y="1361033"/>
                  </a:lnTo>
                  <a:lnTo>
                    <a:pt x="379552" y="1361008"/>
                  </a:lnTo>
                  <a:lnTo>
                    <a:pt x="380085" y="1360906"/>
                  </a:lnTo>
                  <a:lnTo>
                    <a:pt x="395503" y="1360881"/>
                  </a:lnTo>
                  <a:lnTo>
                    <a:pt x="415798" y="1359039"/>
                  </a:lnTo>
                  <a:lnTo>
                    <a:pt x="437286" y="1353959"/>
                  </a:lnTo>
                  <a:lnTo>
                    <a:pt x="448398" y="1348295"/>
                  </a:lnTo>
                  <a:lnTo>
                    <a:pt x="456323" y="1344256"/>
                  </a:lnTo>
                  <a:lnTo>
                    <a:pt x="475869" y="1336294"/>
                  </a:lnTo>
                  <a:lnTo>
                    <a:pt x="508571" y="1330883"/>
                  </a:lnTo>
                  <a:lnTo>
                    <a:pt x="546938" y="1332039"/>
                  </a:lnTo>
                  <a:lnTo>
                    <a:pt x="583526" y="1343799"/>
                  </a:lnTo>
                  <a:lnTo>
                    <a:pt x="612736" y="1374863"/>
                  </a:lnTo>
                  <a:lnTo>
                    <a:pt x="619252" y="1422768"/>
                  </a:lnTo>
                  <a:lnTo>
                    <a:pt x="619252" y="1360957"/>
                  </a:lnTo>
                  <a:lnTo>
                    <a:pt x="589686" y="1332699"/>
                  </a:lnTo>
                  <a:lnTo>
                    <a:pt x="549516" y="1319542"/>
                  </a:lnTo>
                  <a:lnTo>
                    <a:pt x="507580" y="1318107"/>
                  </a:lnTo>
                  <a:lnTo>
                    <a:pt x="471449" y="1324330"/>
                  </a:lnTo>
                  <a:lnTo>
                    <a:pt x="448691" y="1334122"/>
                  </a:lnTo>
                  <a:lnTo>
                    <a:pt x="430237" y="1342936"/>
                  </a:lnTo>
                  <a:lnTo>
                    <a:pt x="409016" y="1347127"/>
                  </a:lnTo>
                  <a:lnTo>
                    <a:pt x="389674" y="1348295"/>
                  </a:lnTo>
                  <a:lnTo>
                    <a:pt x="376859" y="1348041"/>
                  </a:lnTo>
                  <a:lnTo>
                    <a:pt x="364185" y="1346060"/>
                  </a:lnTo>
                  <a:lnTo>
                    <a:pt x="346735" y="1341882"/>
                  </a:lnTo>
                  <a:lnTo>
                    <a:pt x="345363" y="1341551"/>
                  </a:lnTo>
                  <a:lnTo>
                    <a:pt x="325234" y="1333741"/>
                  </a:lnTo>
                  <a:lnTo>
                    <a:pt x="308622" y="1321854"/>
                  </a:lnTo>
                  <a:lnTo>
                    <a:pt x="287896" y="1308265"/>
                  </a:lnTo>
                  <a:lnTo>
                    <a:pt x="272415" y="1302702"/>
                  </a:lnTo>
                  <a:lnTo>
                    <a:pt x="253390" y="1295869"/>
                  </a:lnTo>
                  <a:lnTo>
                    <a:pt x="211836" y="1289989"/>
                  </a:lnTo>
                  <a:lnTo>
                    <a:pt x="170002" y="1295984"/>
                  </a:lnTo>
                  <a:lnTo>
                    <a:pt x="151726" y="1304785"/>
                  </a:lnTo>
                  <a:lnTo>
                    <a:pt x="134200" y="1320241"/>
                  </a:lnTo>
                  <a:lnTo>
                    <a:pt x="120230" y="1344168"/>
                  </a:lnTo>
                  <a:lnTo>
                    <a:pt x="112610" y="1378432"/>
                  </a:lnTo>
                  <a:lnTo>
                    <a:pt x="113499" y="1444282"/>
                  </a:lnTo>
                  <a:lnTo>
                    <a:pt x="124866" y="1502206"/>
                  </a:lnTo>
                  <a:lnTo>
                    <a:pt x="141605" y="1549958"/>
                  </a:lnTo>
                  <a:lnTo>
                    <a:pt x="158661" y="1585239"/>
                  </a:lnTo>
                  <a:lnTo>
                    <a:pt x="163487" y="1595843"/>
                  </a:lnTo>
                  <a:lnTo>
                    <a:pt x="166700" y="1606931"/>
                  </a:lnTo>
                  <a:lnTo>
                    <a:pt x="168135" y="1617560"/>
                  </a:lnTo>
                  <a:lnTo>
                    <a:pt x="168186" y="1622793"/>
                  </a:lnTo>
                  <a:lnTo>
                    <a:pt x="168097" y="1629905"/>
                  </a:lnTo>
                  <a:lnTo>
                    <a:pt x="164973" y="1665541"/>
                  </a:lnTo>
                  <a:lnTo>
                    <a:pt x="163982" y="1712544"/>
                  </a:lnTo>
                  <a:lnTo>
                    <a:pt x="168173" y="1755063"/>
                  </a:lnTo>
                  <a:lnTo>
                    <a:pt x="183756" y="1822843"/>
                  </a:lnTo>
                  <a:lnTo>
                    <a:pt x="217703" y="1858479"/>
                  </a:lnTo>
                  <a:lnTo>
                    <a:pt x="251714" y="1866861"/>
                  </a:lnTo>
                  <a:lnTo>
                    <a:pt x="259842" y="1864563"/>
                  </a:lnTo>
                  <a:lnTo>
                    <a:pt x="265430" y="1859241"/>
                  </a:lnTo>
                  <a:lnTo>
                    <a:pt x="268033" y="1854504"/>
                  </a:lnTo>
                  <a:lnTo>
                    <a:pt x="272275" y="1846808"/>
                  </a:lnTo>
                  <a:lnTo>
                    <a:pt x="274650" y="1828546"/>
                  </a:lnTo>
                  <a:lnTo>
                    <a:pt x="273977" y="1805787"/>
                  </a:lnTo>
                  <a:lnTo>
                    <a:pt x="271703" y="1779841"/>
                  </a:lnTo>
                  <a:lnTo>
                    <a:pt x="270370" y="1765630"/>
                  </a:lnTo>
                  <a:lnTo>
                    <a:pt x="269316" y="1751787"/>
                  </a:lnTo>
                  <a:lnTo>
                    <a:pt x="268935" y="1741754"/>
                  </a:lnTo>
                  <a:lnTo>
                    <a:pt x="268871" y="1737728"/>
                  </a:lnTo>
                  <a:lnTo>
                    <a:pt x="269201" y="1727708"/>
                  </a:lnTo>
                  <a:lnTo>
                    <a:pt x="269468" y="1724799"/>
                  </a:lnTo>
                  <a:lnTo>
                    <a:pt x="269887" y="1718868"/>
                  </a:lnTo>
                  <a:lnTo>
                    <a:pt x="277888" y="1679905"/>
                  </a:lnTo>
                  <a:lnTo>
                    <a:pt x="310642" y="1659623"/>
                  </a:lnTo>
                  <a:lnTo>
                    <a:pt x="328358" y="1657896"/>
                  </a:lnTo>
                  <a:lnTo>
                    <a:pt x="349732" y="1658531"/>
                  </a:lnTo>
                  <a:lnTo>
                    <a:pt x="388035" y="1666392"/>
                  </a:lnTo>
                  <a:lnTo>
                    <a:pt x="416788" y="1692059"/>
                  </a:lnTo>
                  <a:lnTo>
                    <a:pt x="419201" y="1704352"/>
                  </a:lnTo>
                  <a:lnTo>
                    <a:pt x="419188" y="1712544"/>
                  </a:lnTo>
                  <a:lnTo>
                    <a:pt x="419074" y="1718868"/>
                  </a:lnTo>
                  <a:lnTo>
                    <a:pt x="417906" y="1731822"/>
                  </a:lnTo>
                  <a:lnTo>
                    <a:pt x="417296" y="1737728"/>
                  </a:lnTo>
                  <a:lnTo>
                    <a:pt x="417042" y="1740649"/>
                  </a:lnTo>
                  <a:lnTo>
                    <a:pt x="415442" y="1751787"/>
                  </a:lnTo>
                  <a:lnTo>
                    <a:pt x="412724" y="1764360"/>
                  </a:lnTo>
                  <a:lnTo>
                    <a:pt x="409282" y="1777796"/>
                  </a:lnTo>
                  <a:lnTo>
                    <a:pt x="405511" y="1791550"/>
                  </a:lnTo>
                  <a:lnTo>
                    <a:pt x="398767" y="1816696"/>
                  </a:lnTo>
                  <a:lnTo>
                    <a:pt x="394208" y="1838794"/>
                  </a:lnTo>
                  <a:lnTo>
                    <a:pt x="394119" y="1839772"/>
                  </a:lnTo>
                  <a:lnTo>
                    <a:pt x="393319" y="1857400"/>
                  </a:lnTo>
                  <a:lnTo>
                    <a:pt x="397903" y="1870824"/>
                  </a:lnTo>
                  <a:lnTo>
                    <a:pt x="403339" y="1876107"/>
                  </a:lnTo>
                  <a:lnTo>
                    <a:pt x="410514" y="1879688"/>
                  </a:lnTo>
                  <a:lnTo>
                    <a:pt x="419252" y="1881517"/>
                  </a:lnTo>
                  <a:lnTo>
                    <a:pt x="429336" y="1881517"/>
                  </a:lnTo>
                  <a:lnTo>
                    <a:pt x="445033" y="1878368"/>
                  </a:lnTo>
                  <a:lnTo>
                    <a:pt x="460921" y="1871713"/>
                  </a:lnTo>
                  <a:lnTo>
                    <a:pt x="463778" y="1869694"/>
                  </a:lnTo>
                  <a:lnTo>
                    <a:pt x="474853" y="1861870"/>
                  </a:lnTo>
                  <a:lnTo>
                    <a:pt x="498157" y="1820392"/>
                  </a:lnTo>
                  <a:lnTo>
                    <a:pt x="523290" y="1744014"/>
                  </a:lnTo>
                  <a:lnTo>
                    <a:pt x="530479" y="1697520"/>
                  </a:lnTo>
                  <a:lnTo>
                    <a:pt x="533958" y="1657705"/>
                  </a:lnTo>
                  <a:lnTo>
                    <a:pt x="535495" y="1648117"/>
                  </a:lnTo>
                  <a:lnTo>
                    <a:pt x="538378" y="1639011"/>
                  </a:lnTo>
                  <a:lnTo>
                    <a:pt x="542569" y="1630540"/>
                  </a:lnTo>
                  <a:lnTo>
                    <a:pt x="547992" y="1622793"/>
                  </a:lnTo>
                  <a:lnTo>
                    <a:pt x="571665" y="1590687"/>
                  </a:lnTo>
                  <a:lnTo>
                    <a:pt x="597281" y="1545983"/>
                  </a:lnTo>
                  <a:lnTo>
                    <a:pt x="619213" y="1489964"/>
                  </a:lnTo>
                  <a:lnTo>
                    <a:pt x="631901" y="1423873"/>
                  </a:lnTo>
                  <a:close/>
                </a:path>
                <a:path w="734695" h="1882139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1882139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1882139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2570784" y="12"/>
              <a:ext cx="734695" cy="7151370"/>
            </a:xfrm>
            <a:custGeom>
              <a:avLst/>
              <a:gdLst/>
              <a:ahLst/>
              <a:cxnLst/>
              <a:rect l="l" t="t" r="r" b="b"/>
              <a:pathLst>
                <a:path w="734695" h="7151370">
                  <a:moveTo>
                    <a:pt x="79400" y="6755346"/>
                  </a:moveTo>
                  <a:lnTo>
                    <a:pt x="76822" y="6752272"/>
                  </a:lnTo>
                  <a:lnTo>
                    <a:pt x="3695" y="6745872"/>
                  </a:lnTo>
                  <a:lnTo>
                    <a:pt x="622" y="6748450"/>
                  </a:lnTo>
                  <a:lnTo>
                    <a:pt x="0" y="6755447"/>
                  </a:lnTo>
                  <a:lnTo>
                    <a:pt x="2590" y="6758521"/>
                  </a:lnTo>
                  <a:lnTo>
                    <a:pt x="6083" y="6758826"/>
                  </a:lnTo>
                  <a:lnTo>
                    <a:pt x="75717" y="6764922"/>
                  </a:lnTo>
                  <a:lnTo>
                    <a:pt x="78790" y="6762331"/>
                  </a:lnTo>
                  <a:lnTo>
                    <a:pt x="79400" y="6755346"/>
                  </a:lnTo>
                  <a:close/>
                </a:path>
                <a:path w="734695" h="7151370">
                  <a:moveTo>
                    <a:pt x="79400" y="5418213"/>
                  </a:moveTo>
                  <a:lnTo>
                    <a:pt x="76822" y="5415140"/>
                  </a:lnTo>
                  <a:lnTo>
                    <a:pt x="3695" y="5408739"/>
                  </a:lnTo>
                  <a:lnTo>
                    <a:pt x="622" y="5411317"/>
                  </a:lnTo>
                  <a:lnTo>
                    <a:pt x="0" y="5418315"/>
                  </a:lnTo>
                  <a:lnTo>
                    <a:pt x="2590" y="5421388"/>
                  </a:lnTo>
                  <a:lnTo>
                    <a:pt x="6083" y="5421693"/>
                  </a:lnTo>
                  <a:lnTo>
                    <a:pt x="75717" y="5427789"/>
                  </a:lnTo>
                  <a:lnTo>
                    <a:pt x="78790" y="5425198"/>
                  </a:lnTo>
                  <a:lnTo>
                    <a:pt x="79400" y="5418213"/>
                  </a:lnTo>
                  <a:close/>
                </a:path>
                <a:path w="734695" h="7151370">
                  <a:moveTo>
                    <a:pt x="89484" y="6650279"/>
                  </a:moveTo>
                  <a:lnTo>
                    <a:pt x="88430" y="6646392"/>
                  </a:lnTo>
                  <a:lnTo>
                    <a:pt x="18834" y="6606807"/>
                  </a:lnTo>
                  <a:lnTo>
                    <a:pt x="14973" y="6607848"/>
                  </a:lnTo>
                  <a:lnTo>
                    <a:pt x="11506" y="6613957"/>
                  </a:lnTo>
                  <a:lnTo>
                    <a:pt x="12560" y="6617830"/>
                  </a:lnTo>
                  <a:lnTo>
                    <a:pt x="15608" y="6619570"/>
                  </a:lnTo>
                  <a:lnTo>
                    <a:pt x="79921" y="6656171"/>
                  </a:lnTo>
                  <a:lnTo>
                    <a:pt x="80797" y="6656425"/>
                  </a:lnTo>
                  <a:lnTo>
                    <a:pt x="84086" y="6656718"/>
                  </a:lnTo>
                  <a:lnTo>
                    <a:pt x="86487" y="6655549"/>
                  </a:lnTo>
                  <a:lnTo>
                    <a:pt x="89484" y="6650279"/>
                  </a:lnTo>
                  <a:close/>
                </a:path>
                <a:path w="734695" h="7151370">
                  <a:moveTo>
                    <a:pt x="89484" y="5313159"/>
                  </a:moveTo>
                  <a:lnTo>
                    <a:pt x="88430" y="5309273"/>
                  </a:lnTo>
                  <a:lnTo>
                    <a:pt x="18834" y="5269687"/>
                  </a:lnTo>
                  <a:lnTo>
                    <a:pt x="14973" y="5270728"/>
                  </a:lnTo>
                  <a:lnTo>
                    <a:pt x="11506" y="5276837"/>
                  </a:lnTo>
                  <a:lnTo>
                    <a:pt x="12560" y="5280711"/>
                  </a:lnTo>
                  <a:lnTo>
                    <a:pt x="15608" y="5282450"/>
                  </a:lnTo>
                  <a:lnTo>
                    <a:pt x="79921" y="5319052"/>
                  </a:lnTo>
                  <a:lnTo>
                    <a:pt x="80797" y="5319306"/>
                  </a:lnTo>
                  <a:lnTo>
                    <a:pt x="84086" y="5319598"/>
                  </a:lnTo>
                  <a:lnTo>
                    <a:pt x="86487" y="5318430"/>
                  </a:lnTo>
                  <a:lnTo>
                    <a:pt x="89484" y="5313159"/>
                  </a:lnTo>
                  <a:close/>
                </a:path>
                <a:path w="734695" h="7151370">
                  <a:moveTo>
                    <a:pt x="118935" y="5517502"/>
                  </a:moveTo>
                  <a:lnTo>
                    <a:pt x="115455" y="5511393"/>
                  </a:lnTo>
                  <a:lnTo>
                    <a:pt x="111569" y="5510365"/>
                  </a:lnTo>
                  <a:lnTo>
                    <a:pt x="43472" y="5549125"/>
                  </a:lnTo>
                  <a:lnTo>
                    <a:pt x="42405" y="5552999"/>
                  </a:lnTo>
                  <a:lnTo>
                    <a:pt x="44145" y="5556047"/>
                  </a:lnTo>
                  <a:lnTo>
                    <a:pt x="45212" y="5557939"/>
                  </a:lnTo>
                  <a:lnTo>
                    <a:pt x="47104" y="5559056"/>
                  </a:lnTo>
                  <a:lnTo>
                    <a:pt x="50355" y="5559336"/>
                  </a:lnTo>
                  <a:lnTo>
                    <a:pt x="51638" y="5559082"/>
                  </a:lnTo>
                  <a:lnTo>
                    <a:pt x="117868" y="5521376"/>
                  </a:lnTo>
                  <a:lnTo>
                    <a:pt x="118935" y="5517502"/>
                  </a:lnTo>
                  <a:close/>
                </a:path>
                <a:path w="734695" h="7151370">
                  <a:moveTo>
                    <a:pt x="293916" y="6721272"/>
                  </a:moveTo>
                  <a:lnTo>
                    <a:pt x="291338" y="6718186"/>
                  </a:lnTo>
                  <a:lnTo>
                    <a:pt x="284340" y="6717576"/>
                  </a:lnTo>
                  <a:lnTo>
                    <a:pt x="281266" y="6720167"/>
                  </a:lnTo>
                  <a:lnTo>
                    <a:pt x="278155" y="6755625"/>
                  </a:lnTo>
                  <a:lnTo>
                    <a:pt x="280746" y="6758699"/>
                  </a:lnTo>
                  <a:lnTo>
                    <a:pt x="284238" y="6759003"/>
                  </a:lnTo>
                  <a:lnTo>
                    <a:pt x="287731" y="6759308"/>
                  </a:lnTo>
                  <a:lnTo>
                    <a:pt x="290817" y="6756730"/>
                  </a:lnTo>
                  <a:lnTo>
                    <a:pt x="293916" y="6721272"/>
                  </a:lnTo>
                  <a:close/>
                </a:path>
                <a:path w="734695" h="7151370">
                  <a:moveTo>
                    <a:pt x="293916" y="35610"/>
                  </a:moveTo>
                  <a:lnTo>
                    <a:pt x="291338" y="32524"/>
                  </a:lnTo>
                  <a:lnTo>
                    <a:pt x="284340" y="31915"/>
                  </a:lnTo>
                  <a:lnTo>
                    <a:pt x="281266" y="34505"/>
                  </a:lnTo>
                  <a:lnTo>
                    <a:pt x="278155" y="69964"/>
                  </a:lnTo>
                  <a:lnTo>
                    <a:pt x="280746" y="73037"/>
                  </a:lnTo>
                  <a:lnTo>
                    <a:pt x="284238" y="73342"/>
                  </a:lnTo>
                  <a:lnTo>
                    <a:pt x="287731" y="73647"/>
                  </a:lnTo>
                  <a:lnTo>
                    <a:pt x="290817" y="71069"/>
                  </a:lnTo>
                  <a:lnTo>
                    <a:pt x="293916" y="35610"/>
                  </a:lnTo>
                  <a:close/>
                </a:path>
                <a:path w="734695" h="7151370">
                  <a:moveTo>
                    <a:pt x="454952" y="6735343"/>
                  </a:moveTo>
                  <a:lnTo>
                    <a:pt x="452361" y="6732270"/>
                  </a:lnTo>
                  <a:lnTo>
                    <a:pt x="448868" y="6731965"/>
                  </a:lnTo>
                  <a:lnTo>
                    <a:pt x="445376" y="6731660"/>
                  </a:lnTo>
                  <a:lnTo>
                    <a:pt x="442290" y="6734238"/>
                  </a:lnTo>
                  <a:lnTo>
                    <a:pt x="439191" y="6769697"/>
                  </a:lnTo>
                  <a:lnTo>
                    <a:pt x="441769" y="6772783"/>
                  </a:lnTo>
                  <a:lnTo>
                    <a:pt x="448767" y="6773392"/>
                  </a:lnTo>
                  <a:lnTo>
                    <a:pt x="451840" y="6770802"/>
                  </a:lnTo>
                  <a:lnTo>
                    <a:pt x="454952" y="6735343"/>
                  </a:lnTo>
                  <a:close/>
                </a:path>
                <a:path w="734695" h="7151370">
                  <a:moveTo>
                    <a:pt x="454952" y="49695"/>
                  </a:moveTo>
                  <a:lnTo>
                    <a:pt x="452361" y="46621"/>
                  </a:lnTo>
                  <a:lnTo>
                    <a:pt x="448868" y="46316"/>
                  </a:lnTo>
                  <a:lnTo>
                    <a:pt x="445376" y="46012"/>
                  </a:lnTo>
                  <a:lnTo>
                    <a:pt x="442290" y="48590"/>
                  </a:lnTo>
                  <a:lnTo>
                    <a:pt x="439191" y="84048"/>
                  </a:lnTo>
                  <a:lnTo>
                    <a:pt x="441769" y="87134"/>
                  </a:lnTo>
                  <a:lnTo>
                    <a:pt x="448767" y="87744"/>
                  </a:lnTo>
                  <a:lnTo>
                    <a:pt x="451840" y="85153"/>
                  </a:lnTo>
                  <a:lnTo>
                    <a:pt x="454952" y="49695"/>
                  </a:lnTo>
                  <a:close/>
                </a:path>
                <a:path w="734695" h="7151370">
                  <a:moveTo>
                    <a:pt x="631901" y="6693560"/>
                  </a:moveTo>
                  <a:lnTo>
                    <a:pt x="630339" y="6658483"/>
                  </a:lnTo>
                  <a:lnTo>
                    <a:pt x="620725" y="6632486"/>
                  </a:lnTo>
                  <a:lnTo>
                    <a:pt x="619252" y="6630644"/>
                  </a:lnTo>
                  <a:lnTo>
                    <a:pt x="619252" y="6692455"/>
                  </a:lnTo>
                  <a:lnTo>
                    <a:pt x="606145" y="6758508"/>
                  </a:lnTo>
                  <a:lnTo>
                    <a:pt x="583730" y="6813905"/>
                  </a:lnTo>
                  <a:lnTo>
                    <a:pt x="558825" y="6856565"/>
                  </a:lnTo>
                  <a:lnTo>
                    <a:pt x="538200" y="6884416"/>
                  </a:lnTo>
                  <a:lnTo>
                    <a:pt x="531660" y="6893725"/>
                  </a:lnTo>
                  <a:lnTo>
                    <a:pt x="526630" y="6903898"/>
                  </a:lnTo>
                  <a:lnTo>
                    <a:pt x="523163" y="6914807"/>
                  </a:lnTo>
                  <a:lnTo>
                    <a:pt x="521309" y="6926288"/>
                  </a:lnTo>
                  <a:lnTo>
                    <a:pt x="517829" y="6966102"/>
                  </a:lnTo>
                  <a:lnTo>
                    <a:pt x="509739" y="7015861"/>
                  </a:lnTo>
                  <a:lnTo>
                    <a:pt x="497179" y="7058190"/>
                  </a:lnTo>
                  <a:lnTo>
                    <a:pt x="473303" y="7113168"/>
                  </a:lnTo>
                  <a:lnTo>
                    <a:pt x="442277" y="7135647"/>
                  </a:lnTo>
                  <a:lnTo>
                    <a:pt x="418693" y="7139381"/>
                  </a:lnTo>
                  <a:lnTo>
                    <a:pt x="411353" y="7137336"/>
                  </a:lnTo>
                  <a:lnTo>
                    <a:pt x="408101" y="7132955"/>
                  </a:lnTo>
                  <a:lnTo>
                    <a:pt x="405726" y="7122134"/>
                  </a:lnTo>
                  <a:lnTo>
                    <a:pt x="407644" y="7105256"/>
                  </a:lnTo>
                  <a:lnTo>
                    <a:pt x="412203" y="7085139"/>
                  </a:lnTo>
                  <a:lnTo>
                    <a:pt x="417753" y="7064629"/>
                  </a:lnTo>
                  <a:lnTo>
                    <a:pt x="421640" y="7050443"/>
                  </a:lnTo>
                  <a:lnTo>
                    <a:pt x="425196" y="7036511"/>
                  </a:lnTo>
                  <a:lnTo>
                    <a:pt x="428015" y="7023341"/>
                  </a:lnTo>
                  <a:lnTo>
                    <a:pt x="429691" y="7011441"/>
                  </a:lnTo>
                  <a:lnTo>
                    <a:pt x="429958" y="7008304"/>
                  </a:lnTo>
                  <a:lnTo>
                    <a:pt x="430542" y="7002831"/>
                  </a:lnTo>
                  <a:lnTo>
                    <a:pt x="431787" y="6988556"/>
                  </a:lnTo>
                  <a:lnTo>
                    <a:pt x="431723" y="6971906"/>
                  </a:lnTo>
                  <a:lnTo>
                    <a:pt x="428459" y="6956755"/>
                  </a:lnTo>
                  <a:lnTo>
                    <a:pt x="399503" y="6927583"/>
                  </a:lnTo>
                  <a:lnTo>
                    <a:pt x="354418" y="6915937"/>
                  </a:lnTo>
                  <a:lnTo>
                    <a:pt x="354114" y="6915861"/>
                  </a:lnTo>
                  <a:lnTo>
                    <a:pt x="353479" y="6915785"/>
                  </a:lnTo>
                  <a:lnTo>
                    <a:pt x="348030" y="6915302"/>
                  </a:lnTo>
                  <a:lnTo>
                    <a:pt x="347891" y="6915290"/>
                  </a:lnTo>
                  <a:lnTo>
                    <a:pt x="347522" y="6915302"/>
                  </a:lnTo>
                  <a:lnTo>
                    <a:pt x="347256" y="6915302"/>
                  </a:lnTo>
                  <a:lnTo>
                    <a:pt x="324573" y="6915048"/>
                  </a:lnTo>
                  <a:lnTo>
                    <a:pt x="305473" y="6917449"/>
                  </a:lnTo>
                  <a:lnTo>
                    <a:pt x="267296" y="6942582"/>
                  </a:lnTo>
                  <a:lnTo>
                    <a:pt x="257225" y="6987400"/>
                  </a:lnTo>
                  <a:lnTo>
                    <a:pt x="256806" y="6993445"/>
                  </a:lnTo>
                  <a:lnTo>
                    <a:pt x="256552" y="6996290"/>
                  </a:lnTo>
                  <a:lnTo>
                    <a:pt x="256324" y="7002831"/>
                  </a:lnTo>
                  <a:lnTo>
                    <a:pt x="256197" y="7010336"/>
                  </a:lnTo>
                  <a:lnTo>
                    <a:pt x="256616" y="7021766"/>
                  </a:lnTo>
                  <a:lnTo>
                    <a:pt x="257733" y="7036511"/>
                  </a:lnTo>
                  <a:lnTo>
                    <a:pt x="259067" y="7050735"/>
                  </a:lnTo>
                  <a:lnTo>
                    <a:pt x="260959" y="7071906"/>
                  </a:lnTo>
                  <a:lnTo>
                    <a:pt x="256705" y="7119721"/>
                  </a:lnTo>
                  <a:lnTo>
                    <a:pt x="245135" y="7124192"/>
                  </a:lnTo>
                  <a:lnTo>
                    <a:pt x="235889" y="7121728"/>
                  </a:lnTo>
                  <a:lnTo>
                    <a:pt x="201295" y="7098944"/>
                  </a:lnTo>
                  <a:lnTo>
                    <a:pt x="181952" y="7030580"/>
                  </a:lnTo>
                  <a:lnTo>
                    <a:pt x="177025" y="6987502"/>
                  </a:lnTo>
                  <a:lnTo>
                    <a:pt x="177139" y="6971906"/>
                  </a:lnTo>
                  <a:lnTo>
                    <a:pt x="177533" y="6942582"/>
                  </a:lnTo>
                  <a:lnTo>
                    <a:pt x="177634" y="6936079"/>
                  </a:lnTo>
                  <a:lnTo>
                    <a:pt x="180746" y="6900697"/>
                  </a:lnTo>
                  <a:lnTo>
                    <a:pt x="180924" y="6887248"/>
                  </a:lnTo>
                  <a:lnTo>
                    <a:pt x="179133" y="6874002"/>
                  </a:lnTo>
                  <a:lnTo>
                    <a:pt x="175412" y="6861124"/>
                  </a:lnTo>
                  <a:lnTo>
                    <a:pt x="169799" y="6848830"/>
                  </a:lnTo>
                  <a:lnTo>
                    <a:pt x="153327" y="6814731"/>
                  </a:lnTo>
                  <a:lnTo>
                    <a:pt x="137121" y="6768630"/>
                  </a:lnTo>
                  <a:lnTo>
                    <a:pt x="126136" y="6712725"/>
                  </a:lnTo>
                  <a:lnTo>
                    <a:pt x="125323" y="6654051"/>
                  </a:lnTo>
                  <a:lnTo>
                    <a:pt x="125361" y="6648653"/>
                  </a:lnTo>
                  <a:lnTo>
                    <a:pt x="139992" y="6603187"/>
                  </a:lnTo>
                  <a:lnTo>
                    <a:pt x="174142" y="6577673"/>
                  </a:lnTo>
                  <a:lnTo>
                    <a:pt x="209308" y="6572390"/>
                  </a:lnTo>
                  <a:lnTo>
                    <a:pt x="221386" y="6572974"/>
                  </a:lnTo>
                  <a:lnTo>
                    <a:pt x="268503" y="6583642"/>
                  </a:lnTo>
                  <a:lnTo>
                    <a:pt x="306222" y="6622555"/>
                  </a:lnTo>
                  <a:lnTo>
                    <a:pt x="329323" y="6643065"/>
                  </a:lnTo>
                  <a:lnTo>
                    <a:pt x="364045" y="6658419"/>
                  </a:lnTo>
                  <a:lnTo>
                    <a:pt x="407466" y="6666700"/>
                  </a:lnTo>
                  <a:lnTo>
                    <a:pt x="410959" y="6667005"/>
                  </a:lnTo>
                  <a:lnTo>
                    <a:pt x="414032" y="6664426"/>
                  </a:lnTo>
                  <a:lnTo>
                    <a:pt x="414642" y="6657429"/>
                  </a:lnTo>
                  <a:lnTo>
                    <a:pt x="412064" y="6654355"/>
                  </a:lnTo>
                  <a:lnTo>
                    <a:pt x="408571" y="6654051"/>
                  </a:lnTo>
                  <a:lnTo>
                    <a:pt x="376542" y="6648653"/>
                  </a:lnTo>
                  <a:lnTo>
                    <a:pt x="348907" y="6639065"/>
                  </a:lnTo>
                  <a:lnTo>
                    <a:pt x="327482" y="6626352"/>
                  </a:lnTo>
                  <a:lnTo>
                    <a:pt x="314045" y="6611569"/>
                  </a:lnTo>
                  <a:lnTo>
                    <a:pt x="329603" y="6619113"/>
                  </a:lnTo>
                  <a:lnTo>
                    <a:pt x="345592" y="6624447"/>
                  </a:lnTo>
                  <a:lnTo>
                    <a:pt x="360172" y="6627914"/>
                  </a:lnTo>
                  <a:lnTo>
                    <a:pt x="371525" y="6629844"/>
                  </a:lnTo>
                  <a:lnTo>
                    <a:pt x="371970" y="6630009"/>
                  </a:lnTo>
                  <a:lnTo>
                    <a:pt x="372440" y="6630124"/>
                  </a:lnTo>
                  <a:lnTo>
                    <a:pt x="373151" y="6630213"/>
                  </a:lnTo>
                  <a:lnTo>
                    <a:pt x="378980" y="6630721"/>
                  </a:lnTo>
                  <a:lnTo>
                    <a:pt x="379552" y="6630695"/>
                  </a:lnTo>
                  <a:lnTo>
                    <a:pt x="380085" y="6630594"/>
                  </a:lnTo>
                  <a:lnTo>
                    <a:pt x="395503" y="6630568"/>
                  </a:lnTo>
                  <a:lnTo>
                    <a:pt x="415798" y="6628727"/>
                  </a:lnTo>
                  <a:lnTo>
                    <a:pt x="437286" y="6623647"/>
                  </a:lnTo>
                  <a:lnTo>
                    <a:pt x="448398" y="6617970"/>
                  </a:lnTo>
                  <a:lnTo>
                    <a:pt x="456323" y="6613944"/>
                  </a:lnTo>
                  <a:lnTo>
                    <a:pt x="475869" y="6605981"/>
                  </a:lnTo>
                  <a:lnTo>
                    <a:pt x="508571" y="6600571"/>
                  </a:lnTo>
                  <a:lnTo>
                    <a:pt x="546938" y="6601727"/>
                  </a:lnTo>
                  <a:lnTo>
                    <a:pt x="583526" y="6613487"/>
                  </a:lnTo>
                  <a:lnTo>
                    <a:pt x="612736" y="6644551"/>
                  </a:lnTo>
                  <a:lnTo>
                    <a:pt x="619252" y="6692455"/>
                  </a:lnTo>
                  <a:lnTo>
                    <a:pt x="619252" y="6630644"/>
                  </a:lnTo>
                  <a:lnTo>
                    <a:pt x="589686" y="6602387"/>
                  </a:lnTo>
                  <a:lnTo>
                    <a:pt x="549516" y="6589230"/>
                  </a:lnTo>
                  <a:lnTo>
                    <a:pt x="507580" y="6587795"/>
                  </a:lnTo>
                  <a:lnTo>
                    <a:pt x="471449" y="6594018"/>
                  </a:lnTo>
                  <a:lnTo>
                    <a:pt x="448691" y="6603809"/>
                  </a:lnTo>
                  <a:lnTo>
                    <a:pt x="430237" y="6612623"/>
                  </a:lnTo>
                  <a:lnTo>
                    <a:pt x="409016" y="6616801"/>
                  </a:lnTo>
                  <a:lnTo>
                    <a:pt x="389674" y="6617970"/>
                  </a:lnTo>
                  <a:lnTo>
                    <a:pt x="376859" y="6617729"/>
                  </a:lnTo>
                  <a:lnTo>
                    <a:pt x="364185" y="6615747"/>
                  </a:lnTo>
                  <a:lnTo>
                    <a:pt x="346735" y="6611569"/>
                  </a:lnTo>
                  <a:lnTo>
                    <a:pt x="345363" y="6611239"/>
                  </a:lnTo>
                  <a:lnTo>
                    <a:pt x="325234" y="6603428"/>
                  </a:lnTo>
                  <a:lnTo>
                    <a:pt x="308622" y="6591541"/>
                  </a:lnTo>
                  <a:lnTo>
                    <a:pt x="287896" y="6577952"/>
                  </a:lnTo>
                  <a:lnTo>
                    <a:pt x="272415" y="6572390"/>
                  </a:lnTo>
                  <a:lnTo>
                    <a:pt x="253390" y="6565557"/>
                  </a:lnTo>
                  <a:lnTo>
                    <a:pt x="211836" y="6559677"/>
                  </a:lnTo>
                  <a:lnTo>
                    <a:pt x="170002" y="6565671"/>
                  </a:lnTo>
                  <a:lnTo>
                    <a:pt x="151726" y="6574472"/>
                  </a:lnTo>
                  <a:lnTo>
                    <a:pt x="134200" y="6589916"/>
                  </a:lnTo>
                  <a:lnTo>
                    <a:pt x="120230" y="6613855"/>
                  </a:lnTo>
                  <a:lnTo>
                    <a:pt x="112610" y="6648120"/>
                  </a:lnTo>
                  <a:lnTo>
                    <a:pt x="113499" y="6713956"/>
                  </a:lnTo>
                  <a:lnTo>
                    <a:pt x="124866" y="6771894"/>
                  </a:lnTo>
                  <a:lnTo>
                    <a:pt x="141605" y="6819646"/>
                  </a:lnTo>
                  <a:lnTo>
                    <a:pt x="158661" y="6854926"/>
                  </a:lnTo>
                  <a:lnTo>
                    <a:pt x="163487" y="6865531"/>
                  </a:lnTo>
                  <a:lnTo>
                    <a:pt x="166700" y="6876605"/>
                  </a:lnTo>
                  <a:lnTo>
                    <a:pt x="168135" y="6887248"/>
                  </a:lnTo>
                  <a:lnTo>
                    <a:pt x="168186" y="6892480"/>
                  </a:lnTo>
                  <a:lnTo>
                    <a:pt x="168097" y="6899592"/>
                  </a:lnTo>
                  <a:lnTo>
                    <a:pt x="164973" y="6935229"/>
                  </a:lnTo>
                  <a:lnTo>
                    <a:pt x="163982" y="6982231"/>
                  </a:lnTo>
                  <a:lnTo>
                    <a:pt x="168173" y="7024751"/>
                  </a:lnTo>
                  <a:lnTo>
                    <a:pt x="183756" y="7092531"/>
                  </a:lnTo>
                  <a:lnTo>
                    <a:pt x="217703" y="7128167"/>
                  </a:lnTo>
                  <a:lnTo>
                    <a:pt x="251714" y="7136549"/>
                  </a:lnTo>
                  <a:lnTo>
                    <a:pt x="259842" y="7134250"/>
                  </a:lnTo>
                  <a:lnTo>
                    <a:pt x="265430" y="7128929"/>
                  </a:lnTo>
                  <a:lnTo>
                    <a:pt x="268033" y="7124192"/>
                  </a:lnTo>
                  <a:lnTo>
                    <a:pt x="272275" y="7116496"/>
                  </a:lnTo>
                  <a:lnTo>
                    <a:pt x="274650" y="7098233"/>
                  </a:lnTo>
                  <a:lnTo>
                    <a:pt x="273977" y="7075462"/>
                  </a:lnTo>
                  <a:lnTo>
                    <a:pt x="271703" y="7049529"/>
                  </a:lnTo>
                  <a:lnTo>
                    <a:pt x="270370" y="7035317"/>
                  </a:lnTo>
                  <a:lnTo>
                    <a:pt x="269316" y="7021474"/>
                  </a:lnTo>
                  <a:lnTo>
                    <a:pt x="268935" y="7011441"/>
                  </a:lnTo>
                  <a:lnTo>
                    <a:pt x="268871" y="7007415"/>
                  </a:lnTo>
                  <a:lnTo>
                    <a:pt x="269201" y="6997395"/>
                  </a:lnTo>
                  <a:lnTo>
                    <a:pt x="269468" y="6994487"/>
                  </a:lnTo>
                  <a:lnTo>
                    <a:pt x="269887" y="6988556"/>
                  </a:lnTo>
                  <a:lnTo>
                    <a:pt x="277888" y="6949580"/>
                  </a:lnTo>
                  <a:lnTo>
                    <a:pt x="310642" y="6929298"/>
                  </a:lnTo>
                  <a:lnTo>
                    <a:pt x="328358" y="6927583"/>
                  </a:lnTo>
                  <a:lnTo>
                    <a:pt x="349732" y="6928218"/>
                  </a:lnTo>
                  <a:lnTo>
                    <a:pt x="388035" y="6936079"/>
                  </a:lnTo>
                  <a:lnTo>
                    <a:pt x="416788" y="6961746"/>
                  </a:lnTo>
                  <a:lnTo>
                    <a:pt x="419201" y="6974040"/>
                  </a:lnTo>
                  <a:lnTo>
                    <a:pt x="419188" y="6982231"/>
                  </a:lnTo>
                  <a:lnTo>
                    <a:pt x="419074" y="6988556"/>
                  </a:lnTo>
                  <a:lnTo>
                    <a:pt x="417906" y="7001510"/>
                  </a:lnTo>
                  <a:lnTo>
                    <a:pt x="417296" y="7007415"/>
                  </a:lnTo>
                  <a:lnTo>
                    <a:pt x="417042" y="7010336"/>
                  </a:lnTo>
                  <a:lnTo>
                    <a:pt x="415442" y="7021474"/>
                  </a:lnTo>
                  <a:lnTo>
                    <a:pt x="412724" y="7034047"/>
                  </a:lnTo>
                  <a:lnTo>
                    <a:pt x="409282" y="7047484"/>
                  </a:lnTo>
                  <a:lnTo>
                    <a:pt x="405511" y="7061238"/>
                  </a:lnTo>
                  <a:lnTo>
                    <a:pt x="398767" y="7086384"/>
                  </a:lnTo>
                  <a:lnTo>
                    <a:pt x="394208" y="7108482"/>
                  </a:lnTo>
                  <a:lnTo>
                    <a:pt x="394119" y="7109460"/>
                  </a:lnTo>
                  <a:lnTo>
                    <a:pt x="393319" y="7127087"/>
                  </a:lnTo>
                  <a:lnTo>
                    <a:pt x="397903" y="7140511"/>
                  </a:lnTo>
                  <a:lnTo>
                    <a:pt x="403339" y="7145795"/>
                  </a:lnTo>
                  <a:lnTo>
                    <a:pt x="410514" y="7149376"/>
                  </a:lnTo>
                  <a:lnTo>
                    <a:pt x="419252" y="7151205"/>
                  </a:lnTo>
                  <a:lnTo>
                    <a:pt x="429336" y="7151205"/>
                  </a:lnTo>
                  <a:lnTo>
                    <a:pt x="445033" y="7148055"/>
                  </a:lnTo>
                  <a:lnTo>
                    <a:pt x="460921" y="7141400"/>
                  </a:lnTo>
                  <a:lnTo>
                    <a:pt x="463778" y="7139381"/>
                  </a:lnTo>
                  <a:lnTo>
                    <a:pt x="474853" y="7131558"/>
                  </a:lnTo>
                  <a:lnTo>
                    <a:pt x="498157" y="7090080"/>
                  </a:lnTo>
                  <a:lnTo>
                    <a:pt x="523290" y="7013702"/>
                  </a:lnTo>
                  <a:lnTo>
                    <a:pt x="530479" y="6967207"/>
                  </a:lnTo>
                  <a:lnTo>
                    <a:pt x="533958" y="6927393"/>
                  </a:lnTo>
                  <a:lnTo>
                    <a:pt x="535495" y="6917804"/>
                  </a:lnTo>
                  <a:lnTo>
                    <a:pt x="538378" y="6908698"/>
                  </a:lnTo>
                  <a:lnTo>
                    <a:pt x="542569" y="6900215"/>
                  </a:lnTo>
                  <a:lnTo>
                    <a:pt x="547992" y="6892480"/>
                  </a:lnTo>
                  <a:lnTo>
                    <a:pt x="571665" y="6860375"/>
                  </a:lnTo>
                  <a:lnTo>
                    <a:pt x="597281" y="6815671"/>
                  </a:lnTo>
                  <a:lnTo>
                    <a:pt x="619213" y="6759638"/>
                  </a:lnTo>
                  <a:lnTo>
                    <a:pt x="631901" y="6693560"/>
                  </a:lnTo>
                  <a:close/>
                </a:path>
                <a:path w="734695" h="7151370">
                  <a:moveTo>
                    <a:pt x="631901" y="7899"/>
                  </a:moveTo>
                  <a:lnTo>
                    <a:pt x="631545" y="0"/>
                  </a:lnTo>
                  <a:lnTo>
                    <a:pt x="619137" y="0"/>
                  </a:lnTo>
                  <a:lnTo>
                    <a:pt x="619252" y="6794"/>
                  </a:lnTo>
                  <a:lnTo>
                    <a:pt x="606145" y="72847"/>
                  </a:lnTo>
                  <a:lnTo>
                    <a:pt x="583730" y="128244"/>
                  </a:lnTo>
                  <a:lnTo>
                    <a:pt x="558825" y="170916"/>
                  </a:lnTo>
                  <a:lnTo>
                    <a:pt x="538200" y="198755"/>
                  </a:lnTo>
                  <a:lnTo>
                    <a:pt x="531660" y="208076"/>
                  </a:lnTo>
                  <a:lnTo>
                    <a:pt x="526630" y="218249"/>
                  </a:lnTo>
                  <a:lnTo>
                    <a:pt x="523163" y="229158"/>
                  </a:lnTo>
                  <a:lnTo>
                    <a:pt x="521309" y="240626"/>
                  </a:lnTo>
                  <a:lnTo>
                    <a:pt x="517829" y="280441"/>
                  </a:lnTo>
                  <a:lnTo>
                    <a:pt x="509739" y="330200"/>
                  </a:lnTo>
                  <a:lnTo>
                    <a:pt x="497179" y="372541"/>
                  </a:lnTo>
                  <a:lnTo>
                    <a:pt x="473303" y="427507"/>
                  </a:lnTo>
                  <a:lnTo>
                    <a:pt x="442277" y="449986"/>
                  </a:lnTo>
                  <a:lnTo>
                    <a:pt x="418693" y="453720"/>
                  </a:lnTo>
                  <a:lnTo>
                    <a:pt x="411353" y="451675"/>
                  </a:lnTo>
                  <a:lnTo>
                    <a:pt x="408101" y="447294"/>
                  </a:lnTo>
                  <a:lnTo>
                    <a:pt x="405726" y="436473"/>
                  </a:lnTo>
                  <a:lnTo>
                    <a:pt x="407644" y="419608"/>
                  </a:lnTo>
                  <a:lnTo>
                    <a:pt x="412203" y="399491"/>
                  </a:lnTo>
                  <a:lnTo>
                    <a:pt x="417753" y="378968"/>
                  </a:lnTo>
                  <a:lnTo>
                    <a:pt x="421640" y="364794"/>
                  </a:lnTo>
                  <a:lnTo>
                    <a:pt x="425196" y="350862"/>
                  </a:lnTo>
                  <a:lnTo>
                    <a:pt x="428015" y="337693"/>
                  </a:lnTo>
                  <a:lnTo>
                    <a:pt x="429691" y="325780"/>
                  </a:lnTo>
                  <a:lnTo>
                    <a:pt x="429958" y="322656"/>
                  </a:lnTo>
                  <a:lnTo>
                    <a:pt x="430542" y="317169"/>
                  </a:lnTo>
                  <a:lnTo>
                    <a:pt x="431787" y="302895"/>
                  </a:lnTo>
                  <a:lnTo>
                    <a:pt x="431723" y="286258"/>
                  </a:lnTo>
                  <a:lnTo>
                    <a:pt x="428459" y="271106"/>
                  </a:lnTo>
                  <a:lnTo>
                    <a:pt x="399503" y="241922"/>
                  </a:lnTo>
                  <a:lnTo>
                    <a:pt x="354418" y="230276"/>
                  </a:lnTo>
                  <a:lnTo>
                    <a:pt x="354114" y="230200"/>
                  </a:lnTo>
                  <a:lnTo>
                    <a:pt x="353479" y="230124"/>
                  </a:lnTo>
                  <a:lnTo>
                    <a:pt x="348030" y="229641"/>
                  </a:lnTo>
                  <a:lnTo>
                    <a:pt x="347891" y="229628"/>
                  </a:lnTo>
                  <a:lnTo>
                    <a:pt x="347510" y="229641"/>
                  </a:lnTo>
                  <a:lnTo>
                    <a:pt x="347256" y="229641"/>
                  </a:lnTo>
                  <a:lnTo>
                    <a:pt x="324573" y="229400"/>
                  </a:lnTo>
                  <a:lnTo>
                    <a:pt x="305473" y="231787"/>
                  </a:lnTo>
                  <a:lnTo>
                    <a:pt x="267296" y="256933"/>
                  </a:lnTo>
                  <a:lnTo>
                    <a:pt x="257225" y="301752"/>
                  </a:lnTo>
                  <a:lnTo>
                    <a:pt x="256806" y="307784"/>
                  </a:lnTo>
                  <a:lnTo>
                    <a:pt x="256552" y="310629"/>
                  </a:lnTo>
                  <a:lnTo>
                    <a:pt x="256324" y="317169"/>
                  </a:lnTo>
                  <a:lnTo>
                    <a:pt x="256197" y="324675"/>
                  </a:lnTo>
                  <a:lnTo>
                    <a:pt x="256616" y="336118"/>
                  </a:lnTo>
                  <a:lnTo>
                    <a:pt x="257733" y="350862"/>
                  </a:lnTo>
                  <a:lnTo>
                    <a:pt x="259067" y="365074"/>
                  </a:lnTo>
                  <a:lnTo>
                    <a:pt x="260959" y="386257"/>
                  </a:lnTo>
                  <a:lnTo>
                    <a:pt x="256705" y="434060"/>
                  </a:lnTo>
                  <a:lnTo>
                    <a:pt x="245135" y="438531"/>
                  </a:lnTo>
                  <a:lnTo>
                    <a:pt x="235889" y="436067"/>
                  </a:lnTo>
                  <a:lnTo>
                    <a:pt x="201295" y="413296"/>
                  </a:lnTo>
                  <a:lnTo>
                    <a:pt x="181952" y="344932"/>
                  </a:lnTo>
                  <a:lnTo>
                    <a:pt x="177025" y="301853"/>
                  </a:lnTo>
                  <a:lnTo>
                    <a:pt x="177139" y="286258"/>
                  </a:lnTo>
                  <a:lnTo>
                    <a:pt x="177533" y="256933"/>
                  </a:lnTo>
                  <a:lnTo>
                    <a:pt x="177634" y="250431"/>
                  </a:lnTo>
                  <a:lnTo>
                    <a:pt x="180746" y="215036"/>
                  </a:lnTo>
                  <a:lnTo>
                    <a:pt x="180924" y="201587"/>
                  </a:lnTo>
                  <a:lnTo>
                    <a:pt x="179133" y="188341"/>
                  </a:lnTo>
                  <a:lnTo>
                    <a:pt x="175412" y="175475"/>
                  </a:lnTo>
                  <a:lnTo>
                    <a:pt x="169799" y="163169"/>
                  </a:lnTo>
                  <a:lnTo>
                    <a:pt x="153327" y="129082"/>
                  </a:lnTo>
                  <a:lnTo>
                    <a:pt x="137121" y="82969"/>
                  </a:lnTo>
                  <a:lnTo>
                    <a:pt x="126136" y="27063"/>
                  </a:lnTo>
                  <a:lnTo>
                    <a:pt x="125755" y="0"/>
                  </a:lnTo>
                  <a:lnTo>
                    <a:pt x="113118" y="0"/>
                  </a:lnTo>
                  <a:lnTo>
                    <a:pt x="113499" y="28308"/>
                  </a:lnTo>
                  <a:lnTo>
                    <a:pt x="124866" y="86245"/>
                  </a:lnTo>
                  <a:lnTo>
                    <a:pt x="141605" y="133985"/>
                  </a:lnTo>
                  <a:lnTo>
                    <a:pt x="158661" y="169265"/>
                  </a:lnTo>
                  <a:lnTo>
                    <a:pt x="163487" y="179870"/>
                  </a:lnTo>
                  <a:lnTo>
                    <a:pt x="166700" y="190957"/>
                  </a:lnTo>
                  <a:lnTo>
                    <a:pt x="168135" y="201587"/>
                  </a:lnTo>
                  <a:lnTo>
                    <a:pt x="168186" y="206819"/>
                  </a:lnTo>
                  <a:lnTo>
                    <a:pt x="168097" y="213931"/>
                  </a:lnTo>
                  <a:lnTo>
                    <a:pt x="164973" y="249567"/>
                  </a:lnTo>
                  <a:lnTo>
                    <a:pt x="163982" y="296583"/>
                  </a:lnTo>
                  <a:lnTo>
                    <a:pt x="168173" y="339090"/>
                  </a:lnTo>
                  <a:lnTo>
                    <a:pt x="183756" y="406869"/>
                  </a:lnTo>
                  <a:lnTo>
                    <a:pt x="217703" y="442518"/>
                  </a:lnTo>
                  <a:lnTo>
                    <a:pt x="251714" y="450888"/>
                  </a:lnTo>
                  <a:lnTo>
                    <a:pt x="259842" y="448589"/>
                  </a:lnTo>
                  <a:lnTo>
                    <a:pt x="265430" y="443268"/>
                  </a:lnTo>
                  <a:lnTo>
                    <a:pt x="268033" y="438531"/>
                  </a:lnTo>
                  <a:lnTo>
                    <a:pt x="272275" y="430847"/>
                  </a:lnTo>
                  <a:lnTo>
                    <a:pt x="274650" y="412584"/>
                  </a:lnTo>
                  <a:lnTo>
                    <a:pt x="273977" y="389813"/>
                  </a:lnTo>
                  <a:lnTo>
                    <a:pt x="271703" y="363867"/>
                  </a:lnTo>
                  <a:lnTo>
                    <a:pt x="270370" y="349669"/>
                  </a:lnTo>
                  <a:lnTo>
                    <a:pt x="269316" y="335826"/>
                  </a:lnTo>
                  <a:lnTo>
                    <a:pt x="268935" y="325780"/>
                  </a:lnTo>
                  <a:lnTo>
                    <a:pt x="268871" y="321754"/>
                  </a:lnTo>
                  <a:lnTo>
                    <a:pt x="269201" y="311734"/>
                  </a:lnTo>
                  <a:lnTo>
                    <a:pt x="269468" y="308825"/>
                  </a:lnTo>
                  <a:lnTo>
                    <a:pt x="269887" y="302895"/>
                  </a:lnTo>
                  <a:lnTo>
                    <a:pt x="277888" y="263931"/>
                  </a:lnTo>
                  <a:lnTo>
                    <a:pt x="310642" y="243649"/>
                  </a:lnTo>
                  <a:lnTo>
                    <a:pt x="328358" y="241922"/>
                  </a:lnTo>
                  <a:lnTo>
                    <a:pt x="349732" y="242557"/>
                  </a:lnTo>
                  <a:lnTo>
                    <a:pt x="388035" y="250431"/>
                  </a:lnTo>
                  <a:lnTo>
                    <a:pt x="416788" y="276085"/>
                  </a:lnTo>
                  <a:lnTo>
                    <a:pt x="419201" y="288391"/>
                  </a:lnTo>
                  <a:lnTo>
                    <a:pt x="419188" y="296583"/>
                  </a:lnTo>
                  <a:lnTo>
                    <a:pt x="419074" y="302895"/>
                  </a:lnTo>
                  <a:lnTo>
                    <a:pt x="417906" y="315849"/>
                  </a:lnTo>
                  <a:lnTo>
                    <a:pt x="417296" y="321754"/>
                  </a:lnTo>
                  <a:lnTo>
                    <a:pt x="417042" y="324675"/>
                  </a:lnTo>
                  <a:lnTo>
                    <a:pt x="415442" y="335826"/>
                  </a:lnTo>
                  <a:lnTo>
                    <a:pt x="412724" y="348386"/>
                  </a:lnTo>
                  <a:lnTo>
                    <a:pt x="409282" y="361823"/>
                  </a:lnTo>
                  <a:lnTo>
                    <a:pt x="405511" y="375577"/>
                  </a:lnTo>
                  <a:lnTo>
                    <a:pt x="398767" y="400735"/>
                  </a:lnTo>
                  <a:lnTo>
                    <a:pt x="394208" y="422833"/>
                  </a:lnTo>
                  <a:lnTo>
                    <a:pt x="394119" y="423811"/>
                  </a:lnTo>
                  <a:lnTo>
                    <a:pt x="393319" y="441426"/>
                  </a:lnTo>
                  <a:lnTo>
                    <a:pt x="397903" y="454850"/>
                  </a:lnTo>
                  <a:lnTo>
                    <a:pt x="403339" y="460133"/>
                  </a:lnTo>
                  <a:lnTo>
                    <a:pt x="410514" y="463727"/>
                  </a:lnTo>
                  <a:lnTo>
                    <a:pt x="419252" y="465556"/>
                  </a:lnTo>
                  <a:lnTo>
                    <a:pt x="429336" y="465543"/>
                  </a:lnTo>
                  <a:lnTo>
                    <a:pt x="445033" y="462407"/>
                  </a:lnTo>
                  <a:lnTo>
                    <a:pt x="460921" y="455752"/>
                  </a:lnTo>
                  <a:lnTo>
                    <a:pt x="463778" y="453720"/>
                  </a:lnTo>
                  <a:lnTo>
                    <a:pt x="474853" y="445909"/>
                  </a:lnTo>
                  <a:lnTo>
                    <a:pt x="498157" y="404418"/>
                  </a:lnTo>
                  <a:lnTo>
                    <a:pt x="523290" y="328041"/>
                  </a:lnTo>
                  <a:lnTo>
                    <a:pt x="530479" y="281546"/>
                  </a:lnTo>
                  <a:lnTo>
                    <a:pt x="533958" y="241731"/>
                  </a:lnTo>
                  <a:lnTo>
                    <a:pt x="535495" y="232143"/>
                  </a:lnTo>
                  <a:lnTo>
                    <a:pt x="538378" y="223050"/>
                  </a:lnTo>
                  <a:lnTo>
                    <a:pt x="542569" y="214566"/>
                  </a:lnTo>
                  <a:lnTo>
                    <a:pt x="547992" y="206819"/>
                  </a:lnTo>
                  <a:lnTo>
                    <a:pt x="571665" y="174726"/>
                  </a:lnTo>
                  <a:lnTo>
                    <a:pt x="597281" y="130022"/>
                  </a:lnTo>
                  <a:lnTo>
                    <a:pt x="619213" y="73990"/>
                  </a:lnTo>
                  <a:lnTo>
                    <a:pt x="631901" y="7899"/>
                  </a:lnTo>
                  <a:close/>
                </a:path>
                <a:path w="734695" h="7151370">
                  <a:moveTo>
                    <a:pt x="656005" y="5606681"/>
                  </a:moveTo>
                  <a:lnTo>
                    <a:pt x="655637" y="5602681"/>
                  </a:lnTo>
                  <a:lnTo>
                    <a:pt x="597992" y="5554904"/>
                  </a:lnTo>
                  <a:lnTo>
                    <a:pt x="595299" y="5552668"/>
                  </a:lnTo>
                  <a:lnTo>
                    <a:pt x="591286" y="5553024"/>
                  </a:lnTo>
                  <a:lnTo>
                    <a:pt x="586816" y="5558434"/>
                  </a:lnTo>
                  <a:lnTo>
                    <a:pt x="587184" y="5562447"/>
                  </a:lnTo>
                  <a:lnTo>
                    <a:pt x="645858" y="5611076"/>
                  </a:lnTo>
                  <a:lnTo>
                    <a:pt x="647077" y="5611546"/>
                  </a:lnTo>
                  <a:lnTo>
                    <a:pt x="650328" y="5611838"/>
                  </a:lnTo>
                  <a:lnTo>
                    <a:pt x="652386" y="5611050"/>
                  </a:lnTo>
                  <a:lnTo>
                    <a:pt x="656005" y="5606681"/>
                  </a:lnTo>
                  <a:close/>
                </a:path>
                <a:path w="734695" h="7151370">
                  <a:moveTo>
                    <a:pt x="721766" y="5474411"/>
                  </a:moveTo>
                  <a:lnTo>
                    <a:pt x="719175" y="5471338"/>
                  </a:lnTo>
                  <a:lnTo>
                    <a:pt x="715683" y="5471033"/>
                  </a:lnTo>
                  <a:lnTo>
                    <a:pt x="646049" y="5464937"/>
                  </a:lnTo>
                  <a:lnTo>
                    <a:pt x="642975" y="5467528"/>
                  </a:lnTo>
                  <a:lnTo>
                    <a:pt x="642366" y="5474513"/>
                  </a:lnTo>
                  <a:lnTo>
                    <a:pt x="644944" y="5477586"/>
                  </a:lnTo>
                  <a:lnTo>
                    <a:pt x="718070" y="5483987"/>
                  </a:lnTo>
                  <a:lnTo>
                    <a:pt x="721144" y="5481409"/>
                  </a:lnTo>
                  <a:lnTo>
                    <a:pt x="721766" y="5474411"/>
                  </a:lnTo>
                  <a:close/>
                </a:path>
                <a:path w="734695" h="7151370">
                  <a:moveTo>
                    <a:pt x="734402" y="6677203"/>
                  </a:moveTo>
                  <a:lnTo>
                    <a:pt x="732040" y="6670586"/>
                  </a:lnTo>
                  <a:lnTo>
                    <a:pt x="728421" y="6668871"/>
                  </a:lnTo>
                  <a:lnTo>
                    <a:pt x="653008" y="6695795"/>
                  </a:lnTo>
                  <a:lnTo>
                    <a:pt x="651294" y="6699428"/>
                  </a:lnTo>
                  <a:lnTo>
                    <a:pt x="652475" y="6702730"/>
                  </a:lnTo>
                  <a:lnTo>
                    <a:pt x="653338" y="6705143"/>
                  </a:lnTo>
                  <a:lnTo>
                    <a:pt x="655497" y="6706705"/>
                  </a:lnTo>
                  <a:lnTo>
                    <a:pt x="658787" y="6706997"/>
                  </a:lnTo>
                  <a:lnTo>
                    <a:pt x="659688" y="6706895"/>
                  </a:lnTo>
                  <a:lnTo>
                    <a:pt x="732688" y="6680835"/>
                  </a:lnTo>
                  <a:lnTo>
                    <a:pt x="734402" y="6677203"/>
                  </a:lnTo>
                  <a:close/>
                </a:path>
                <a:path w="734695" h="7151370">
                  <a:moveTo>
                    <a:pt x="734402" y="5340083"/>
                  </a:moveTo>
                  <a:lnTo>
                    <a:pt x="732040" y="5333466"/>
                  </a:lnTo>
                  <a:lnTo>
                    <a:pt x="728421" y="5331752"/>
                  </a:lnTo>
                  <a:lnTo>
                    <a:pt x="653008" y="5358676"/>
                  </a:lnTo>
                  <a:lnTo>
                    <a:pt x="651294" y="5362308"/>
                  </a:lnTo>
                  <a:lnTo>
                    <a:pt x="652475" y="5365610"/>
                  </a:lnTo>
                  <a:lnTo>
                    <a:pt x="653338" y="5368023"/>
                  </a:lnTo>
                  <a:lnTo>
                    <a:pt x="655497" y="5369585"/>
                  </a:lnTo>
                  <a:lnTo>
                    <a:pt x="658787" y="5369877"/>
                  </a:lnTo>
                  <a:lnTo>
                    <a:pt x="659688" y="5369776"/>
                  </a:lnTo>
                  <a:lnTo>
                    <a:pt x="732688" y="5343715"/>
                  </a:lnTo>
                  <a:lnTo>
                    <a:pt x="734402" y="53400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-1435" y="1763597"/>
              <a:ext cx="719455" cy="1895475"/>
            </a:xfrm>
            <a:custGeom>
              <a:avLst/>
              <a:gdLst/>
              <a:ahLst/>
              <a:cxnLst/>
              <a:rect l="l" t="t" r="r" b="b"/>
              <a:pathLst>
                <a:path w="719455" h="1895475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1895475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1895475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1895475">
                  <a:moveTo>
                    <a:pt x="285546" y="1514043"/>
                  </a:moveTo>
                  <a:lnTo>
                    <a:pt x="281203" y="1478711"/>
                  </a:lnTo>
                  <a:lnTo>
                    <a:pt x="278041" y="1476248"/>
                  </a:lnTo>
                  <a:lnTo>
                    <a:pt x="271081" y="1477098"/>
                  </a:lnTo>
                  <a:lnTo>
                    <a:pt x="268605" y="1480261"/>
                  </a:lnTo>
                  <a:lnTo>
                    <a:pt x="272935" y="1515592"/>
                  </a:lnTo>
                  <a:lnTo>
                    <a:pt x="276110" y="1518069"/>
                  </a:lnTo>
                  <a:lnTo>
                    <a:pt x="279590" y="1517637"/>
                  </a:lnTo>
                  <a:lnTo>
                    <a:pt x="283070" y="1517205"/>
                  </a:lnTo>
                  <a:lnTo>
                    <a:pt x="285546" y="1514043"/>
                  </a:lnTo>
                  <a:close/>
                </a:path>
                <a:path w="719455" h="1895475">
                  <a:moveTo>
                    <a:pt x="414972" y="1656537"/>
                  </a:moveTo>
                  <a:lnTo>
                    <a:pt x="403517" y="1655508"/>
                  </a:lnTo>
                  <a:lnTo>
                    <a:pt x="381139" y="1656537"/>
                  </a:lnTo>
                  <a:lnTo>
                    <a:pt x="414972" y="1656537"/>
                  </a:lnTo>
                  <a:close/>
                </a:path>
                <a:path w="719455" h="1895475">
                  <a:moveTo>
                    <a:pt x="445998" y="1494345"/>
                  </a:moveTo>
                  <a:lnTo>
                    <a:pt x="441667" y="1459014"/>
                  </a:lnTo>
                  <a:lnTo>
                    <a:pt x="438492" y="1456537"/>
                  </a:lnTo>
                  <a:lnTo>
                    <a:pt x="435013" y="1456969"/>
                  </a:lnTo>
                  <a:lnTo>
                    <a:pt x="431533" y="1457401"/>
                  </a:lnTo>
                  <a:lnTo>
                    <a:pt x="429056" y="1460563"/>
                  </a:lnTo>
                  <a:lnTo>
                    <a:pt x="433400" y="1495894"/>
                  </a:lnTo>
                  <a:lnTo>
                    <a:pt x="436562" y="1498358"/>
                  </a:lnTo>
                  <a:lnTo>
                    <a:pt x="443522" y="1497507"/>
                  </a:lnTo>
                  <a:lnTo>
                    <a:pt x="445998" y="1494345"/>
                  </a:lnTo>
                  <a:close/>
                </a:path>
                <a:path w="719455" h="1895475">
                  <a:moveTo>
                    <a:pt x="607390" y="1448612"/>
                  </a:moveTo>
                  <a:lnTo>
                    <a:pt x="606056" y="1381340"/>
                  </a:lnTo>
                  <a:lnTo>
                    <a:pt x="597242" y="1347355"/>
                  </a:lnTo>
                  <a:lnTo>
                    <a:pt x="594372" y="1342821"/>
                  </a:lnTo>
                  <a:lnTo>
                    <a:pt x="594372" y="1450213"/>
                  </a:lnTo>
                  <a:lnTo>
                    <a:pt x="583958" y="1509077"/>
                  </a:lnTo>
                  <a:lnTo>
                    <a:pt x="568464" y="1555978"/>
                  </a:lnTo>
                  <a:lnTo>
                    <a:pt x="554075" y="1587500"/>
                  </a:lnTo>
                  <a:lnTo>
                    <a:pt x="549617" y="1597964"/>
                  </a:lnTo>
                  <a:lnTo>
                    <a:pt x="546823" y="1608975"/>
                  </a:lnTo>
                  <a:lnTo>
                    <a:pt x="545693" y="1620367"/>
                  </a:lnTo>
                  <a:lnTo>
                    <a:pt x="546265" y="1631975"/>
                  </a:lnTo>
                  <a:lnTo>
                    <a:pt x="551141" y="1671650"/>
                  </a:lnTo>
                  <a:lnTo>
                    <a:pt x="553580" y="1721993"/>
                  </a:lnTo>
                  <a:lnTo>
                    <a:pt x="550100" y="1766023"/>
                  </a:lnTo>
                  <a:lnTo>
                    <a:pt x="538162" y="1824748"/>
                  </a:lnTo>
                  <a:lnTo>
                    <a:pt x="512483" y="1853196"/>
                  </a:lnTo>
                  <a:lnTo>
                    <a:pt x="490194" y="1861743"/>
                  </a:lnTo>
                  <a:lnTo>
                    <a:pt x="482600" y="1861273"/>
                  </a:lnTo>
                  <a:lnTo>
                    <a:pt x="478497" y="1857667"/>
                  </a:lnTo>
                  <a:lnTo>
                    <a:pt x="473925" y="1847570"/>
                  </a:lnTo>
                  <a:lnTo>
                    <a:pt x="472300" y="1830666"/>
                  </a:lnTo>
                  <a:lnTo>
                    <a:pt x="472579" y="1810042"/>
                  </a:lnTo>
                  <a:lnTo>
                    <a:pt x="473773" y="1788045"/>
                  </a:lnTo>
                  <a:lnTo>
                    <a:pt x="474611" y="1773809"/>
                  </a:lnTo>
                  <a:lnTo>
                    <a:pt x="475056" y="1762671"/>
                  </a:lnTo>
                  <a:lnTo>
                    <a:pt x="475183" y="1752663"/>
                  </a:lnTo>
                  <a:lnTo>
                    <a:pt x="475107" y="1745157"/>
                  </a:lnTo>
                  <a:lnTo>
                    <a:pt x="474357" y="1734312"/>
                  </a:lnTo>
                  <a:lnTo>
                    <a:pt x="473964" y="1731111"/>
                  </a:lnTo>
                  <a:lnTo>
                    <a:pt x="473392" y="1725714"/>
                  </a:lnTo>
                  <a:lnTo>
                    <a:pt x="461784" y="1681086"/>
                  </a:lnTo>
                  <a:lnTo>
                    <a:pt x="449529" y="1668157"/>
                  </a:lnTo>
                  <a:lnTo>
                    <a:pt x="438518" y="1661744"/>
                  </a:lnTo>
                  <a:lnTo>
                    <a:pt x="422694" y="1657223"/>
                  </a:lnTo>
                  <a:lnTo>
                    <a:pt x="415112" y="1656549"/>
                  </a:lnTo>
                  <a:lnTo>
                    <a:pt x="381139" y="1656549"/>
                  </a:lnTo>
                  <a:lnTo>
                    <a:pt x="380873" y="1656549"/>
                  </a:lnTo>
                  <a:lnTo>
                    <a:pt x="380453" y="1656549"/>
                  </a:lnTo>
                  <a:lnTo>
                    <a:pt x="374357" y="1657286"/>
                  </a:lnTo>
                  <a:lnTo>
                    <a:pt x="373735" y="1657426"/>
                  </a:lnTo>
                  <a:lnTo>
                    <a:pt x="351497" y="1661883"/>
                  </a:lnTo>
                  <a:lnTo>
                    <a:pt x="308648" y="1686547"/>
                  </a:lnTo>
                  <a:lnTo>
                    <a:pt x="298437" y="1716049"/>
                  </a:lnTo>
                  <a:lnTo>
                    <a:pt x="298818" y="1731645"/>
                  </a:lnTo>
                  <a:lnTo>
                    <a:pt x="300723" y="1747088"/>
                  </a:lnTo>
                  <a:lnTo>
                    <a:pt x="301510" y="1752663"/>
                  </a:lnTo>
                  <a:lnTo>
                    <a:pt x="301853" y="1755495"/>
                  </a:lnTo>
                  <a:lnTo>
                    <a:pt x="303949" y="1767344"/>
                  </a:lnTo>
                  <a:lnTo>
                    <a:pt x="307213" y="1780400"/>
                  </a:lnTo>
                  <a:lnTo>
                    <a:pt x="311251" y="1794192"/>
                  </a:lnTo>
                  <a:lnTo>
                    <a:pt x="315633" y="1808238"/>
                  </a:lnTo>
                  <a:lnTo>
                    <a:pt x="321881" y="1828546"/>
                  </a:lnTo>
                  <a:lnTo>
                    <a:pt x="327139" y="1848485"/>
                  </a:lnTo>
                  <a:lnTo>
                    <a:pt x="329641" y="1865287"/>
                  </a:lnTo>
                  <a:lnTo>
                    <a:pt x="327660" y="1876196"/>
                  </a:lnTo>
                  <a:lnTo>
                    <a:pt x="324548" y="1880679"/>
                  </a:lnTo>
                  <a:lnTo>
                    <a:pt x="317284" y="1882978"/>
                  </a:lnTo>
                  <a:lnTo>
                    <a:pt x="307721" y="1882482"/>
                  </a:lnTo>
                  <a:lnTo>
                    <a:pt x="269151" y="1867395"/>
                  </a:lnTo>
                  <a:lnTo>
                    <a:pt x="236029" y="1804555"/>
                  </a:lnTo>
                  <a:lnTo>
                    <a:pt x="221996" y="1762671"/>
                  </a:lnTo>
                  <a:lnTo>
                    <a:pt x="212191" y="1713268"/>
                  </a:lnTo>
                  <a:lnTo>
                    <a:pt x="207822" y="1677746"/>
                  </a:lnTo>
                  <a:lnTo>
                    <a:pt x="205206" y="1664550"/>
                  </a:lnTo>
                  <a:lnTo>
                    <a:pt x="200698" y="1651977"/>
                  </a:lnTo>
                  <a:lnTo>
                    <a:pt x="194386" y="1640166"/>
                  </a:lnTo>
                  <a:lnTo>
                    <a:pt x="186334" y="1629295"/>
                  </a:lnTo>
                  <a:lnTo>
                    <a:pt x="163131" y="1599374"/>
                  </a:lnTo>
                  <a:lnTo>
                    <a:pt x="137706" y="1557642"/>
                  </a:lnTo>
                  <a:lnTo>
                    <a:pt x="115328" y="1505242"/>
                  </a:lnTo>
                  <a:lnTo>
                    <a:pt x="101269" y="1443316"/>
                  </a:lnTo>
                  <a:lnTo>
                    <a:pt x="100774" y="1417294"/>
                  </a:lnTo>
                  <a:lnTo>
                    <a:pt x="106108" y="1395222"/>
                  </a:lnTo>
                  <a:lnTo>
                    <a:pt x="134213" y="1363167"/>
                  </a:lnTo>
                  <a:lnTo>
                    <a:pt x="179438" y="1348740"/>
                  </a:lnTo>
                  <a:lnTo>
                    <a:pt x="204622" y="1347508"/>
                  </a:lnTo>
                  <a:lnTo>
                    <a:pt x="227749" y="1349387"/>
                  </a:lnTo>
                  <a:lnTo>
                    <a:pt x="246722" y="1353286"/>
                  </a:lnTo>
                  <a:lnTo>
                    <a:pt x="259435" y="1358150"/>
                  </a:lnTo>
                  <a:lnTo>
                    <a:pt x="272745" y="1379601"/>
                  </a:lnTo>
                  <a:lnTo>
                    <a:pt x="299593" y="1394866"/>
                  </a:lnTo>
                  <a:lnTo>
                    <a:pt x="336740" y="1402664"/>
                  </a:lnTo>
                  <a:lnTo>
                    <a:pt x="380936" y="1401737"/>
                  </a:lnTo>
                  <a:lnTo>
                    <a:pt x="384416" y="1401305"/>
                  </a:lnTo>
                  <a:lnTo>
                    <a:pt x="386892" y="1398143"/>
                  </a:lnTo>
                  <a:lnTo>
                    <a:pt x="386041" y="1391170"/>
                  </a:lnTo>
                  <a:lnTo>
                    <a:pt x="385191" y="1390510"/>
                  </a:lnTo>
                  <a:lnTo>
                    <a:pt x="382866" y="1388694"/>
                  </a:lnTo>
                  <a:lnTo>
                    <a:pt x="379387" y="1389126"/>
                  </a:lnTo>
                  <a:lnTo>
                    <a:pt x="346951" y="1390510"/>
                  </a:lnTo>
                  <a:lnTo>
                    <a:pt x="317931" y="1386878"/>
                  </a:lnTo>
                  <a:lnTo>
                    <a:pt x="294322" y="1378889"/>
                  </a:lnTo>
                  <a:lnTo>
                    <a:pt x="278104" y="1367231"/>
                  </a:lnTo>
                  <a:lnTo>
                    <a:pt x="294894" y="1371371"/>
                  </a:lnTo>
                  <a:lnTo>
                    <a:pt x="311632" y="1373263"/>
                  </a:lnTo>
                  <a:lnTo>
                    <a:pt x="326618" y="1373619"/>
                  </a:lnTo>
                  <a:lnTo>
                    <a:pt x="338124" y="1373162"/>
                  </a:lnTo>
                  <a:lnTo>
                    <a:pt x="338594" y="1373225"/>
                  </a:lnTo>
                  <a:lnTo>
                    <a:pt x="346646" y="1372108"/>
                  </a:lnTo>
                  <a:lnTo>
                    <a:pt x="361734" y="1368869"/>
                  </a:lnTo>
                  <a:lnTo>
                    <a:pt x="401154" y="1353426"/>
                  </a:lnTo>
                  <a:lnTo>
                    <a:pt x="417766" y="1339977"/>
                  </a:lnTo>
                  <a:lnTo>
                    <a:pt x="435229" y="1328127"/>
                  </a:lnTo>
                  <a:lnTo>
                    <a:pt x="466090" y="1316024"/>
                  </a:lnTo>
                  <a:lnTo>
                    <a:pt x="503859" y="1309179"/>
                  </a:lnTo>
                  <a:lnTo>
                    <a:pt x="542086" y="1313078"/>
                  </a:lnTo>
                  <a:lnTo>
                    <a:pt x="577126" y="1337386"/>
                  </a:lnTo>
                  <a:lnTo>
                    <a:pt x="593458" y="1382890"/>
                  </a:lnTo>
                  <a:lnTo>
                    <a:pt x="594372" y="1450213"/>
                  </a:lnTo>
                  <a:lnTo>
                    <a:pt x="594372" y="1342821"/>
                  </a:lnTo>
                  <a:lnTo>
                    <a:pt x="582434" y="1323924"/>
                  </a:lnTo>
                  <a:lnTo>
                    <a:pt x="564476" y="1309179"/>
                  </a:lnTo>
                  <a:lnTo>
                    <a:pt x="545807" y="1300937"/>
                  </a:lnTo>
                  <a:lnTo>
                    <a:pt x="503783" y="1296416"/>
                  </a:lnTo>
                  <a:lnTo>
                    <a:pt x="462470" y="1303731"/>
                  </a:lnTo>
                  <a:lnTo>
                    <a:pt x="428421" y="1317332"/>
                  </a:lnTo>
                  <a:lnTo>
                    <a:pt x="408190" y="1331645"/>
                  </a:lnTo>
                  <a:lnTo>
                    <a:pt x="391985" y="1344091"/>
                  </a:lnTo>
                  <a:lnTo>
                    <a:pt x="372097" y="1352600"/>
                  </a:lnTo>
                  <a:lnTo>
                    <a:pt x="353314" y="1357782"/>
                  </a:lnTo>
                  <a:lnTo>
                    <a:pt x="340817" y="1360195"/>
                  </a:lnTo>
                  <a:lnTo>
                    <a:pt x="328015" y="1360893"/>
                  </a:lnTo>
                  <a:lnTo>
                    <a:pt x="308673" y="1360385"/>
                  </a:lnTo>
                  <a:lnTo>
                    <a:pt x="287350" y="1356931"/>
                  </a:lnTo>
                  <a:lnTo>
                    <a:pt x="268566" y="1348740"/>
                  </a:lnTo>
                  <a:lnTo>
                    <a:pt x="265404" y="1347508"/>
                  </a:lnTo>
                  <a:lnTo>
                    <a:pt x="245529" y="1339786"/>
                  </a:lnTo>
                  <a:lnTo>
                    <a:pt x="209207" y="1334833"/>
                  </a:lnTo>
                  <a:lnTo>
                    <a:pt x="167335" y="1337729"/>
                  </a:lnTo>
                  <a:lnTo>
                    <a:pt x="127660" y="1352283"/>
                  </a:lnTo>
                  <a:lnTo>
                    <a:pt x="97688" y="1383449"/>
                  </a:lnTo>
                  <a:lnTo>
                    <a:pt x="88658" y="1444866"/>
                  </a:lnTo>
                  <a:lnTo>
                    <a:pt x="103225" y="1509077"/>
                  </a:lnTo>
                  <a:lnTo>
                    <a:pt x="126390" y="1563382"/>
                  </a:lnTo>
                  <a:lnTo>
                    <a:pt x="152692" y="1606600"/>
                  </a:lnTo>
                  <a:lnTo>
                    <a:pt x="176707" y="1637576"/>
                  </a:lnTo>
                  <a:lnTo>
                    <a:pt x="183642" y="1646936"/>
                  </a:lnTo>
                  <a:lnTo>
                    <a:pt x="189090" y="1657108"/>
                  </a:lnTo>
                  <a:lnTo>
                    <a:pt x="192963" y="1667941"/>
                  </a:lnTo>
                  <a:lnTo>
                    <a:pt x="195224" y="1679295"/>
                  </a:lnTo>
                  <a:lnTo>
                    <a:pt x="199580" y="1714817"/>
                  </a:lnTo>
                  <a:lnTo>
                    <a:pt x="208381" y="1760994"/>
                  </a:lnTo>
                  <a:lnTo>
                    <a:pt x="221322" y="1801698"/>
                  </a:lnTo>
                  <a:lnTo>
                    <a:pt x="250659" y="1864766"/>
                  </a:lnTo>
                  <a:lnTo>
                    <a:pt x="291274" y="1892566"/>
                  </a:lnTo>
                  <a:lnTo>
                    <a:pt x="310451" y="1895348"/>
                  </a:lnTo>
                  <a:lnTo>
                    <a:pt x="313651" y="1895246"/>
                  </a:lnTo>
                  <a:lnTo>
                    <a:pt x="342226" y="1869808"/>
                  </a:lnTo>
                  <a:lnTo>
                    <a:pt x="340753" y="1851444"/>
                  </a:lnTo>
                  <a:lnTo>
                    <a:pt x="335356" y="1829320"/>
                  </a:lnTo>
                  <a:lnTo>
                    <a:pt x="327736" y="1804416"/>
                  </a:lnTo>
                  <a:lnTo>
                    <a:pt x="323494" y="1790788"/>
                  </a:lnTo>
                  <a:lnTo>
                    <a:pt x="319582" y="1777492"/>
                  </a:lnTo>
                  <a:lnTo>
                    <a:pt x="316433" y="1765020"/>
                  </a:lnTo>
                  <a:lnTo>
                    <a:pt x="314464" y="1753946"/>
                  </a:lnTo>
                  <a:lnTo>
                    <a:pt x="314109" y="1751050"/>
                  </a:lnTo>
                  <a:lnTo>
                    <a:pt x="313283" y="1745157"/>
                  </a:lnTo>
                  <a:lnTo>
                    <a:pt x="311518" y="1731111"/>
                  </a:lnTo>
                  <a:lnTo>
                    <a:pt x="311023" y="1717751"/>
                  </a:lnTo>
                  <a:lnTo>
                    <a:pt x="313016" y="1705381"/>
                  </a:lnTo>
                  <a:lnTo>
                    <a:pt x="340842" y="1678724"/>
                  </a:lnTo>
                  <a:lnTo>
                    <a:pt x="378841" y="1669542"/>
                  </a:lnTo>
                  <a:lnTo>
                    <a:pt x="400177" y="1668157"/>
                  </a:lnTo>
                  <a:lnTo>
                    <a:pt x="417944" y="1669262"/>
                  </a:lnTo>
                  <a:lnTo>
                    <a:pt x="451396" y="1688388"/>
                  </a:lnTo>
                  <a:lnTo>
                    <a:pt x="460768" y="1727047"/>
                  </a:lnTo>
                  <a:lnTo>
                    <a:pt x="461391" y="1732965"/>
                  </a:lnTo>
                  <a:lnTo>
                    <a:pt x="461746" y="1735861"/>
                  </a:lnTo>
                  <a:lnTo>
                    <a:pt x="462381" y="1745157"/>
                  </a:lnTo>
                  <a:lnTo>
                    <a:pt x="462470" y="1759699"/>
                  </a:lnTo>
                  <a:lnTo>
                    <a:pt x="461873" y="1774139"/>
                  </a:lnTo>
                  <a:lnTo>
                    <a:pt x="460908" y="1790788"/>
                  </a:lnTo>
                  <a:lnTo>
                    <a:pt x="459689" y="1814055"/>
                  </a:lnTo>
                  <a:lnTo>
                    <a:pt x="462826" y="1855000"/>
                  </a:lnTo>
                  <a:lnTo>
                    <a:pt x="484289" y="1873224"/>
                  </a:lnTo>
                  <a:lnTo>
                    <a:pt x="493204" y="1873199"/>
                  </a:lnTo>
                  <a:lnTo>
                    <a:pt x="531926" y="1854949"/>
                  </a:lnTo>
                  <a:lnTo>
                    <a:pt x="557682" y="1796999"/>
                  </a:lnTo>
                  <a:lnTo>
                    <a:pt x="566331" y="1717751"/>
                  </a:lnTo>
                  <a:lnTo>
                    <a:pt x="566254" y="1714817"/>
                  </a:lnTo>
                  <a:lnTo>
                    <a:pt x="563740" y="1670100"/>
                  </a:lnTo>
                  <a:lnTo>
                    <a:pt x="558876" y="1630426"/>
                  </a:lnTo>
                  <a:lnTo>
                    <a:pt x="558393" y="1620723"/>
                  </a:lnTo>
                  <a:lnTo>
                    <a:pt x="559320" y="1611223"/>
                  </a:lnTo>
                  <a:lnTo>
                    <a:pt x="561644" y="1602054"/>
                  </a:lnTo>
                  <a:lnTo>
                    <a:pt x="565340" y="1593354"/>
                  </a:lnTo>
                  <a:lnTo>
                    <a:pt x="581825" y="1557032"/>
                  </a:lnTo>
                  <a:lnTo>
                    <a:pt x="597585" y="1507985"/>
                  </a:lnTo>
                  <a:lnTo>
                    <a:pt x="607390" y="1448612"/>
                  </a:lnTo>
                  <a:close/>
                </a:path>
                <a:path w="719455" h="1895475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1895475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1895475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-1435" y="3100730"/>
              <a:ext cx="719455" cy="1895475"/>
            </a:xfrm>
            <a:custGeom>
              <a:avLst/>
              <a:gdLst/>
              <a:ahLst/>
              <a:cxnLst/>
              <a:rect l="l" t="t" r="r" b="b"/>
              <a:pathLst>
                <a:path w="719455" h="1895475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1895475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1895475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1895475">
                  <a:moveTo>
                    <a:pt x="285546" y="1514043"/>
                  </a:moveTo>
                  <a:lnTo>
                    <a:pt x="281203" y="1478711"/>
                  </a:lnTo>
                  <a:lnTo>
                    <a:pt x="278041" y="1476248"/>
                  </a:lnTo>
                  <a:lnTo>
                    <a:pt x="271081" y="1477098"/>
                  </a:lnTo>
                  <a:lnTo>
                    <a:pt x="268605" y="1480261"/>
                  </a:lnTo>
                  <a:lnTo>
                    <a:pt x="272935" y="1515592"/>
                  </a:lnTo>
                  <a:lnTo>
                    <a:pt x="276110" y="1518069"/>
                  </a:lnTo>
                  <a:lnTo>
                    <a:pt x="279590" y="1517637"/>
                  </a:lnTo>
                  <a:lnTo>
                    <a:pt x="283070" y="1517205"/>
                  </a:lnTo>
                  <a:lnTo>
                    <a:pt x="285546" y="1514043"/>
                  </a:lnTo>
                  <a:close/>
                </a:path>
                <a:path w="719455" h="1895475">
                  <a:moveTo>
                    <a:pt x="414972" y="1656537"/>
                  </a:moveTo>
                  <a:lnTo>
                    <a:pt x="403517" y="1655508"/>
                  </a:lnTo>
                  <a:lnTo>
                    <a:pt x="381139" y="1656537"/>
                  </a:lnTo>
                  <a:lnTo>
                    <a:pt x="414972" y="1656537"/>
                  </a:lnTo>
                  <a:close/>
                </a:path>
                <a:path w="719455" h="1895475">
                  <a:moveTo>
                    <a:pt x="445998" y="1494345"/>
                  </a:moveTo>
                  <a:lnTo>
                    <a:pt x="441667" y="1459014"/>
                  </a:lnTo>
                  <a:lnTo>
                    <a:pt x="438492" y="1456537"/>
                  </a:lnTo>
                  <a:lnTo>
                    <a:pt x="435013" y="1456969"/>
                  </a:lnTo>
                  <a:lnTo>
                    <a:pt x="431533" y="1457401"/>
                  </a:lnTo>
                  <a:lnTo>
                    <a:pt x="429056" y="1460563"/>
                  </a:lnTo>
                  <a:lnTo>
                    <a:pt x="433400" y="1495894"/>
                  </a:lnTo>
                  <a:lnTo>
                    <a:pt x="436562" y="1498358"/>
                  </a:lnTo>
                  <a:lnTo>
                    <a:pt x="443522" y="1497507"/>
                  </a:lnTo>
                  <a:lnTo>
                    <a:pt x="445998" y="1494345"/>
                  </a:lnTo>
                  <a:close/>
                </a:path>
                <a:path w="719455" h="1895475">
                  <a:moveTo>
                    <a:pt x="607390" y="1448612"/>
                  </a:moveTo>
                  <a:lnTo>
                    <a:pt x="606056" y="1381340"/>
                  </a:lnTo>
                  <a:lnTo>
                    <a:pt x="597242" y="1347355"/>
                  </a:lnTo>
                  <a:lnTo>
                    <a:pt x="594372" y="1342821"/>
                  </a:lnTo>
                  <a:lnTo>
                    <a:pt x="594372" y="1450213"/>
                  </a:lnTo>
                  <a:lnTo>
                    <a:pt x="583958" y="1509077"/>
                  </a:lnTo>
                  <a:lnTo>
                    <a:pt x="568464" y="1555965"/>
                  </a:lnTo>
                  <a:lnTo>
                    <a:pt x="554075" y="1587500"/>
                  </a:lnTo>
                  <a:lnTo>
                    <a:pt x="549617" y="1597964"/>
                  </a:lnTo>
                  <a:lnTo>
                    <a:pt x="546823" y="1608975"/>
                  </a:lnTo>
                  <a:lnTo>
                    <a:pt x="545693" y="1620367"/>
                  </a:lnTo>
                  <a:lnTo>
                    <a:pt x="546265" y="1631975"/>
                  </a:lnTo>
                  <a:lnTo>
                    <a:pt x="551141" y="1671650"/>
                  </a:lnTo>
                  <a:lnTo>
                    <a:pt x="553580" y="1721993"/>
                  </a:lnTo>
                  <a:lnTo>
                    <a:pt x="550100" y="1766023"/>
                  </a:lnTo>
                  <a:lnTo>
                    <a:pt x="538162" y="1824748"/>
                  </a:lnTo>
                  <a:lnTo>
                    <a:pt x="512483" y="1853196"/>
                  </a:lnTo>
                  <a:lnTo>
                    <a:pt x="490194" y="1861743"/>
                  </a:lnTo>
                  <a:lnTo>
                    <a:pt x="482600" y="1861273"/>
                  </a:lnTo>
                  <a:lnTo>
                    <a:pt x="478497" y="1857667"/>
                  </a:lnTo>
                  <a:lnTo>
                    <a:pt x="473925" y="1847570"/>
                  </a:lnTo>
                  <a:lnTo>
                    <a:pt x="472300" y="1830666"/>
                  </a:lnTo>
                  <a:lnTo>
                    <a:pt x="472579" y="1810042"/>
                  </a:lnTo>
                  <a:lnTo>
                    <a:pt x="473773" y="1788045"/>
                  </a:lnTo>
                  <a:lnTo>
                    <a:pt x="474611" y="1773796"/>
                  </a:lnTo>
                  <a:lnTo>
                    <a:pt x="475056" y="1762671"/>
                  </a:lnTo>
                  <a:lnTo>
                    <a:pt x="475183" y="1752663"/>
                  </a:lnTo>
                  <a:lnTo>
                    <a:pt x="475107" y="1745157"/>
                  </a:lnTo>
                  <a:lnTo>
                    <a:pt x="474357" y="1734312"/>
                  </a:lnTo>
                  <a:lnTo>
                    <a:pt x="473964" y="1731111"/>
                  </a:lnTo>
                  <a:lnTo>
                    <a:pt x="473392" y="1725714"/>
                  </a:lnTo>
                  <a:lnTo>
                    <a:pt x="461784" y="1681086"/>
                  </a:lnTo>
                  <a:lnTo>
                    <a:pt x="449529" y="1668157"/>
                  </a:lnTo>
                  <a:lnTo>
                    <a:pt x="438518" y="1661744"/>
                  </a:lnTo>
                  <a:lnTo>
                    <a:pt x="422694" y="1657223"/>
                  </a:lnTo>
                  <a:lnTo>
                    <a:pt x="415112" y="1656549"/>
                  </a:lnTo>
                  <a:lnTo>
                    <a:pt x="381139" y="1656549"/>
                  </a:lnTo>
                  <a:lnTo>
                    <a:pt x="380873" y="1656549"/>
                  </a:lnTo>
                  <a:lnTo>
                    <a:pt x="380453" y="1656549"/>
                  </a:lnTo>
                  <a:lnTo>
                    <a:pt x="374357" y="1657286"/>
                  </a:lnTo>
                  <a:lnTo>
                    <a:pt x="373735" y="1657426"/>
                  </a:lnTo>
                  <a:lnTo>
                    <a:pt x="351497" y="1661883"/>
                  </a:lnTo>
                  <a:lnTo>
                    <a:pt x="308648" y="1686547"/>
                  </a:lnTo>
                  <a:lnTo>
                    <a:pt x="298437" y="1716049"/>
                  </a:lnTo>
                  <a:lnTo>
                    <a:pt x="298818" y="1731645"/>
                  </a:lnTo>
                  <a:lnTo>
                    <a:pt x="300723" y="1747088"/>
                  </a:lnTo>
                  <a:lnTo>
                    <a:pt x="301510" y="1752663"/>
                  </a:lnTo>
                  <a:lnTo>
                    <a:pt x="301853" y="1755495"/>
                  </a:lnTo>
                  <a:lnTo>
                    <a:pt x="303949" y="1767332"/>
                  </a:lnTo>
                  <a:lnTo>
                    <a:pt x="307213" y="1780400"/>
                  </a:lnTo>
                  <a:lnTo>
                    <a:pt x="311251" y="1794192"/>
                  </a:lnTo>
                  <a:lnTo>
                    <a:pt x="315633" y="1808238"/>
                  </a:lnTo>
                  <a:lnTo>
                    <a:pt x="321881" y="1828546"/>
                  </a:lnTo>
                  <a:lnTo>
                    <a:pt x="327139" y="1848485"/>
                  </a:lnTo>
                  <a:lnTo>
                    <a:pt x="329641" y="1865287"/>
                  </a:lnTo>
                  <a:lnTo>
                    <a:pt x="327660" y="1876196"/>
                  </a:lnTo>
                  <a:lnTo>
                    <a:pt x="324548" y="1880679"/>
                  </a:lnTo>
                  <a:lnTo>
                    <a:pt x="317284" y="1882978"/>
                  </a:lnTo>
                  <a:lnTo>
                    <a:pt x="307721" y="1882482"/>
                  </a:lnTo>
                  <a:lnTo>
                    <a:pt x="269151" y="1867395"/>
                  </a:lnTo>
                  <a:lnTo>
                    <a:pt x="236029" y="1804543"/>
                  </a:lnTo>
                  <a:lnTo>
                    <a:pt x="221996" y="1762671"/>
                  </a:lnTo>
                  <a:lnTo>
                    <a:pt x="212191" y="1713268"/>
                  </a:lnTo>
                  <a:lnTo>
                    <a:pt x="207822" y="1677746"/>
                  </a:lnTo>
                  <a:lnTo>
                    <a:pt x="205206" y="1664550"/>
                  </a:lnTo>
                  <a:lnTo>
                    <a:pt x="200698" y="1651977"/>
                  </a:lnTo>
                  <a:lnTo>
                    <a:pt x="194386" y="1640166"/>
                  </a:lnTo>
                  <a:lnTo>
                    <a:pt x="186334" y="1629295"/>
                  </a:lnTo>
                  <a:lnTo>
                    <a:pt x="163131" y="1599374"/>
                  </a:lnTo>
                  <a:lnTo>
                    <a:pt x="137706" y="1557642"/>
                  </a:lnTo>
                  <a:lnTo>
                    <a:pt x="115328" y="1505242"/>
                  </a:lnTo>
                  <a:lnTo>
                    <a:pt x="101269" y="1443316"/>
                  </a:lnTo>
                  <a:lnTo>
                    <a:pt x="100774" y="1417294"/>
                  </a:lnTo>
                  <a:lnTo>
                    <a:pt x="106108" y="1395222"/>
                  </a:lnTo>
                  <a:lnTo>
                    <a:pt x="134213" y="1363167"/>
                  </a:lnTo>
                  <a:lnTo>
                    <a:pt x="179438" y="1348740"/>
                  </a:lnTo>
                  <a:lnTo>
                    <a:pt x="204622" y="1347508"/>
                  </a:lnTo>
                  <a:lnTo>
                    <a:pt x="227749" y="1349387"/>
                  </a:lnTo>
                  <a:lnTo>
                    <a:pt x="246722" y="1353286"/>
                  </a:lnTo>
                  <a:lnTo>
                    <a:pt x="259435" y="1358150"/>
                  </a:lnTo>
                  <a:lnTo>
                    <a:pt x="272745" y="1379601"/>
                  </a:lnTo>
                  <a:lnTo>
                    <a:pt x="299593" y="1394866"/>
                  </a:lnTo>
                  <a:lnTo>
                    <a:pt x="336740" y="1402664"/>
                  </a:lnTo>
                  <a:lnTo>
                    <a:pt x="380936" y="1401737"/>
                  </a:lnTo>
                  <a:lnTo>
                    <a:pt x="384416" y="1401305"/>
                  </a:lnTo>
                  <a:lnTo>
                    <a:pt x="386892" y="1398143"/>
                  </a:lnTo>
                  <a:lnTo>
                    <a:pt x="386041" y="1391170"/>
                  </a:lnTo>
                  <a:lnTo>
                    <a:pt x="385191" y="1390510"/>
                  </a:lnTo>
                  <a:lnTo>
                    <a:pt x="382866" y="1388694"/>
                  </a:lnTo>
                  <a:lnTo>
                    <a:pt x="379387" y="1389126"/>
                  </a:lnTo>
                  <a:lnTo>
                    <a:pt x="346951" y="1390510"/>
                  </a:lnTo>
                  <a:lnTo>
                    <a:pt x="317931" y="1386878"/>
                  </a:lnTo>
                  <a:lnTo>
                    <a:pt x="294322" y="1378889"/>
                  </a:lnTo>
                  <a:lnTo>
                    <a:pt x="278104" y="1367231"/>
                  </a:lnTo>
                  <a:lnTo>
                    <a:pt x="294894" y="1371371"/>
                  </a:lnTo>
                  <a:lnTo>
                    <a:pt x="311632" y="1373263"/>
                  </a:lnTo>
                  <a:lnTo>
                    <a:pt x="326618" y="1373619"/>
                  </a:lnTo>
                  <a:lnTo>
                    <a:pt x="338124" y="1373162"/>
                  </a:lnTo>
                  <a:lnTo>
                    <a:pt x="338594" y="1373225"/>
                  </a:lnTo>
                  <a:lnTo>
                    <a:pt x="346646" y="1372108"/>
                  </a:lnTo>
                  <a:lnTo>
                    <a:pt x="361734" y="1368869"/>
                  </a:lnTo>
                  <a:lnTo>
                    <a:pt x="401154" y="1353426"/>
                  </a:lnTo>
                  <a:lnTo>
                    <a:pt x="417766" y="1339977"/>
                  </a:lnTo>
                  <a:lnTo>
                    <a:pt x="435229" y="1328127"/>
                  </a:lnTo>
                  <a:lnTo>
                    <a:pt x="466090" y="1316024"/>
                  </a:lnTo>
                  <a:lnTo>
                    <a:pt x="503859" y="1309179"/>
                  </a:lnTo>
                  <a:lnTo>
                    <a:pt x="542086" y="1313078"/>
                  </a:lnTo>
                  <a:lnTo>
                    <a:pt x="577126" y="1337386"/>
                  </a:lnTo>
                  <a:lnTo>
                    <a:pt x="593458" y="1382890"/>
                  </a:lnTo>
                  <a:lnTo>
                    <a:pt x="594372" y="1450213"/>
                  </a:lnTo>
                  <a:lnTo>
                    <a:pt x="594372" y="1342821"/>
                  </a:lnTo>
                  <a:lnTo>
                    <a:pt x="582434" y="1323911"/>
                  </a:lnTo>
                  <a:lnTo>
                    <a:pt x="564476" y="1309179"/>
                  </a:lnTo>
                  <a:lnTo>
                    <a:pt x="545807" y="1300937"/>
                  </a:lnTo>
                  <a:lnTo>
                    <a:pt x="503783" y="1296416"/>
                  </a:lnTo>
                  <a:lnTo>
                    <a:pt x="462470" y="1303731"/>
                  </a:lnTo>
                  <a:lnTo>
                    <a:pt x="428421" y="1317332"/>
                  </a:lnTo>
                  <a:lnTo>
                    <a:pt x="408190" y="1331645"/>
                  </a:lnTo>
                  <a:lnTo>
                    <a:pt x="391985" y="1344091"/>
                  </a:lnTo>
                  <a:lnTo>
                    <a:pt x="372097" y="1352600"/>
                  </a:lnTo>
                  <a:lnTo>
                    <a:pt x="353314" y="1357782"/>
                  </a:lnTo>
                  <a:lnTo>
                    <a:pt x="340817" y="1360195"/>
                  </a:lnTo>
                  <a:lnTo>
                    <a:pt x="328015" y="1360893"/>
                  </a:lnTo>
                  <a:lnTo>
                    <a:pt x="308673" y="1360385"/>
                  </a:lnTo>
                  <a:lnTo>
                    <a:pt x="287350" y="1356931"/>
                  </a:lnTo>
                  <a:lnTo>
                    <a:pt x="268566" y="1348740"/>
                  </a:lnTo>
                  <a:lnTo>
                    <a:pt x="265404" y="1347508"/>
                  </a:lnTo>
                  <a:lnTo>
                    <a:pt x="245529" y="1339786"/>
                  </a:lnTo>
                  <a:lnTo>
                    <a:pt x="209207" y="1334833"/>
                  </a:lnTo>
                  <a:lnTo>
                    <a:pt x="167335" y="1337729"/>
                  </a:lnTo>
                  <a:lnTo>
                    <a:pt x="127660" y="1352283"/>
                  </a:lnTo>
                  <a:lnTo>
                    <a:pt x="97688" y="1383449"/>
                  </a:lnTo>
                  <a:lnTo>
                    <a:pt x="88658" y="1444866"/>
                  </a:lnTo>
                  <a:lnTo>
                    <a:pt x="103225" y="1509077"/>
                  </a:lnTo>
                  <a:lnTo>
                    <a:pt x="126390" y="1563382"/>
                  </a:lnTo>
                  <a:lnTo>
                    <a:pt x="152692" y="1606600"/>
                  </a:lnTo>
                  <a:lnTo>
                    <a:pt x="176707" y="1637576"/>
                  </a:lnTo>
                  <a:lnTo>
                    <a:pt x="183642" y="1646936"/>
                  </a:lnTo>
                  <a:lnTo>
                    <a:pt x="189090" y="1657108"/>
                  </a:lnTo>
                  <a:lnTo>
                    <a:pt x="192963" y="1667941"/>
                  </a:lnTo>
                  <a:lnTo>
                    <a:pt x="195224" y="1679295"/>
                  </a:lnTo>
                  <a:lnTo>
                    <a:pt x="199580" y="1714817"/>
                  </a:lnTo>
                  <a:lnTo>
                    <a:pt x="208381" y="1760994"/>
                  </a:lnTo>
                  <a:lnTo>
                    <a:pt x="221322" y="1801698"/>
                  </a:lnTo>
                  <a:lnTo>
                    <a:pt x="250659" y="1864766"/>
                  </a:lnTo>
                  <a:lnTo>
                    <a:pt x="291274" y="1892566"/>
                  </a:lnTo>
                  <a:lnTo>
                    <a:pt x="310451" y="1895348"/>
                  </a:lnTo>
                  <a:lnTo>
                    <a:pt x="313651" y="1895246"/>
                  </a:lnTo>
                  <a:lnTo>
                    <a:pt x="342226" y="1869808"/>
                  </a:lnTo>
                  <a:lnTo>
                    <a:pt x="340753" y="1851444"/>
                  </a:lnTo>
                  <a:lnTo>
                    <a:pt x="335356" y="1829320"/>
                  </a:lnTo>
                  <a:lnTo>
                    <a:pt x="327736" y="1804416"/>
                  </a:lnTo>
                  <a:lnTo>
                    <a:pt x="323494" y="1790788"/>
                  </a:lnTo>
                  <a:lnTo>
                    <a:pt x="319582" y="1777479"/>
                  </a:lnTo>
                  <a:lnTo>
                    <a:pt x="316433" y="1765020"/>
                  </a:lnTo>
                  <a:lnTo>
                    <a:pt x="314464" y="1753946"/>
                  </a:lnTo>
                  <a:lnTo>
                    <a:pt x="314109" y="1751050"/>
                  </a:lnTo>
                  <a:lnTo>
                    <a:pt x="313283" y="1745157"/>
                  </a:lnTo>
                  <a:lnTo>
                    <a:pt x="311518" y="1731111"/>
                  </a:lnTo>
                  <a:lnTo>
                    <a:pt x="311023" y="1717751"/>
                  </a:lnTo>
                  <a:lnTo>
                    <a:pt x="313016" y="1705381"/>
                  </a:lnTo>
                  <a:lnTo>
                    <a:pt x="340842" y="1678724"/>
                  </a:lnTo>
                  <a:lnTo>
                    <a:pt x="378841" y="1669542"/>
                  </a:lnTo>
                  <a:lnTo>
                    <a:pt x="400177" y="1668157"/>
                  </a:lnTo>
                  <a:lnTo>
                    <a:pt x="417944" y="1669262"/>
                  </a:lnTo>
                  <a:lnTo>
                    <a:pt x="451396" y="1688388"/>
                  </a:lnTo>
                  <a:lnTo>
                    <a:pt x="460768" y="1727047"/>
                  </a:lnTo>
                  <a:lnTo>
                    <a:pt x="461391" y="1732965"/>
                  </a:lnTo>
                  <a:lnTo>
                    <a:pt x="461746" y="1735861"/>
                  </a:lnTo>
                  <a:lnTo>
                    <a:pt x="462381" y="1745157"/>
                  </a:lnTo>
                  <a:lnTo>
                    <a:pt x="462470" y="1759699"/>
                  </a:lnTo>
                  <a:lnTo>
                    <a:pt x="461873" y="1774139"/>
                  </a:lnTo>
                  <a:lnTo>
                    <a:pt x="460908" y="1790788"/>
                  </a:lnTo>
                  <a:lnTo>
                    <a:pt x="459689" y="1814055"/>
                  </a:lnTo>
                  <a:lnTo>
                    <a:pt x="462826" y="1855000"/>
                  </a:lnTo>
                  <a:lnTo>
                    <a:pt x="484289" y="1873224"/>
                  </a:lnTo>
                  <a:lnTo>
                    <a:pt x="493204" y="1873199"/>
                  </a:lnTo>
                  <a:lnTo>
                    <a:pt x="531926" y="1854936"/>
                  </a:lnTo>
                  <a:lnTo>
                    <a:pt x="557682" y="1796999"/>
                  </a:lnTo>
                  <a:lnTo>
                    <a:pt x="566331" y="1717751"/>
                  </a:lnTo>
                  <a:lnTo>
                    <a:pt x="566254" y="1714817"/>
                  </a:lnTo>
                  <a:lnTo>
                    <a:pt x="563740" y="1670100"/>
                  </a:lnTo>
                  <a:lnTo>
                    <a:pt x="558876" y="1630426"/>
                  </a:lnTo>
                  <a:lnTo>
                    <a:pt x="558393" y="1620723"/>
                  </a:lnTo>
                  <a:lnTo>
                    <a:pt x="559320" y="1611223"/>
                  </a:lnTo>
                  <a:lnTo>
                    <a:pt x="561644" y="1602054"/>
                  </a:lnTo>
                  <a:lnTo>
                    <a:pt x="565340" y="1593354"/>
                  </a:lnTo>
                  <a:lnTo>
                    <a:pt x="581825" y="1557032"/>
                  </a:lnTo>
                  <a:lnTo>
                    <a:pt x="597585" y="1507985"/>
                  </a:lnTo>
                  <a:lnTo>
                    <a:pt x="607390" y="1448612"/>
                  </a:lnTo>
                  <a:close/>
                </a:path>
                <a:path w="719455" h="1895475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1895475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1895475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-1435" y="4437862"/>
              <a:ext cx="719455" cy="1895475"/>
            </a:xfrm>
            <a:custGeom>
              <a:avLst/>
              <a:gdLst/>
              <a:ahLst/>
              <a:cxnLst/>
              <a:rect l="l" t="t" r="r" b="b"/>
              <a:pathLst>
                <a:path w="719455" h="1895475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1895475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1895475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1895475">
                  <a:moveTo>
                    <a:pt x="285546" y="1514030"/>
                  </a:moveTo>
                  <a:lnTo>
                    <a:pt x="281203" y="1478699"/>
                  </a:lnTo>
                  <a:lnTo>
                    <a:pt x="278041" y="1476235"/>
                  </a:lnTo>
                  <a:lnTo>
                    <a:pt x="271081" y="1477086"/>
                  </a:lnTo>
                  <a:lnTo>
                    <a:pt x="268605" y="1480248"/>
                  </a:lnTo>
                  <a:lnTo>
                    <a:pt x="272935" y="1515579"/>
                  </a:lnTo>
                  <a:lnTo>
                    <a:pt x="276110" y="1518056"/>
                  </a:lnTo>
                  <a:lnTo>
                    <a:pt x="279590" y="1517624"/>
                  </a:lnTo>
                  <a:lnTo>
                    <a:pt x="283070" y="1517192"/>
                  </a:lnTo>
                  <a:lnTo>
                    <a:pt x="285546" y="1514030"/>
                  </a:lnTo>
                  <a:close/>
                </a:path>
                <a:path w="719455" h="1895475">
                  <a:moveTo>
                    <a:pt x="414972" y="1656524"/>
                  </a:moveTo>
                  <a:lnTo>
                    <a:pt x="403517" y="1655495"/>
                  </a:lnTo>
                  <a:lnTo>
                    <a:pt x="381139" y="1656524"/>
                  </a:lnTo>
                  <a:lnTo>
                    <a:pt x="414972" y="1656524"/>
                  </a:lnTo>
                  <a:close/>
                </a:path>
                <a:path w="719455" h="1895475">
                  <a:moveTo>
                    <a:pt x="445998" y="1494332"/>
                  </a:moveTo>
                  <a:lnTo>
                    <a:pt x="441667" y="1459001"/>
                  </a:lnTo>
                  <a:lnTo>
                    <a:pt x="438492" y="1456524"/>
                  </a:lnTo>
                  <a:lnTo>
                    <a:pt x="435013" y="1456956"/>
                  </a:lnTo>
                  <a:lnTo>
                    <a:pt x="431533" y="1457388"/>
                  </a:lnTo>
                  <a:lnTo>
                    <a:pt x="429056" y="1460550"/>
                  </a:lnTo>
                  <a:lnTo>
                    <a:pt x="433400" y="1495882"/>
                  </a:lnTo>
                  <a:lnTo>
                    <a:pt x="436562" y="1498346"/>
                  </a:lnTo>
                  <a:lnTo>
                    <a:pt x="443522" y="1497495"/>
                  </a:lnTo>
                  <a:lnTo>
                    <a:pt x="445998" y="1494332"/>
                  </a:lnTo>
                  <a:close/>
                </a:path>
                <a:path w="719455" h="1895475">
                  <a:moveTo>
                    <a:pt x="607390" y="1448612"/>
                  </a:moveTo>
                  <a:lnTo>
                    <a:pt x="606056" y="1381328"/>
                  </a:lnTo>
                  <a:lnTo>
                    <a:pt x="597242" y="1347343"/>
                  </a:lnTo>
                  <a:lnTo>
                    <a:pt x="594372" y="1342809"/>
                  </a:lnTo>
                  <a:lnTo>
                    <a:pt x="594372" y="1450213"/>
                  </a:lnTo>
                  <a:lnTo>
                    <a:pt x="583958" y="1509077"/>
                  </a:lnTo>
                  <a:lnTo>
                    <a:pt x="568464" y="1555965"/>
                  </a:lnTo>
                  <a:lnTo>
                    <a:pt x="554075" y="1587487"/>
                  </a:lnTo>
                  <a:lnTo>
                    <a:pt x="549617" y="1597964"/>
                  </a:lnTo>
                  <a:lnTo>
                    <a:pt x="546823" y="1608975"/>
                  </a:lnTo>
                  <a:lnTo>
                    <a:pt x="545693" y="1620354"/>
                  </a:lnTo>
                  <a:lnTo>
                    <a:pt x="546265" y="1631962"/>
                  </a:lnTo>
                  <a:lnTo>
                    <a:pt x="551141" y="1671637"/>
                  </a:lnTo>
                  <a:lnTo>
                    <a:pt x="553580" y="1721993"/>
                  </a:lnTo>
                  <a:lnTo>
                    <a:pt x="550100" y="1766023"/>
                  </a:lnTo>
                  <a:lnTo>
                    <a:pt x="538162" y="1824736"/>
                  </a:lnTo>
                  <a:lnTo>
                    <a:pt x="512483" y="1853196"/>
                  </a:lnTo>
                  <a:lnTo>
                    <a:pt x="490194" y="1861731"/>
                  </a:lnTo>
                  <a:lnTo>
                    <a:pt x="482600" y="1861261"/>
                  </a:lnTo>
                  <a:lnTo>
                    <a:pt x="478497" y="1857654"/>
                  </a:lnTo>
                  <a:lnTo>
                    <a:pt x="473925" y="1847570"/>
                  </a:lnTo>
                  <a:lnTo>
                    <a:pt x="472300" y="1830666"/>
                  </a:lnTo>
                  <a:lnTo>
                    <a:pt x="472579" y="1810042"/>
                  </a:lnTo>
                  <a:lnTo>
                    <a:pt x="473773" y="1788033"/>
                  </a:lnTo>
                  <a:lnTo>
                    <a:pt x="474611" y="1773796"/>
                  </a:lnTo>
                  <a:lnTo>
                    <a:pt x="475056" y="1762671"/>
                  </a:lnTo>
                  <a:lnTo>
                    <a:pt x="475183" y="1752650"/>
                  </a:lnTo>
                  <a:lnTo>
                    <a:pt x="475107" y="1745145"/>
                  </a:lnTo>
                  <a:lnTo>
                    <a:pt x="474357" y="1734299"/>
                  </a:lnTo>
                  <a:lnTo>
                    <a:pt x="473964" y="1731111"/>
                  </a:lnTo>
                  <a:lnTo>
                    <a:pt x="473392" y="1725701"/>
                  </a:lnTo>
                  <a:lnTo>
                    <a:pt x="461784" y="1681073"/>
                  </a:lnTo>
                  <a:lnTo>
                    <a:pt x="449529" y="1668157"/>
                  </a:lnTo>
                  <a:lnTo>
                    <a:pt x="438518" y="1661731"/>
                  </a:lnTo>
                  <a:lnTo>
                    <a:pt x="422694" y="1657223"/>
                  </a:lnTo>
                  <a:lnTo>
                    <a:pt x="415112" y="1656537"/>
                  </a:lnTo>
                  <a:lnTo>
                    <a:pt x="381139" y="1656537"/>
                  </a:lnTo>
                  <a:lnTo>
                    <a:pt x="380873" y="1656537"/>
                  </a:lnTo>
                  <a:lnTo>
                    <a:pt x="380453" y="1656537"/>
                  </a:lnTo>
                  <a:lnTo>
                    <a:pt x="374357" y="1657273"/>
                  </a:lnTo>
                  <a:lnTo>
                    <a:pt x="373735" y="1657413"/>
                  </a:lnTo>
                  <a:lnTo>
                    <a:pt x="351497" y="1661883"/>
                  </a:lnTo>
                  <a:lnTo>
                    <a:pt x="308648" y="1686534"/>
                  </a:lnTo>
                  <a:lnTo>
                    <a:pt x="298437" y="1716049"/>
                  </a:lnTo>
                  <a:lnTo>
                    <a:pt x="298818" y="1731645"/>
                  </a:lnTo>
                  <a:lnTo>
                    <a:pt x="300723" y="1747088"/>
                  </a:lnTo>
                  <a:lnTo>
                    <a:pt x="301510" y="1752650"/>
                  </a:lnTo>
                  <a:lnTo>
                    <a:pt x="301853" y="1755482"/>
                  </a:lnTo>
                  <a:lnTo>
                    <a:pt x="303949" y="1767332"/>
                  </a:lnTo>
                  <a:lnTo>
                    <a:pt x="307213" y="1780400"/>
                  </a:lnTo>
                  <a:lnTo>
                    <a:pt x="311251" y="1794192"/>
                  </a:lnTo>
                  <a:lnTo>
                    <a:pt x="315633" y="1808226"/>
                  </a:lnTo>
                  <a:lnTo>
                    <a:pt x="321881" y="1828546"/>
                  </a:lnTo>
                  <a:lnTo>
                    <a:pt x="327139" y="1848485"/>
                  </a:lnTo>
                  <a:lnTo>
                    <a:pt x="329641" y="1865287"/>
                  </a:lnTo>
                  <a:lnTo>
                    <a:pt x="327660" y="1876183"/>
                  </a:lnTo>
                  <a:lnTo>
                    <a:pt x="324548" y="1880666"/>
                  </a:lnTo>
                  <a:lnTo>
                    <a:pt x="317284" y="1882965"/>
                  </a:lnTo>
                  <a:lnTo>
                    <a:pt x="307721" y="1882470"/>
                  </a:lnTo>
                  <a:lnTo>
                    <a:pt x="269151" y="1867395"/>
                  </a:lnTo>
                  <a:lnTo>
                    <a:pt x="236029" y="1804543"/>
                  </a:lnTo>
                  <a:lnTo>
                    <a:pt x="221996" y="1762671"/>
                  </a:lnTo>
                  <a:lnTo>
                    <a:pt x="212191" y="1713255"/>
                  </a:lnTo>
                  <a:lnTo>
                    <a:pt x="207822" y="1677733"/>
                  </a:lnTo>
                  <a:lnTo>
                    <a:pt x="205206" y="1664550"/>
                  </a:lnTo>
                  <a:lnTo>
                    <a:pt x="200698" y="1651965"/>
                  </a:lnTo>
                  <a:lnTo>
                    <a:pt x="194386" y="1640154"/>
                  </a:lnTo>
                  <a:lnTo>
                    <a:pt x="186334" y="1629283"/>
                  </a:lnTo>
                  <a:lnTo>
                    <a:pt x="163131" y="1599361"/>
                  </a:lnTo>
                  <a:lnTo>
                    <a:pt x="137706" y="1557629"/>
                  </a:lnTo>
                  <a:lnTo>
                    <a:pt x="115328" y="1505229"/>
                  </a:lnTo>
                  <a:lnTo>
                    <a:pt x="101269" y="1443304"/>
                  </a:lnTo>
                  <a:lnTo>
                    <a:pt x="100774" y="1417294"/>
                  </a:lnTo>
                  <a:lnTo>
                    <a:pt x="106108" y="1395209"/>
                  </a:lnTo>
                  <a:lnTo>
                    <a:pt x="134213" y="1363154"/>
                  </a:lnTo>
                  <a:lnTo>
                    <a:pt x="179438" y="1348727"/>
                  </a:lnTo>
                  <a:lnTo>
                    <a:pt x="204622" y="1347508"/>
                  </a:lnTo>
                  <a:lnTo>
                    <a:pt x="227749" y="1349375"/>
                  </a:lnTo>
                  <a:lnTo>
                    <a:pt x="246722" y="1353286"/>
                  </a:lnTo>
                  <a:lnTo>
                    <a:pt x="259435" y="1358138"/>
                  </a:lnTo>
                  <a:lnTo>
                    <a:pt x="272745" y="1379601"/>
                  </a:lnTo>
                  <a:lnTo>
                    <a:pt x="299593" y="1394866"/>
                  </a:lnTo>
                  <a:lnTo>
                    <a:pt x="336740" y="1402664"/>
                  </a:lnTo>
                  <a:lnTo>
                    <a:pt x="380936" y="1401724"/>
                  </a:lnTo>
                  <a:lnTo>
                    <a:pt x="384416" y="1401292"/>
                  </a:lnTo>
                  <a:lnTo>
                    <a:pt x="386892" y="1398130"/>
                  </a:lnTo>
                  <a:lnTo>
                    <a:pt x="386041" y="1391158"/>
                  </a:lnTo>
                  <a:lnTo>
                    <a:pt x="385191" y="1390497"/>
                  </a:lnTo>
                  <a:lnTo>
                    <a:pt x="382866" y="1388681"/>
                  </a:lnTo>
                  <a:lnTo>
                    <a:pt x="379387" y="1389113"/>
                  </a:lnTo>
                  <a:lnTo>
                    <a:pt x="346951" y="1390497"/>
                  </a:lnTo>
                  <a:lnTo>
                    <a:pt x="317931" y="1386878"/>
                  </a:lnTo>
                  <a:lnTo>
                    <a:pt x="294322" y="1378889"/>
                  </a:lnTo>
                  <a:lnTo>
                    <a:pt x="278104" y="1367218"/>
                  </a:lnTo>
                  <a:lnTo>
                    <a:pt x="294894" y="1371371"/>
                  </a:lnTo>
                  <a:lnTo>
                    <a:pt x="311632" y="1373263"/>
                  </a:lnTo>
                  <a:lnTo>
                    <a:pt x="326618" y="1373619"/>
                  </a:lnTo>
                  <a:lnTo>
                    <a:pt x="338124" y="1373149"/>
                  </a:lnTo>
                  <a:lnTo>
                    <a:pt x="338594" y="1373212"/>
                  </a:lnTo>
                  <a:lnTo>
                    <a:pt x="346646" y="1372095"/>
                  </a:lnTo>
                  <a:lnTo>
                    <a:pt x="361734" y="1368869"/>
                  </a:lnTo>
                  <a:lnTo>
                    <a:pt x="367055" y="1367218"/>
                  </a:lnTo>
                  <a:lnTo>
                    <a:pt x="381190" y="1362849"/>
                  </a:lnTo>
                  <a:lnTo>
                    <a:pt x="385343" y="1360893"/>
                  </a:lnTo>
                  <a:lnTo>
                    <a:pt x="401154" y="1353426"/>
                  </a:lnTo>
                  <a:lnTo>
                    <a:pt x="417766" y="1339964"/>
                  </a:lnTo>
                  <a:lnTo>
                    <a:pt x="435229" y="1328127"/>
                  </a:lnTo>
                  <a:lnTo>
                    <a:pt x="466090" y="1316024"/>
                  </a:lnTo>
                  <a:lnTo>
                    <a:pt x="503859" y="1309166"/>
                  </a:lnTo>
                  <a:lnTo>
                    <a:pt x="542086" y="1313065"/>
                  </a:lnTo>
                  <a:lnTo>
                    <a:pt x="577126" y="1337386"/>
                  </a:lnTo>
                  <a:lnTo>
                    <a:pt x="593458" y="1382877"/>
                  </a:lnTo>
                  <a:lnTo>
                    <a:pt x="594372" y="1450213"/>
                  </a:lnTo>
                  <a:lnTo>
                    <a:pt x="594372" y="1342809"/>
                  </a:lnTo>
                  <a:lnTo>
                    <a:pt x="564476" y="1309166"/>
                  </a:lnTo>
                  <a:lnTo>
                    <a:pt x="503783" y="1296403"/>
                  </a:lnTo>
                  <a:lnTo>
                    <a:pt x="462470" y="1303731"/>
                  </a:lnTo>
                  <a:lnTo>
                    <a:pt x="428421" y="1317332"/>
                  </a:lnTo>
                  <a:lnTo>
                    <a:pt x="408190" y="1331633"/>
                  </a:lnTo>
                  <a:lnTo>
                    <a:pt x="391985" y="1344091"/>
                  </a:lnTo>
                  <a:lnTo>
                    <a:pt x="372097" y="1352600"/>
                  </a:lnTo>
                  <a:lnTo>
                    <a:pt x="353314" y="1357782"/>
                  </a:lnTo>
                  <a:lnTo>
                    <a:pt x="340817" y="1360182"/>
                  </a:lnTo>
                  <a:lnTo>
                    <a:pt x="328015" y="1360893"/>
                  </a:lnTo>
                  <a:lnTo>
                    <a:pt x="308673" y="1360385"/>
                  </a:lnTo>
                  <a:lnTo>
                    <a:pt x="287350" y="1356931"/>
                  </a:lnTo>
                  <a:lnTo>
                    <a:pt x="268566" y="1348727"/>
                  </a:lnTo>
                  <a:lnTo>
                    <a:pt x="265404" y="1347508"/>
                  </a:lnTo>
                  <a:lnTo>
                    <a:pt x="245529" y="1339786"/>
                  </a:lnTo>
                  <a:lnTo>
                    <a:pt x="209207" y="1334833"/>
                  </a:lnTo>
                  <a:lnTo>
                    <a:pt x="167335" y="1337716"/>
                  </a:lnTo>
                  <a:lnTo>
                    <a:pt x="127660" y="1352270"/>
                  </a:lnTo>
                  <a:lnTo>
                    <a:pt x="97688" y="1383436"/>
                  </a:lnTo>
                  <a:lnTo>
                    <a:pt x="88658" y="1444853"/>
                  </a:lnTo>
                  <a:lnTo>
                    <a:pt x="103225" y="1509077"/>
                  </a:lnTo>
                  <a:lnTo>
                    <a:pt x="126390" y="1563382"/>
                  </a:lnTo>
                  <a:lnTo>
                    <a:pt x="152692" y="1606600"/>
                  </a:lnTo>
                  <a:lnTo>
                    <a:pt x="176707" y="1637563"/>
                  </a:lnTo>
                  <a:lnTo>
                    <a:pt x="183642" y="1646936"/>
                  </a:lnTo>
                  <a:lnTo>
                    <a:pt x="189090" y="1657108"/>
                  </a:lnTo>
                  <a:lnTo>
                    <a:pt x="192963" y="1667941"/>
                  </a:lnTo>
                  <a:lnTo>
                    <a:pt x="195224" y="1679282"/>
                  </a:lnTo>
                  <a:lnTo>
                    <a:pt x="199580" y="1714804"/>
                  </a:lnTo>
                  <a:lnTo>
                    <a:pt x="208381" y="1760994"/>
                  </a:lnTo>
                  <a:lnTo>
                    <a:pt x="221322" y="1801698"/>
                  </a:lnTo>
                  <a:lnTo>
                    <a:pt x="250659" y="1864753"/>
                  </a:lnTo>
                  <a:lnTo>
                    <a:pt x="291274" y="1892566"/>
                  </a:lnTo>
                  <a:lnTo>
                    <a:pt x="310451" y="1895335"/>
                  </a:lnTo>
                  <a:lnTo>
                    <a:pt x="313651" y="1895233"/>
                  </a:lnTo>
                  <a:lnTo>
                    <a:pt x="342226" y="1869808"/>
                  </a:lnTo>
                  <a:lnTo>
                    <a:pt x="340753" y="1851444"/>
                  </a:lnTo>
                  <a:lnTo>
                    <a:pt x="335356" y="1829308"/>
                  </a:lnTo>
                  <a:lnTo>
                    <a:pt x="327736" y="1804403"/>
                  </a:lnTo>
                  <a:lnTo>
                    <a:pt x="323494" y="1790788"/>
                  </a:lnTo>
                  <a:lnTo>
                    <a:pt x="319582" y="1777479"/>
                  </a:lnTo>
                  <a:lnTo>
                    <a:pt x="316433" y="1765020"/>
                  </a:lnTo>
                  <a:lnTo>
                    <a:pt x="314464" y="1753933"/>
                  </a:lnTo>
                  <a:lnTo>
                    <a:pt x="314109" y="1751037"/>
                  </a:lnTo>
                  <a:lnTo>
                    <a:pt x="313283" y="1745145"/>
                  </a:lnTo>
                  <a:lnTo>
                    <a:pt x="311518" y="1731111"/>
                  </a:lnTo>
                  <a:lnTo>
                    <a:pt x="311023" y="1717751"/>
                  </a:lnTo>
                  <a:lnTo>
                    <a:pt x="313016" y="1705368"/>
                  </a:lnTo>
                  <a:lnTo>
                    <a:pt x="340842" y="1678724"/>
                  </a:lnTo>
                  <a:lnTo>
                    <a:pt x="378841" y="1669529"/>
                  </a:lnTo>
                  <a:lnTo>
                    <a:pt x="400177" y="1668157"/>
                  </a:lnTo>
                  <a:lnTo>
                    <a:pt x="417944" y="1669262"/>
                  </a:lnTo>
                  <a:lnTo>
                    <a:pt x="451396" y="1688388"/>
                  </a:lnTo>
                  <a:lnTo>
                    <a:pt x="460768" y="1727034"/>
                  </a:lnTo>
                  <a:lnTo>
                    <a:pt x="461391" y="1732953"/>
                  </a:lnTo>
                  <a:lnTo>
                    <a:pt x="461746" y="1735848"/>
                  </a:lnTo>
                  <a:lnTo>
                    <a:pt x="462381" y="1745145"/>
                  </a:lnTo>
                  <a:lnTo>
                    <a:pt x="462470" y="1759699"/>
                  </a:lnTo>
                  <a:lnTo>
                    <a:pt x="461873" y="1774139"/>
                  </a:lnTo>
                  <a:lnTo>
                    <a:pt x="460908" y="1790788"/>
                  </a:lnTo>
                  <a:lnTo>
                    <a:pt x="459689" y="1814042"/>
                  </a:lnTo>
                  <a:lnTo>
                    <a:pt x="462826" y="1854987"/>
                  </a:lnTo>
                  <a:lnTo>
                    <a:pt x="484289" y="1873224"/>
                  </a:lnTo>
                  <a:lnTo>
                    <a:pt x="493204" y="1873199"/>
                  </a:lnTo>
                  <a:lnTo>
                    <a:pt x="503072" y="1871091"/>
                  </a:lnTo>
                  <a:lnTo>
                    <a:pt x="517766" y="1864753"/>
                  </a:lnTo>
                  <a:lnTo>
                    <a:pt x="522122" y="1861731"/>
                  </a:lnTo>
                  <a:lnTo>
                    <a:pt x="531926" y="1854936"/>
                  </a:lnTo>
                  <a:lnTo>
                    <a:pt x="557682" y="1796999"/>
                  </a:lnTo>
                  <a:lnTo>
                    <a:pt x="566331" y="1717751"/>
                  </a:lnTo>
                  <a:lnTo>
                    <a:pt x="566254" y="1714804"/>
                  </a:lnTo>
                  <a:lnTo>
                    <a:pt x="563740" y="1670088"/>
                  </a:lnTo>
                  <a:lnTo>
                    <a:pt x="558876" y="1630413"/>
                  </a:lnTo>
                  <a:lnTo>
                    <a:pt x="558393" y="1620723"/>
                  </a:lnTo>
                  <a:lnTo>
                    <a:pt x="559320" y="1611223"/>
                  </a:lnTo>
                  <a:lnTo>
                    <a:pt x="561644" y="1602054"/>
                  </a:lnTo>
                  <a:lnTo>
                    <a:pt x="565340" y="1593342"/>
                  </a:lnTo>
                  <a:lnTo>
                    <a:pt x="581825" y="1557032"/>
                  </a:lnTo>
                  <a:lnTo>
                    <a:pt x="597585" y="1507985"/>
                  </a:lnTo>
                  <a:lnTo>
                    <a:pt x="607390" y="1448612"/>
                  </a:lnTo>
                  <a:close/>
                </a:path>
                <a:path w="719455" h="1895475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1895475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1895475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-1435" y="385749"/>
              <a:ext cx="719455" cy="5753735"/>
            </a:xfrm>
            <a:custGeom>
              <a:avLst/>
              <a:gdLst/>
              <a:ahLst/>
              <a:cxnLst/>
              <a:rect l="l" t="t" r="r" b="b"/>
              <a:pathLst>
                <a:path w="719455" h="5753735">
                  <a:moveTo>
                    <a:pt x="66497" y="5503888"/>
                  </a:moveTo>
                  <a:lnTo>
                    <a:pt x="64655" y="5500319"/>
                  </a:lnTo>
                  <a:lnTo>
                    <a:pt x="1435" y="5480202"/>
                  </a:lnTo>
                  <a:lnTo>
                    <a:pt x="1435" y="5493537"/>
                  </a:lnTo>
                  <a:lnTo>
                    <a:pt x="58356" y="5511647"/>
                  </a:lnTo>
                  <a:lnTo>
                    <a:pt x="59270" y="5511724"/>
                  </a:lnTo>
                  <a:lnTo>
                    <a:pt x="62547" y="5511317"/>
                  </a:lnTo>
                  <a:lnTo>
                    <a:pt x="64655" y="5509679"/>
                  </a:lnTo>
                  <a:lnTo>
                    <a:pt x="66497" y="5503888"/>
                  </a:lnTo>
                  <a:close/>
                </a:path>
                <a:path w="719455" h="5753735">
                  <a:moveTo>
                    <a:pt x="79349" y="5615724"/>
                  </a:moveTo>
                  <a:lnTo>
                    <a:pt x="78486" y="5608752"/>
                  </a:lnTo>
                  <a:lnTo>
                    <a:pt x="75323" y="5606288"/>
                  </a:lnTo>
                  <a:lnTo>
                    <a:pt x="2463" y="5615229"/>
                  </a:lnTo>
                  <a:lnTo>
                    <a:pt x="0" y="5618391"/>
                  </a:lnTo>
                  <a:lnTo>
                    <a:pt x="850" y="5625363"/>
                  </a:lnTo>
                  <a:lnTo>
                    <a:pt x="4013" y="5627840"/>
                  </a:lnTo>
                  <a:lnTo>
                    <a:pt x="7493" y="5627408"/>
                  </a:lnTo>
                  <a:lnTo>
                    <a:pt x="76873" y="5618886"/>
                  </a:lnTo>
                  <a:lnTo>
                    <a:pt x="79349" y="5615724"/>
                  </a:lnTo>
                  <a:close/>
                </a:path>
                <a:path w="719455" h="5753735">
                  <a:moveTo>
                    <a:pt x="137782" y="5697652"/>
                  </a:moveTo>
                  <a:lnTo>
                    <a:pt x="133108" y="5692394"/>
                  </a:lnTo>
                  <a:lnTo>
                    <a:pt x="129095" y="5692191"/>
                  </a:lnTo>
                  <a:lnTo>
                    <a:pt x="70548" y="5744273"/>
                  </a:lnTo>
                  <a:lnTo>
                    <a:pt x="70307" y="5748286"/>
                  </a:lnTo>
                  <a:lnTo>
                    <a:pt x="72644" y="5750903"/>
                  </a:lnTo>
                  <a:lnTo>
                    <a:pt x="74079" y="5752528"/>
                  </a:lnTo>
                  <a:lnTo>
                    <a:pt x="76161" y="5753227"/>
                  </a:lnTo>
                  <a:lnTo>
                    <a:pt x="79400" y="5752833"/>
                  </a:lnTo>
                  <a:lnTo>
                    <a:pt x="80606" y="5752312"/>
                  </a:lnTo>
                  <a:lnTo>
                    <a:pt x="137553" y="5701665"/>
                  </a:lnTo>
                  <a:lnTo>
                    <a:pt x="137782" y="5697652"/>
                  </a:lnTo>
                  <a:close/>
                </a:path>
                <a:path w="719455" h="5753735">
                  <a:moveTo>
                    <a:pt x="285546" y="217627"/>
                  </a:moveTo>
                  <a:lnTo>
                    <a:pt x="281203" y="182295"/>
                  </a:lnTo>
                  <a:lnTo>
                    <a:pt x="278041" y="179832"/>
                  </a:lnTo>
                  <a:lnTo>
                    <a:pt x="271081" y="180682"/>
                  </a:lnTo>
                  <a:lnTo>
                    <a:pt x="268605" y="183845"/>
                  </a:lnTo>
                  <a:lnTo>
                    <a:pt x="272935" y="219176"/>
                  </a:lnTo>
                  <a:lnTo>
                    <a:pt x="276110" y="221653"/>
                  </a:lnTo>
                  <a:lnTo>
                    <a:pt x="279590" y="221221"/>
                  </a:lnTo>
                  <a:lnTo>
                    <a:pt x="283070" y="220789"/>
                  </a:lnTo>
                  <a:lnTo>
                    <a:pt x="285546" y="217627"/>
                  </a:lnTo>
                  <a:close/>
                </a:path>
                <a:path w="719455" h="5753735">
                  <a:moveTo>
                    <a:pt x="414972" y="360121"/>
                  </a:moveTo>
                  <a:lnTo>
                    <a:pt x="403517" y="359092"/>
                  </a:lnTo>
                  <a:lnTo>
                    <a:pt x="381139" y="360121"/>
                  </a:lnTo>
                  <a:lnTo>
                    <a:pt x="414972" y="360121"/>
                  </a:lnTo>
                  <a:close/>
                </a:path>
                <a:path w="719455" h="5753735">
                  <a:moveTo>
                    <a:pt x="445998" y="197929"/>
                  </a:moveTo>
                  <a:lnTo>
                    <a:pt x="441667" y="162598"/>
                  </a:lnTo>
                  <a:lnTo>
                    <a:pt x="438492" y="160121"/>
                  </a:lnTo>
                  <a:lnTo>
                    <a:pt x="435013" y="160553"/>
                  </a:lnTo>
                  <a:lnTo>
                    <a:pt x="431533" y="160985"/>
                  </a:lnTo>
                  <a:lnTo>
                    <a:pt x="429056" y="164147"/>
                  </a:lnTo>
                  <a:lnTo>
                    <a:pt x="433400" y="199478"/>
                  </a:lnTo>
                  <a:lnTo>
                    <a:pt x="436562" y="201955"/>
                  </a:lnTo>
                  <a:lnTo>
                    <a:pt x="443522" y="201091"/>
                  </a:lnTo>
                  <a:lnTo>
                    <a:pt x="445998" y="197929"/>
                  </a:lnTo>
                  <a:close/>
                </a:path>
                <a:path w="719455" h="5753735">
                  <a:moveTo>
                    <a:pt x="607390" y="152209"/>
                  </a:moveTo>
                  <a:lnTo>
                    <a:pt x="606056" y="84924"/>
                  </a:lnTo>
                  <a:lnTo>
                    <a:pt x="597242" y="50939"/>
                  </a:lnTo>
                  <a:lnTo>
                    <a:pt x="594372" y="46405"/>
                  </a:lnTo>
                  <a:lnTo>
                    <a:pt x="594372" y="153797"/>
                  </a:lnTo>
                  <a:lnTo>
                    <a:pt x="583958" y="212674"/>
                  </a:lnTo>
                  <a:lnTo>
                    <a:pt x="568464" y="259562"/>
                  </a:lnTo>
                  <a:lnTo>
                    <a:pt x="554075" y="291084"/>
                  </a:lnTo>
                  <a:lnTo>
                    <a:pt x="549617" y="301561"/>
                  </a:lnTo>
                  <a:lnTo>
                    <a:pt x="546823" y="312559"/>
                  </a:lnTo>
                  <a:lnTo>
                    <a:pt x="545693" y="323951"/>
                  </a:lnTo>
                  <a:lnTo>
                    <a:pt x="546265" y="335559"/>
                  </a:lnTo>
                  <a:lnTo>
                    <a:pt x="551141" y="375234"/>
                  </a:lnTo>
                  <a:lnTo>
                    <a:pt x="553580" y="425589"/>
                  </a:lnTo>
                  <a:lnTo>
                    <a:pt x="550100" y="469607"/>
                  </a:lnTo>
                  <a:lnTo>
                    <a:pt x="538162" y="528332"/>
                  </a:lnTo>
                  <a:lnTo>
                    <a:pt x="512483" y="556780"/>
                  </a:lnTo>
                  <a:lnTo>
                    <a:pt x="490194" y="565327"/>
                  </a:lnTo>
                  <a:lnTo>
                    <a:pt x="482600" y="564857"/>
                  </a:lnTo>
                  <a:lnTo>
                    <a:pt x="478497" y="561251"/>
                  </a:lnTo>
                  <a:lnTo>
                    <a:pt x="473925" y="551154"/>
                  </a:lnTo>
                  <a:lnTo>
                    <a:pt x="472300" y="534250"/>
                  </a:lnTo>
                  <a:lnTo>
                    <a:pt x="472579" y="513638"/>
                  </a:lnTo>
                  <a:lnTo>
                    <a:pt x="473773" y="491629"/>
                  </a:lnTo>
                  <a:lnTo>
                    <a:pt x="474611" y="477393"/>
                  </a:lnTo>
                  <a:lnTo>
                    <a:pt x="475056" y="466267"/>
                  </a:lnTo>
                  <a:lnTo>
                    <a:pt x="475183" y="456247"/>
                  </a:lnTo>
                  <a:lnTo>
                    <a:pt x="475107" y="448741"/>
                  </a:lnTo>
                  <a:lnTo>
                    <a:pt x="474357" y="437896"/>
                  </a:lnTo>
                  <a:lnTo>
                    <a:pt x="473964" y="434695"/>
                  </a:lnTo>
                  <a:lnTo>
                    <a:pt x="473392" y="429298"/>
                  </a:lnTo>
                  <a:lnTo>
                    <a:pt x="461784" y="384670"/>
                  </a:lnTo>
                  <a:lnTo>
                    <a:pt x="449529" y="371741"/>
                  </a:lnTo>
                  <a:lnTo>
                    <a:pt x="438518" y="365328"/>
                  </a:lnTo>
                  <a:lnTo>
                    <a:pt x="422694" y="360819"/>
                  </a:lnTo>
                  <a:lnTo>
                    <a:pt x="415112" y="360133"/>
                  </a:lnTo>
                  <a:lnTo>
                    <a:pt x="381139" y="360133"/>
                  </a:lnTo>
                  <a:lnTo>
                    <a:pt x="380873" y="360133"/>
                  </a:lnTo>
                  <a:lnTo>
                    <a:pt x="380441" y="360133"/>
                  </a:lnTo>
                  <a:lnTo>
                    <a:pt x="374357" y="360857"/>
                  </a:lnTo>
                  <a:lnTo>
                    <a:pt x="373735" y="361010"/>
                  </a:lnTo>
                  <a:lnTo>
                    <a:pt x="351497" y="365480"/>
                  </a:lnTo>
                  <a:lnTo>
                    <a:pt x="308648" y="390131"/>
                  </a:lnTo>
                  <a:lnTo>
                    <a:pt x="298437" y="419633"/>
                  </a:lnTo>
                  <a:lnTo>
                    <a:pt x="298818" y="435229"/>
                  </a:lnTo>
                  <a:lnTo>
                    <a:pt x="300723" y="450672"/>
                  </a:lnTo>
                  <a:lnTo>
                    <a:pt x="301510" y="456247"/>
                  </a:lnTo>
                  <a:lnTo>
                    <a:pt x="301853" y="459079"/>
                  </a:lnTo>
                  <a:lnTo>
                    <a:pt x="303949" y="470928"/>
                  </a:lnTo>
                  <a:lnTo>
                    <a:pt x="307213" y="483984"/>
                  </a:lnTo>
                  <a:lnTo>
                    <a:pt x="311251" y="497776"/>
                  </a:lnTo>
                  <a:lnTo>
                    <a:pt x="315633" y="511822"/>
                  </a:lnTo>
                  <a:lnTo>
                    <a:pt x="321881" y="532130"/>
                  </a:lnTo>
                  <a:lnTo>
                    <a:pt x="327139" y="552069"/>
                  </a:lnTo>
                  <a:lnTo>
                    <a:pt x="329641" y="568883"/>
                  </a:lnTo>
                  <a:lnTo>
                    <a:pt x="327660" y="579780"/>
                  </a:lnTo>
                  <a:lnTo>
                    <a:pt x="324548" y="584263"/>
                  </a:lnTo>
                  <a:lnTo>
                    <a:pt x="317284" y="586562"/>
                  </a:lnTo>
                  <a:lnTo>
                    <a:pt x="307721" y="586066"/>
                  </a:lnTo>
                  <a:lnTo>
                    <a:pt x="269151" y="570979"/>
                  </a:lnTo>
                  <a:lnTo>
                    <a:pt x="236029" y="508139"/>
                  </a:lnTo>
                  <a:lnTo>
                    <a:pt x="221996" y="466267"/>
                  </a:lnTo>
                  <a:lnTo>
                    <a:pt x="212191" y="416852"/>
                  </a:lnTo>
                  <a:lnTo>
                    <a:pt x="207822" y="381330"/>
                  </a:lnTo>
                  <a:lnTo>
                    <a:pt x="205206" y="368147"/>
                  </a:lnTo>
                  <a:lnTo>
                    <a:pt x="200698" y="355561"/>
                  </a:lnTo>
                  <a:lnTo>
                    <a:pt x="194386" y="343750"/>
                  </a:lnTo>
                  <a:lnTo>
                    <a:pt x="186334" y="332879"/>
                  </a:lnTo>
                  <a:lnTo>
                    <a:pt x="163131" y="302958"/>
                  </a:lnTo>
                  <a:lnTo>
                    <a:pt x="137706" y="261226"/>
                  </a:lnTo>
                  <a:lnTo>
                    <a:pt x="115328" y="208826"/>
                  </a:lnTo>
                  <a:lnTo>
                    <a:pt x="101269" y="146900"/>
                  </a:lnTo>
                  <a:lnTo>
                    <a:pt x="100774" y="120878"/>
                  </a:lnTo>
                  <a:lnTo>
                    <a:pt x="106108" y="98806"/>
                  </a:lnTo>
                  <a:lnTo>
                    <a:pt x="134213" y="66751"/>
                  </a:lnTo>
                  <a:lnTo>
                    <a:pt x="179438" y="52324"/>
                  </a:lnTo>
                  <a:lnTo>
                    <a:pt x="204622" y="51092"/>
                  </a:lnTo>
                  <a:lnTo>
                    <a:pt x="227749" y="52971"/>
                  </a:lnTo>
                  <a:lnTo>
                    <a:pt x="246722" y="56870"/>
                  </a:lnTo>
                  <a:lnTo>
                    <a:pt x="259435" y="61734"/>
                  </a:lnTo>
                  <a:lnTo>
                    <a:pt x="272745" y="83185"/>
                  </a:lnTo>
                  <a:lnTo>
                    <a:pt x="299593" y="98450"/>
                  </a:lnTo>
                  <a:lnTo>
                    <a:pt x="336740" y="106248"/>
                  </a:lnTo>
                  <a:lnTo>
                    <a:pt x="380936" y="105321"/>
                  </a:lnTo>
                  <a:lnTo>
                    <a:pt x="384416" y="104889"/>
                  </a:lnTo>
                  <a:lnTo>
                    <a:pt x="386892" y="101727"/>
                  </a:lnTo>
                  <a:lnTo>
                    <a:pt x="386041" y="94754"/>
                  </a:lnTo>
                  <a:lnTo>
                    <a:pt x="385191" y="94094"/>
                  </a:lnTo>
                  <a:lnTo>
                    <a:pt x="382866" y="92278"/>
                  </a:lnTo>
                  <a:lnTo>
                    <a:pt x="379387" y="92710"/>
                  </a:lnTo>
                  <a:lnTo>
                    <a:pt x="346951" y="94094"/>
                  </a:lnTo>
                  <a:lnTo>
                    <a:pt x="317931" y="90462"/>
                  </a:lnTo>
                  <a:lnTo>
                    <a:pt x="294322" y="82486"/>
                  </a:lnTo>
                  <a:lnTo>
                    <a:pt x="278104" y="70815"/>
                  </a:lnTo>
                  <a:lnTo>
                    <a:pt x="294894" y="74955"/>
                  </a:lnTo>
                  <a:lnTo>
                    <a:pt x="311632" y="76847"/>
                  </a:lnTo>
                  <a:lnTo>
                    <a:pt x="326618" y="77216"/>
                  </a:lnTo>
                  <a:lnTo>
                    <a:pt x="338124" y="76746"/>
                  </a:lnTo>
                  <a:lnTo>
                    <a:pt x="338594" y="76809"/>
                  </a:lnTo>
                  <a:lnTo>
                    <a:pt x="346646" y="75692"/>
                  </a:lnTo>
                  <a:lnTo>
                    <a:pt x="361734" y="72466"/>
                  </a:lnTo>
                  <a:lnTo>
                    <a:pt x="367055" y="70815"/>
                  </a:lnTo>
                  <a:lnTo>
                    <a:pt x="381190" y="66446"/>
                  </a:lnTo>
                  <a:lnTo>
                    <a:pt x="385343" y="64477"/>
                  </a:lnTo>
                  <a:lnTo>
                    <a:pt x="401154" y="57010"/>
                  </a:lnTo>
                  <a:lnTo>
                    <a:pt x="417766" y="43561"/>
                  </a:lnTo>
                  <a:lnTo>
                    <a:pt x="435229" y="31711"/>
                  </a:lnTo>
                  <a:lnTo>
                    <a:pt x="466090" y="19608"/>
                  </a:lnTo>
                  <a:lnTo>
                    <a:pt x="503859" y="12763"/>
                  </a:lnTo>
                  <a:lnTo>
                    <a:pt x="542086" y="16662"/>
                  </a:lnTo>
                  <a:lnTo>
                    <a:pt x="577126" y="40970"/>
                  </a:lnTo>
                  <a:lnTo>
                    <a:pt x="593458" y="86474"/>
                  </a:lnTo>
                  <a:lnTo>
                    <a:pt x="594372" y="153797"/>
                  </a:lnTo>
                  <a:lnTo>
                    <a:pt x="594372" y="46405"/>
                  </a:lnTo>
                  <a:lnTo>
                    <a:pt x="564476" y="12763"/>
                  </a:lnTo>
                  <a:lnTo>
                    <a:pt x="503783" y="0"/>
                  </a:lnTo>
                  <a:lnTo>
                    <a:pt x="462470" y="7315"/>
                  </a:lnTo>
                  <a:lnTo>
                    <a:pt x="428421" y="20916"/>
                  </a:lnTo>
                  <a:lnTo>
                    <a:pt x="408190" y="35229"/>
                  </a:lnTo>
                  <a:lnTo>
                    <a:pt x="391985" y="47675"/>
                  </a:lnTo>
                  <a:lnTo>
                    <a:pt x="372097" y="56184"/>
                  </a:lnTo>
                  <a:lnTo>
                    <a:pt x="353314" y="61379"/>
                  </a:lnTo>
                  <a:lnTo>
                    <a:pt x="340817" y="63779"/>
                  </a:lnTo>
                  <a:lnTo>
                    <a:pt x="328015" y="64477"/>
                  </a:lnTo>
                  <a:lnTo>
                    <a:pt x="308673" y="63982"/>
                  </a:lnTo>
                  <a:lnTo>
                    <a:pt x="287350" y="60515"/>
                  </a:lnTo>
                  <a:lnTo>
                    <a:pt x="268566" y="52324"/>
                  </a:lnTo>
                  <a:lnTo>
                    <a:pt x="265404" y="51092"/>
                  </a:lnTo>
                  <a:lnTo>
                    <a:pt x="245529" y="43370"/>
                  </a:lnTo>
                  <a:lnTo>
                    <a:pt x="209207" y="38417"/>
                  </a:lnTo>
                  <a:lnTo>
                    <a:pt x="167335" y="41313"/>
                  </a:lnTo>
                  <a:lnTo>
                    <a:pt x="127660" y="55867"/>
                  </a:lnTo>
                  <a:lnTo>
                    <a:pt x="97688" y="87033"/>
                  </a:lnTo>
                  <a:lnTo>
                    <a:pt x="88658" y="148450"/>
                  </a:lnTo>
                  <a:lnTo>
                    <a:pt x="103225" y="212674"/>
                  </a:lnTo>
                  <a:lnTo>
                    <a:pt x="126390" y="266979"/>
                  </a:lnTo>
                  <a:lnTo>
                    <a:pt x="152692" y="310197"/>
                  </a:lnTo>
                  <a:lnTo>
                    <a:pt x="176707" y="341160"/>
                  </a:lnTo>
                  <a:lnTo>
                    <a:pt x="183642" y="350532"/>
                  </a:lnTo>
                  <a:lnTo>
                    <a:pt x="189090" y="360705"/>
                  </a:lnTo>
                  <a:lnTo>
                    <a:pt x="192963" y="371538"/>
                  </a:lnTo>
                  <a:lnTo>
                    <a:pt x="195224" y="382879"/>
                  </a:lnTo>
                  <a:lnTo>
                    <a:pt x="199580" y="418401"/>
                  </a:lnTo>
                  <a:lnTo>
                    <a:pt x="208381" y="464578"/>
                  </a:lnTo>
                  <a:lnTo>
                    <a:pt x="221322" y="505294"/>
                  </a:lnTo>
                  <a:lnTo>
                    <a:pt x="250659" y="568350"/>
                  </a:lnTo>
                  <a:lnTo>
                    <a:pt x="291274" y="596150"/>
                  </a:lnTo>
                  <a:lnTo>
                    <a:pt x="310451" y="598932"/>
                  </a:lnTo>
                  <a:lnTo>
                    <a:pt x="313651" y="598830"/>
                  </a:lnTo>
                  <a:lnTo>
                    <a:pt x="342226" y="573392"/>
                  </a:lnTo>
                  <a:lnTo>
                    <a:pt x="340753" y="555040"/>
                  </a:lnTo>
                  <a:lnTo>
                    <a:pt x="335356" y="532904"/>
                  </a:lnTo>
                  <a:lnTo>
                    <a:pt x="327736" y="508000"/>
                  </a:lnTo>
                  <a:lnTo>
                    <a:pt x="323494" y="494385"/>
                  </a:lnTo>
                  <a:lnTo>
                    <a:pt x="319582" y="481076"/>
                  </a:lnTo>
                  <a:lnTo>
                    <a:pt x="316433" y="468617"/>
                  </a:lnTo>
                  <a:lnTo>
                    <a:pt x="314464" y="457530"/>
                  </a:lnTo>
                  <a:lnTo>
                    <a:pt x="314109" y="454634"/>
                  </a:lnTo>
                  <a:lnTo>
                    <a:pt x="313283" y="448741"/>
                  </a:lnTo>
                  <a:lnTo>
                    <a:pt x="311518" y="434695"/>
                  </a:lnTo>
                  <a:lnTo>
                    <a:pt x="311023" y="421335"/>
                  </a:lnTo>
                  <a:lnTo>
                    <a:pt x="313016" y="408965"/>
                  </a:lnTo>
                  <a:lnTo>
                    <a:pt x="340842" y="382308"/>
                  </a:lnTo>
                  <a:lnTo>
                    <a:pt x="378841" y="373126"/>
                  </a:lnTo>
                  <a:lnTo>
                    <a:pt x="400177" y="371741"/>
                  </a:lnTo>
                  <a:lnTo>
                    <a:pt x="417944" y="372846"/>
                  </a:lnTo>
                  <a:lnTo>
                    <a:pt x="451396" y="391985"/>
                  </a:lnTo>
                  <a:lnTo>
                    <a:pt x="460768" y="430631"/>
                  </a:lnTo>
                  <a:lnTo>
                    <a:pt x="461391" y="436549"/>
                  </a:lnTo>
                  <a:lnTo>
                    <a:pt x="461746" y="439445"/>
                  </a:lnTo>
                  <a:lnTo>
                    <a:pt x="462381" y="448741"/>
                  </a:lnTo>
                  <a:lnTo>
                    <a:pt x="462470" y="463296"/>
                  </a:lnTo>
                  <a:lnTo>
                    <a:pt x="461873" y="477723"/>
                  </a:lnTo>
                  <a:lnTo>
                    <a:pt x="460908" y="494385"/>
                  </a:lnTo>
                  <a:lnTo>
                    <a:pt x="459689" y="517639"/>
                  </a:lnTo>
                  <a:lnTo>
                    <a:pt x="462826" y="558584"/>
                  </a:lnTo>
                  <a:lnTo>
                    <a:pt x="484289" y="576808"/>
                  </a:lnTo>
                  <a:lnTo>
                    <a:pt x="493204" y="576783"/>
                  </a:lnTo>
                  <a:lnTo>
                    <a:pt x="503072" y="574687"/>
                  </a:lnTo>
                  <a:lnTo>
                    <a:pt x="517766" y="568350"/>
                  </a:lnTo>
                  <a:lnTo>
                    <a:pt x="522122" y="565327"/>
                  </a:lnTo>
                  <a:lnTo>
                    <a:pt x="531926" y="558533"/>
                  </a:lnTo>
                  <a:lnTo>
                    <a:pt x="557682" y="500595"/>
                  </a:lnTo>
                  <a:lnTo>
                    <a:pt x="566331" y="421335"/>
                  </a:lnTo>
                  <a:lnTo>
                    <a:pt x="566254" y="418401"/>
                  </a:lnTo>
                  <a:lnTo>
                    <a:pt x="563740" y="373684"/>
                  </a:lnTo>
                  <a:lnTo>
                    <a:pt x="558876" y="334010"/>
                  </a:lnTo>
                  <a:lnTo>
                    <a:pt x="558393" y="324307"/>
                  </a:lnTo>
                  <a:lnTo>
                    <a:pt x="559320" y="314807"/>
                  </a:lnTo>
                  <a:lnTo>
                    <a:pt x="561644" y="305638"/>
                  </a:lnTo>
                  <a:lnTo>
                    <a:pt x="565340" y="296938"/>
                  </a:lnTo>
                  <a:lnTo>
                    <a:pt x="581825" y="260616"/>
                  </a:lnTo>
                  <a:lnTo>
                    <a:pt x="597585" y="211569"/>
                  </a:lnTo>
                  <a:lnTo>
                    <a:pt x="607390" y="152209"/>
                  </a:lnTo>
                  <a:close/>
                </a:path>
                <a:path w="719455" h="5753735">
                  <a:moveTo>
                    <a:pt x="681672" y="5673217"/>
                  </a:moveTo>
                  <a:lnTo>
                    <a:pt x="680478" y="5669381"/>
                  </a:lnTo>
                  <a:lnTo>
                    <a:pt x="614159" y="5634634"/>
                  </a:lnTo>
                  <a:lnTo>
                    <a:pt x="611060" y="5633009"/>
                  </a:lnTo>
                  <a:lnTo>
                    <a:pt x="607212" y="5634190"/>
                  </a:lnTo>
                  <a:lnTo>
                    <a:pt x="603961" y="5640413"/>
                  </a:lnTo>
                  <a:lnTo>
                    <a:pt x="605155" y="5644261"/>
                  </a:lnTo>
                  <a:lnTo>
                    <a:pt x="672668" y="5679630"/>
                  </a:lnTo>
                  <a:lnTo>
                    <a:pt x="673950" y="5679833"/>
                  </a:lnTo>
                  <a:lnTo>
                    <a:pt x="677189" y="5679440"/>
                  </a:lnTo>
                  <a:lnTo>
                    <a:pt x="679043" y="5678246"/>
                  </a:lnTo>
                  <a:lnTo>
                    <a:pt x="681672" y="5673217"/>
                  </a:lnTo>
                  <a:close/>
                </a:path>
                <a:path w="719455" h="5753735">
                  <a:moveTo>
                    <a:pt x="702919" y="5396154"/>
                  </a:moveTo>
                  <a:lnTo>
                    <a:pt x="699236" y="5390159"/>
                  </a:lnTo>
                  <a:lnTo>
                    <a:pt x="695337" y="5389245"/>
                  </a:lnTo>
                  <a:lnTo>
                    <a:pt x="627164" y="5431256"/>
                  </a:lnTo>
                  <a:lnTo>
                    <a:pt x="626249" y="5435168"/>
                  </a:lnTo>
                  <a:lnTo>
                    <a:pt x="628091" y="5438152"/>
                  </a:lnTo>
                  <a:lnTo>
                    <a:pt x="629437" y="5440337"/>
                  </a:lnTo>
                  <a:lnTo>
                    <a:pt x="631875" y="5441416"/>
                  </a:lnTo>
                  <a:lnTo>
                    <a:pt x="635152" y="5441010"/>
                  </a:lnTo>
                  <a:lnTo>
                    <a:pt x="636016" y="5440718"/>
                  </a:lnTo>
                  <a:lnTo>
                    <a:pt x="701992" y="5400065"/>
                  </a:lnTo>
                  <a:lnTo>
                    <a:pt x="702919" y="5396154"/>
                  </a:lnTo>
                  <a:close/>
                </a:path>
                <a:path w="719455" h="5753735">
                  <a:moveTo>
                    <a:pt x="719340" y="5537149"/>
                  </a:moveTo>
                  <a:lnTo>
                    <a:pt x="718489" y="5530177"/>
                  </a:lnTo>
                  <a:lnTo>
                    <a:pt x="715314" y="5527700"/>
                  </a:lnTo>
                  <a:lnTo>
                    <a:pt x="711835" y="5528132"/>
                  </a:lnTo>
                  <a:lnTo>
                    <a:pt x="642454" y="5536654"/>
                  </a:lnTo>
                  <a:lnTo>
                    <a:pt x="639978" y="5539816"/>
                  </a:lnTo>
                  <a:lnTo>
                    <a:pt x="640842" y="5546788"/>
                  </a:lnTo>
                  <a:lnTo>
                    <a:pt x="644004" y="5549252"/>
                  </a:lnTo>
                  <a:lnTo>
                    <a:pt x="716864" y="5540311"/>
                  </a:lnTo>
                  <a:lnTo>
                    <a:pt x="719340" y="553714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0" y="1152016"/>
              <a:ext cx="10692130" cy="5832475"/>
            </a:xfrm>
            <a:custGeom>
              <a:avLst/>
              <a:gdLst/>
              <a:ahLst/>
              <a:cxnLst/>
              <a:rect l="l" t="t" r="r" b="b"/>
              <a:pathLst>
                <a:path w="10692130" h="5832475">
                  <a:moveTo>
                    <a:pt x="10195992" y="1817992"/>
                  </a:moveTo>
                  <a:lnTo>
                    <a:pt x="10193757" y="1750593"/>
                  </a:lnTo>
                  <a:lnTo>
                    <a:pt x="10187127" y="1683816"/>
                  </a:lnTo>
                  <a:lnTo>
                    <a:pt x="10176154" y="1617700"/>
                  </a:lnTo>
                  <a:lnTo>
                    <a:pt x="10160940" y="1552295"/>
                  </a:lnTo>
                  <a:lnTo>
                    <a:pt x="10141547" y="1487627"/>
                  </a:lnTo>
                  <a:lnTo>
                    <a:pt x="10118052" y="1423758"/>
                  </a:lnTo>
                  <a:lnTo>
                    <a:pt x="10090531" y="1360703"/>
                  </a:lnTo>
                  <a:lnTo>
                    <a:pt x="10059073" y="1298536"/>
                  </a:lnTo>
                  <a:lnTo>
                    <a:pt x="10023754" y="1237284"/>
                  </a:lnTo>
                  <a:lnTo>
                    <a:pt x="9984638" y="1176985"/>
                  </a:lnTo>
                  <a:lnTo>
                    <a:pt x="9941801" y="1117688"/>
                  </a:lnTo>
                  <a:lnTo>
                    <a:pt x="9895345" y="1059434"/>
                  </a:lnTo>
                  <a:lnTo>
                    <a:pt x="9845319" y="1002258"/>
                  </a:lnTo>
                  <a:lnTo>
                    <a:pt x="9819005" y="974102"/>
                  </a:lnTo>
                  <a:lnTo>
                    <a:pt x="9791827" y="946226"/>
                  </a:lnTo>
                  <a:lnTo>
                    <a:pt x="9763798" y="918641"/>
                  </a:lnTo>
                  <a:lnTo>
                    <a:pt x="9734918" y="891349"/>
                  </a:lnTo>
                  <a:lnTo>
                    <a:pt x="9705213" y="864374"/>
                  </a:lnTo>
                  <a:lnTo>
                    <a:pt x="9674695" y="837692"/>
                  </a:lnTo>
                  <a:lnTo>
                    <a:pt x="9643351" y="811339"/>
                  </a:lnTo>
                  <a:lnTo>
                    <a:pt x="9611208" y="785291"/>
                  </a:lnTo>
                  <a:lnTo>
                    <a:pt x="9578276" y="759574"/>
                  </a:lnTo>
                  <a:lnTo>
                    <a:pt x="9544558" y="734187"/>
                  </a:lnTo>
                  <a:lnTo>
                    <a:pt x="9510065" y="709142"/>
                  </a:lnTo>
                  <a:lnTo>
                    <a:pt x="9474822" y="684428"/>
                  </a:lnTo>
                  <a:lnTo>
                    <a:pt x="9438805" y="660069"/>
                  </a:lnTo>
                  <a:lnTo>
                    <a:pt x="9402051" y="636054"/>
                  </a:lnTo>
                  <a:lnTo>
                    <a:pt x="9364561" y="612394"/>
                  </a:lnTo>
                  <a:lnTo>
                    <a:pt x="9326359" y="589102"/>
                  </a:lnTo>
                  <a:lnTo>
                    <a:pt x="9287421" y="566166"/>
                  </a:lnTo>
                  <a:lnTo>
                    <a:pt x="9247784" y="543610"/>
                  </a:lnTo>
                  <a:lnTo>
                    <a:pt x="9207462" y="521436"/>
                  </a:lnTo>
                  <a:lnTo>
                    <a:pt x="9166441" y="499643"/>
                  </a:lnTo>
                  <a:lnTo>
                    <a:pt x="9124747" y="478231"/>
                  </a:lnTo>
                  <a:lnTo>
                    <a:pt x="9082380" y="457212"/>
                  </a:lnTo>
                  <a:lnTo>
                    <a:pt x="9039365" y="436600"/>
                  </a:lnTo>
                  <a:lnTo>
                    <a:pt x="8995689" y="416382"/>
                  </a:lnTo>
                  <a:lnTo>
                    <a:pt x="8951392" y="396582"/>
                  </a:lnTo>
                  <a:lnTo>
                    <a:pt x="8906446" y="377202"/>
                  </a:lnTo>
                  <a:lnTo>
                    <a:pt x="8860904" y="358228"/>
                  </a:lnTo>
                  <a:lnTo>
                    <a:pt x="8814740" y="339686"/>
                  </a:lnTo>
                  <a:lnTo>
                    <a:pt x="8767966" y="321576"/>
                  </a:lnTo>
                  <a:lnTo>
                    <a:pt x="8720620" y="303911"/>
                  </a:lnTo>
                  <a:lnTo>
                    <a:pt x="8672678" y="286677"/>
                  </a:lnTo>
                  <a:lnTo>
                    <a:pt x="8624176" y="269887"/>
                  </a:lnTo>
                  <a:lnTo>
                    <a:pt x="8575116" y="253555"/>
                  </a:lnTo>
                  <a:lnTo>
                    <a:pt x="8525497" y="237667"/>
                  </a:lnTo>
                  <a:lnTo>
                    <a:pt x="8475332" y="222262"/>
                  </a:lnTo>
                  <a:lnTo>
                    <a:pt x="8424647" y="207314"/>
                  </a:lnTo>
                  <a:lnTo>
                    <a:pt x="8373427" y="192836"/>
                  </a:lnTo>
                  <a:lnTo>
                    <a:pt x="8321700" y="178841"/>
                  </a:lnTo>
                  <a:lnTo>
                    <a:pt x="8269465" y="165328"/>
                  </a:lnTo>
                  <a:lnTo>
                    <a:pt x="8216747" y="152311"/>
                  </a:lnTo>
                  <a:lnTo>
                    <a:pt x="8163534" y="139776"/>
                  </a:lnTo>
                  <a:lnTo>
                    <a:pt x="8109852" y="127749"/>
                  </a:lnTo>
                  <a:lnTo>
                    <a:pt x="8055711" y="116230"/>
                  </a:lnTo>
                  <a:lnTo>
                    <a:pt x="8001101" y="105219"/>
                  </a:lnTo>
                  <a:lnTo>
                    <a:pt x="7946060" y="94716"/>
                  </a:lnTo>
                  <a:lnTo>
                    <a:pt x="7890573" y="84734"/>
                  </a:lnTo>
                  <a:lnTo>
                    <a:pt x="7834668" y="75285"/>
                  </a:lnTo>
                  <a:lnTo>
                    <a:pt x="7778343" y="66370"/>
                  </a:lnTo>
                  <a:lnTo>
                    <a:pt x="7721613" y="57988"/>
                  </a:lnTo>
                  <a:lnTo>
                    <a:pt x="7664475" y="50152"/>
                  </a:lnTo>
                  <a:lnTo>
                    <a:pt x="7606970" y="42862"/>
                  </a:lnTo>
                  <a:lnTo>
                    <a:pt x="7549070" y="36118"/>
                  </a:lnTo>
                  <a:lnTo>
                    <a:pt x="7490803" y="29933"/>
                  </a:lnTo>
                  <a:lnTo>
                    <a:pt x="7432192" y="24320"/>
                  </a:lnTo>
                  <a:lnTo>
                    <a:pt x="7373213" y="19278"/>
                  </a:lnTo>
                  <a:lnTo>
                    <a:pt x="7313904" y="14795"/>
                  </a:lnTo>
                  <a:lnTo>
                    <a:pt x="7254278" y="10909"/>
                  </a:lnTo>
                  <a:lnTo>
                    <a:pt x="7194309" y="7594"/>
                  </a:lnTo>
                  <a:lnTo>
                    <a:pt x="7134047" y="4876"/>
                  </a:lnTo>
                  <a:lnTo>
                    <a:pt x="7073481" y="2743"/>
                  </a:lnTo>
                  <a:lnTo>
                    <a:pt x="7012622" y="1219"/>
                  </a:lnTo>
                  <a:lnTo>
                    <a:pt x="6951485" y="304"/>
                  </a:lnTo>
                  <a:lnTo>
                    <a:pt x="6890067" y="0"/>
                  </a:lnTo>
                  <a:lnTo>
                    <a:pt x="6828650" y="304"/>
                  </a:lnTo>
                  <a:lnTo>
                    <a:pt x="6767512" y="1219"/>
                  </a:lnTo>
                  <a:lnTo>
                    <a:pt x="6706654" y="2743"/>
                  </a:lnTo>
                  <a:lnTo>
                    <a:pt x="6646088" y="4876"/>
                  </a:lnTo>
                  <a:lnTo>
                    <a:pt x="6585826" y="7594"/>
                  </a:lnTo>
                  <a:lnTo>
                    <a:pt x="6525857" y="10909"/>
                  </a:lnTo>
                  <a:lnTo>
                    <a:pt x="6466230" y="14795"/>
                  </a:lnTo>
                  <a:lnTo>
                    <a:pt x="6406921" y="19278"/>
                  </a:lnTo>
                  <a:lnTo>
                    <a:pt x="6347942" y="24320"/>
                  </a:lnTo>
                  <a:lnTo>
                    <a:pt x="6289332" y="29933"/>
                  </a:lnTo>
                  <a:lnTo>
                    <a:pt x="6231064" y="36118"/>
                  </a:lnTo>
                  <a:lnTo>
                    <a:pt x="6173165" y="42862"/>
                  </a:lnTo>
                  <a:lnTo>
                    <a:pt x="6115659" y="50152"/>
                  </a:lnTo>
                  <a:lnTo>
                    <a:pt x="6058522" y="57988"/>
                  </a:lnTo>
                  <a:lnTo>
                    <a:pt x="6001791" y="66370"/>
                  </a:lnTo>
                  <a:lnTo>
                    <a:pt x="5945467" y="75285"/>
                  </a:lnTo>
                  <a:lnTo>
                    <a:pt x="5889561" y="84734"/>
                  </a:lnTo>
                  <a:lnTo>
                    <a:pt x="5834075" y="94716"/>
                  </a:lnTo>
                  <a:lnTo>
                    <a:pt x="5779033" y="105219"/>
                  </a:lnTo>
                  <a:lnTo>
                    <a:pt x="5724423" y="116230"/>
                  </a:lnTo>
                  <a:lnTo>
                    <a:pt x="5670283" y="127749"/>
                  </a:lnTo>
                  <a:lnTo>
                    <a:pt x="5616600" y="139776"/>
                  </a:lnTo>
                  <a:lnTo>
                    <a:pt x="5563387" y="152311"/>
                  </a:lnTo>
                  <a:lnTo>
                    <a:pt x="5510669" y="165328"/>
                  </a:lnTo>
                  <a:lnTo>
                    <a:pt x="5458434" y="178841"/>
                  </a:lnTo>
                  <a:lnTo>
                    <a:pt x="5406707" y="192836"/>
                  </a:lnTo>
                  <a:lnTo>
                    <a:pt x="5355488" y="207314"/>
                  </a:lnTo>
                  <a:lnTo>
                    <a:pt x="5304802" y="222262"/>
                  </a:lnTo>
                  <a:lnTo>
                    <a:pt x="5254637" y="237667"/>
                  </a:lnTo>
                  <a:lnTo>
                    <a:pt x="5205019" y="253555"/>
                  </a:lnTo>
                  <a:lnTo>
                    <a:pt x="5155958" y="269887"/>
                  </a:lnTo>
                  <a:lnTo>
                    <a:pt x="5107457" y="286677"/>
                  </a:lnTo>
                  <a:lnTo>
                    <a:pt x="5059515" y="303911"/>
                  </a:lnTo>
                  <a:lnTo>
                    <a:pt x="5012169" y="321576"/>
                  </a:lnTo>
                  <a:lnTo>
                    <a:pt x="4965395" y="339686"/>
                  </a:lnTo>
                  <a:lnTo>
                    <a:pt x="4919230" y="358228"/>
                  </a:lnTo>
                  <a:lnTo>
                    <a:pt x="4873688" y="377202"/>
                  </a:lnTo>
                  <a:lnTo>
                    <a:pt x="4828743" y="396582"/>
                  </a:lnTo>
                  <a:lnTo>
                    <a:pt x="4784445" y="416382"/>
                  </a:lnTo>
                  <a:lnTo>
                    <a:pt x="4740770" y="436600"/>
                  </a:lnTo>
                  <a:lnTo>
                    <a:pt x="4697755" y="457212"/>
                  </a:lnTo>
                  <a:lnTo>
                    <a:pt x="4655388" y="478231"/>
                  </a:lnTo>
                  <a:lnTo>
                    <a:pt x="4613694" y="499643"/>
                  </a:lnTo>
                  <a:lnTo>
                    <a:pt x="4572673" y="521436"/>
                  </a:lnTo>
                  <a:lnTo>
                    <a:pt x="4532350" y="543610"/>
                  </a:lnTo>
                  <a:lnTo>
                    <a:pt x="4492714" y="566166"/>
                  </a:lnTo>
                  <a:lnTo>
                    <a:pt x="4453775" y="589102"/>
                  </a:lnTo>
                  <a:lnTo>
                    <a:pt x="4415574" y="612394"/>
                  </a:lnTo>
                  <a:lnTo>
                    <a:pt x="4378083" y="636054"/>
                  </a:lnTo>
                  <a:lnTo>
                    <a:pt x="4341330" y="660069"/>
                  </a:lnTo>
                  <a:lnTo>
                    <a:pt x="4305312" y="684428"/>
                  </a:lnTo>
                  <a:lnTo>
                    <a:pt x="4270070" y="709142"/>
                  </a:lnTo>
                  <a:lnTo>
                    <a:pt x="4235577" y="734187"/>
                  </a:lnTo>
                  <a:lnTo>
                    <a:pt x="4201858" y="759574"/>
                  </a:lnTo>
                  <a:lnTo>
                    <a:pt x="4168927" y="785291"/>
                  </a:lnTo>
                  <a:lnTo>
                    <a:pt x="4136783" y="811339"/>
                  </a:lnTo>
                  <a:lnTo>
                    <a:pt x="4105440" y="837692"/>
                  </a:lnTo>
                  <a:lnTo>
                    <a:pt x="4074922" y="864374"/>
                  </a:lnTo>
                  <a:lnTo>
                    <a:pt x="4045216" y="891349"/>
                  </a:lnTo>
                  <a:lnTo>
                    <a:pt x="4016337" y="918641"/>
                  </a:lnTo>
                  <a:lnTo>
                    <a:pt x="3988308" y="946226"/>
                  </a:lnTo>
                  <a:lnTo>
                    <a:pt x="3961130" y="974102"/>
                  </a:lnTo>
                  <a:lnTo>
                    <a:pt x="3934815" y="1002258"/>
                  </a:lnTo>
                  <a:lnTo>
                    <a:pt x="3909364" y="1030706"/>
                  </a:lnTo>
                  <a:lnTo>
                    <a:pt x="3861104" y="1088428"/>
                  </a:lnTo>
                  <a:lnTo>
                    <a:pt x="3816451" y="1147203"/>
                  </a:lnTo>
                  <a:lnTo>
                    <a:pt x="3775468" y="1207008"/>
                  </a:lnTo>
                  <a:lnTo>
                    <a:pt x="3738245" y="1267790"/>
                  </a:lnTo>
                  <a:lnTo>
                    <a:pt x="3704844" y="1329512"/>
                  </a:lnTo>
                  <a:lnTo>
                    <a:pt x="3675342" y="1392123"/>
                  </a:lnTo>
                  <a:lnTo>
                    <a:pt x="3649827" y="1455597"/>
                  </a:lnTo>
                  <a:lnTo>
                    <a:pt x="3628377" y="1519872"/>
                  </a:lnTo>
                  <a:lnTo>
                    <a:pt x="3611054" y="1584909"/>
                  </a:lnTo>
                  <a:lnTo>
                    <a:pt x="3597960" y="1650682"/>
                  </a:lnTo>
                  <a:lnTo>
                    <a:pt x="3589147" y="1717128"/>
                  </a:lnTo>
                  <a:lnTo>
                    <a:pt x="3584702" y="1784223"/>
                  </a:lnTo>
                  <a:lnTo>
                    <a:pt x="3584143" y="1817992"/>
                  </a:lnTo>
                  <a:lnTo>
                    <a:pt x="3585248" y="1865528"/>
                  </a:lnTo>
                  <a:lnTo>
                    <a:pt x="3588562" y="1912772"/>
                  </a:lnTo>
                  <a:lnTo>
                    <a:pt x="3594036" y="1959698"/>
                  </a:lnTo>
                  <a:lnTo>
                    <a:pt x="3601656" y="2006295"/>
                  </a:lnTo>
                  <a:lnTo>
                    <a:pt x="3611397" y="2052548"/>
                  </a:lnTo>
                  <a:lnTo>
                    <a:pt x="3623233" y="2098433"/>
                  </a:lnTo>
                  <a:lnTo>
                    <a:pt x="3637127" y="2143950"/>
                  </a:lnTo>
                  <a:lnTo>
                    <a:pt x="3653066" y="2189073"/>
                  </a:lnTo>
                  <a:lnTo>
                    <a:pt x="3671011" y="2233790"/>
                  </a:lnTo>
                  <a:lnTo>
                    <a:pt x="3690937" y="2278088"/>
                  </a:lnTo>
                  <a:lnTo>
                    <a:pt x="3712807" y="2321953"/>
                  </a:lnTo>
                  <a:lnTo>
                    <a:pt x="3736619" y="2365375"/>
                  </a:lnTo>
                  <a:lnTo>
                    <a:pt x="3762337" y="2408326"/>
                  </a:lnTo>
                  <a:lnTo>
                    <a:pt x="3789921" y="2450795"/>
                  </a:lnTo>
                  <a:lnTo>
                    <a:pt x="3819347" y="2492781"/>
                  </a:lnTo>
                  <a:lnTo>
                    <a:pt x="3850602" y="2534247"/>
                  </a:lnTo>
                  <a:lnTo>
                    <a:pt x="3883660" y="2575191"/>
                  </a:lnTo>
                  <a:lnTo>
                    <a:pt x="3918470" y="2615603"/>
                  </a:lnTo>
                  <a:lnTo>
                    <a:pt x="3877411" y="2693733"/>
                  </a:lnTo>
                  <a:lnTo>
                    <a:pt x="3750716" y="2824734"/>
                  </a:lnTo>
                  <a:lnTo>
                    <a:pt x="3617036" y="2947860"/>
                  </a:lnTo>
                  <a:lnTo>
                    <a:pt x="3554996" y="3002394"/>
                  </a:lnTo>
                  <a:lnTo>
                    <a:pt x="3862095" y="2874924"/>
                  </a:lnTo>
                  <a:lnTo>
                    <a:pt x="4022280" y="2811576"/>
                  </a:lnTo>
                  <a:lnTo>
                    <a:pt x="4087584" y="2793606"/>
                  </a:lnTo>
                  <a:lnTo>
                    <a:pt x="4110050" y="2802229"/>
                  </a:lnTo>
                  <a:lnTo>
                    <a:pt x="4140352" y="2827591"/>
                  </a:lnTo>
                  <a:lnTo>
                    <a:pt x="4171391" y="2852648"/>
                  </a:lnTo>
                  <a:lnTo>
                    <a:pt x="4203166" y="2877413"/>
                  </a:lnTo>
                  <a:lnTo>
                    <a:pt x="4235678" y="2901873"/>
                  </a:lnTo>
                  <a:lnTo>
                    <a:pt x="4268902" y="2926016"/>
                  </a:lnTo>
                  <a:lnTo>
                    <a:pt x="4302823" y="2949841"/>
                  </a:lnTo>
                  <a:lnTo>
                    <a:pt x="4337469" y="2973349"/>
                  </a:lnTo>
                  <a:lnTo>
                    <a:pt x="4372788" y="2996527"/>
                  </a:lnTo>
                  <a:lnTo>
                    <a:pt x="4408792" y="3019387"/>
                  </a:lnTo>
                  <a:lnTo>
                    <a:pt x="4445482" y="3041904"/>
                  </a:lnTo>
                  <a:lnTo>
                    <a:pt x="4482833" y="3064078"/>
                  </a:lnTo>
                  <a:lnTo>
                    <a:pt x="4520844" y="3085909"/>
                  </a:lnTo>
                  <a:lnTo>
                    <a:pt x="4559503" y="3107398"/>
                  </a:lnTo>
                  <a:lnTo>
                    <a:pt x="4598797" y="3128530"/>
                  </a:lnTo>
                  <a:lnTo>
                    <a:pt x="4638726" y="3149295"/>
                  </a:lnTo>
                  <a:lnTo>
                    <a:pt x="4679289" y="3169704"/>
                  </a:lnTo>
                  <a:lnTo>
                    <a:pt x="4720450" y="3189744"/>
                  </a:lnTo>
                  <a:lnTo>
                    <a:pt x="4762220" y="3209404"/>
                  </a:lnTo>
                  <a:lnTo>
                    <a:pt x="4804600" y="3228695"/>
                  </a:lnTo>
                  <a:lnTo>
                    <a:pt x="4847552" y="3247606"/>
                  </a:lnTo>
                  <a:lnTo>
                    <a:pt x="4891100" y="3266122"/>
                  </a:lnTo>
                  <a:lnTo>
                    <a:pt x="4935207" y="3284245"/>
                  </a:lnTo>
                  <a:lnTo>
                    <a:pt x="4979886" y="3301974"/>
                  </a:lnTo>
                  <a:lnTo>
                    <a:pt x="5025110" y="3319310"/>
                  </a:lnTo>
                  <a:lnTo>
                    <a:pt x="5070881" y="3336226"/>
                  </a:lnTo>
                  <a:lnTo>
                    <a:pt x="5117198" y="3352749"/>
                  </a:lnTo>
                  <a:lnTo>
                    <a:pt x="5164036" y="3368840"/>
                  </a:lnTo>
                  <a:lnTo>
                    <a:pt x="5211394" y="3384512"/>
                  </a:lnTo>
                  <a:lnTo>
                    <a:pt x="5259260" y="3399764"/>
                  </a:lnTo>
                  <a:lnTo>
                    <a:pt x="5307635" y="3414585"/>
                  </a:lnTo>
                  <a:lnTo>
                    <a:pt x="5356491" y="3428974"/>
                  </a:lnTo>
                  <a:lnTo>
                    <a:pt x="5405844" y="3442919"/>
                  </a:lnTo>
                  <a:lnTo>
                    <a:pt x="5455678" y="3456419"/>
                  </a:lnTo>
                  <a:lnTo>
                    <a:pt x="5505970" y="3469475"/>
                  </a:lnTo>
                  <a:lnTo>
                    <a:pt x="5556720" y="3482073"/>
                  </a:lnTo>
                  <a:lnTo>
                    <a:pt x="5607926" y="3494214"/>
                  </a:lnTo>
                  <a:lnTo>
                    <a:pt x="5659564" y="3505885"/>
                  </a:lnTo>
                  <a:lnTo>
                    <a:pt x="5711647" y="3517100"/>
                  </a:lnTo>
                  <a:lnTo>
                    <a:pt x="5764149" y="3527831"/>
                  </a:lnTo>
                  <a:lnTo>
                    <a:pt x="5817070" y="3538093"/>
                  </a:lnTo>
                  <a:lnTo>
                    <a:pt x="5870397" y="3547872"/>
                  </a:lnTo>
                  <a:lnTo>
                    <a:pt x="5924118" y="3557168"/>
                  </a:lnTo>
                  <a:lnTo>
                    <a:pt x="5978233" y="3565969"/>
                  </a:lnTo>
                  <a:lnTo>
                    <a:pt x="6032728" y="3574262"/>
                  </a:lnTo>
                  <a:lnTo>
                    <a:pt x="6087605" y="3582060"/>
                  </a:lnTo>
                  <a:lnTo>
                    <a:pt x="6142837" y="3589363"/>
                  </a:lnTo>
                  <a:lnTo>
                    <a:pt x="6198425" y="3596144"/>
                  </a:lnTo>
                  <a:lnTo>
                    <a:pt x="6254356" y="3602418"/>
                  </a:lnTo>
                  <a:lnTo>
                    <a:pt x="6310630" y="3608159"/>
                  </a:lnTo>
                  <a:lnTo>
                    <a:pt x="6367234" y="3613391"/>
                  </a:lnTo>
                  <a:lnTo>
                    <a:pt x="6424155" y="3618077"/>
                  </a:lnTo>
                  <a:lnTo>
                    <a:pt x="6481394" y="3622243"/>
                  </a:lnTo>
                  <a:lnTo>
                    <a:pt x="6538938" y="3625862"/>
                  </a:lnTo>
                  <a:lnTo>
                    <a:pt x="6596774" y="3628936"/>
                  </a:lnTo>
                  <a:lnTo>
                    <a:pt x="6654889" y="3631463"/>
                  </a:lnTo>
                  <a:lnTo>
                    <a:pt x="6713296" y="3633444"/>
                  </a:lnTo>
                  <a:lnTo>
                    <a:pt x="6771957" y="3634854"/>
                  </a:lnTo>
                  <a:lnTo>
                    <a:pt x="6830885" y="3635705"/>
                  </a:lnTo>
                  <a:lnTo>
                    <a:pt x="6890067" y="3635997"/>
                  </a:lnTo>
                  <a:lnTo>
                    <a:pt x="6951485" y="3635692"/>
                  </a:lnTo>
                  <a:lnTo>
                    <a:pt x="7012622" y="3634765"/>
                  </a:lnTo>
                  <a:lnTo>
                    <a:pt x="7073481" y="3633241"/>
                  </a:lnTo>
                  <a:lnTo>
                    <a:pt x="7134047" y="3631120"/>
                  </a:lnTo>
                  <a:lnTo>
                    <a:pt x="7194309" y="3628402"/>
                  </a:lnTo>
                  <a:lnTo>
                    <a:pt x="7254278" y="3625088"/>
                  </a:lnTo>
                  <a:lnTo>
                    <a:pt x="7313904" y="3621189"/>
                  </a:lnTo>
                  <a:lnTo>
                    <a:pt x="7373213" y="3616718"/>
                  </a:lnTo>
                  <a:lnTo>
                    <a:pt x="7432192" y="3611664"/>
                  </a:lnTo>
                  <a:lnTo>
                    <a:pt x="7490803" y="3606050"/>
                  </a:lnTo>
                  <a:lnTo>
                    <a:pt x="7549070" y="3599865"/>
                  </a:lnTo>
                  <a:lnTo>
                    <a:pt x="7606970" y="3593134"/>
                  </a:lnTo>
                  <a:lnTo>
                    <a:pt x="7664475" y="3585845"/>
                  </a:lnTo>
                  <a:lnTo>
                    <a:pt x="7721613" y="3577996"/>
                  </a:lnTo>
                  <a:lnTo>
                    <a:pt x="7778343" y="3569614"/>
                  </a:lnTo>
                  <a:lnTo>
                    <a:pt x="7834668" y="3560699"/>
                  </a:lnTo>
                  <a:lnTo>
                    <a:pt x="7890573" y="3551250"/>
                  </a:lnTo>
                  <a:lnTo>
                    <a:pt x="7946060" y="3541280"/>
                  </a:lnTo>
                  <a:lnTo>
                    <a:pt x="8001101" y="3530777"/>
                  </a:lnTo>
                  <a:lnTo>
                    <a:pt x="8055711" y="3519767"/>
                  </a:lnTo>
                  <a:lnTo>
                    <a:pt x="8109852" y="3508235"/>
                  </a:lnTo>
                  <a:lnTo>
                    <a:pt x="8163534" y="3496208"/>
                  </a:lnTo>
                  <a:lnTo>
                    <a:pt x="8216747" y="3483686"/>
                  </a:lnTo>
                  <a:lnTo>
                    <a:pt x="8269465" y="3470668"/>
                  </a:lnTo>
                  <a:lnTo>
                    <a:pt x="8321700" y="3457156"/>
                  </a:lnTo>
                  <a:lnTo>
                    <a:pt x="8373427" y="3443160"/>
                  </a:lnTo>
                  <a:lnTo>
                    <a:pt x="8424647" y="3428682"/>
                  </a:lnTo>
                  <a:lnTo>
                    <a:pt x="8475332" y="3413734"/>
                  </a:lnTo>
                  <a:lnTo>
                    <a:pt x="8525497" y="3398316"/>
                  </a:lnTo>
                  <a:lnTo>
                    <a:pt x="8575116" y="3382441"/>
                  </a:lnTo>
                  <a:lnTo>
                    <a:pt x="8624176" y="3366109"/>
                  </a:lnTo>
                  <a:lnTo>
                    <a:pt x="8672678" y="3349320"/>
                  </a:lnTo>
                  <a:lnTo>
                    <a:pt x="8720620" y="3332086"/>
                  </a:lnTo>
                  <a:lnTo>
                    <a:pt x="8767966" y="3314408"/>
                  </a:lnTo>
                  <a:lnTo>
                    <a:pt x="8814740" y="3296297"/>
                  </a:lnTo>
                  <a:lnTo>
                    <a:pt x="8860904" y="3277755"/>
                  </a:lnTo>
                  <a:lnTo>
                    <a:pt x="8906446" y="3258794"/>
                  </a:lnTo>
                  <a:lnTo>
                    <a:pt x="8951392" y="3239401"/>
                  </a:lnTo>
                  <a:lnTo>
                    <a:pt x="8995689" y="3219602"/>
                  </a:lnTo>
                  <a:lnTo>
                    <a:pt x="9039365" y="3199396"/>
                  </a:lnTo>
                  <a:lnTo>
                    <a:pt x="9082380" y="3178772"/>
                  </a:lnTo>
                  <a:lnTo>
                    <a:pt x="9124747" y="3157766"/>
                  </a:lnTo>
                  <a:lnTo>
                    <a:pt x="9166441" y="3136354"/>
                  </a:lnTo>
                  <a:lnTo>
                    <a:pt x="9207462" y="3114560"/>
                  </a:lnTo>
                  <a:lnTo>
                    <a:pt x="9247784" y="3092373"/>
                  </a:lnTo>
                  <a:lnTo>
                    <a:pt x="9287421" y="3069818"/>
                  </a:lnTo>
                  <a:lnTo>
                    <a:pt x="9326359" y="3046895"/>
                  </a:lnTo>
                  <a:lnTo>
                    <a:pt x="9364561" y="3023590"/>
                  </a:lnTo>
                  <a:lnTo>
                    <a:pt x="9402051" y="2999943"/>
                  </a:lnTo>
                  <a:lnTo>
                    <a:pt x="9438805" y="2975927"/>
                  </a:lnTo>
                  <a:lnTo>
                    <a:pt x="9474822" y="2951556"/>
                  </a:lnTo>
                  <a:lnTo>
                    <a:pt x="9510065" y="2926854"/>
                  </a:lnTo>
                  <a:lnTo>
                    <a:pt x="9544558" y="2901797"/>
                  </a:lnTo>
                  <a:lnTo>
                    <a:pt x="9578276" y="2876410"/>
                  </a:lnTo>
                  <a:lnTo>
                    <a:pt x="9611208" y="2850692"/>
                  </a:lnTo>
                  <a:lnTo>
                    <a:pt x="9643351" y="2824657"/>
                  </a:lnTo>
                  <a:lnTo>
                    <a:pt x="9674695" y="2798292"/>
                  </a:lnTo>
                  <a:lnTo>
                    <a:pt x="9705213" y="2771622"/>
                  </a:lnTo>
                  <a:lnTo>
                    <a:pt x="9734918" y="2744635"/>
                  </a:lnTo>
                  <a:lnTo>
                    <a:pt x="9763798" y="2717355"/>
                  </a:lnTo>
                  <a:lnTo>
                    <a:pt x="9791827" y="2689771"/>
                  </a:lnTo>
                  <a:lnTo>
                    <a:pt x="9819005" y="2661894"/>
                  </a:lnTo>
                  <a:lnTo>
                    <a:pt x="9845319" y="2633726"/>
                  </a:lnTo>
                  <a:lnTo>
                    <a:pt x="9870770" y="2605278"/>
                  </a:lnTo>
                  <a:lnTo>
                    <a:pt x="9919030" y="2547556"/>
                  </a:lnTo>
                  <a:lnTo>
                    <a:pt x="9963683" y="2488781"/>
                  </a:lnTo>
                  <a:lnTo>
                    <a:pt x="10004666" y="2428976"/>
                  </a:lnTo>
                  <a:lnTo>
                    <a:pt x="10041890" y="2368194"/>
                  </a:lnTo>
                  <a:lnTo>
                    <a:pt x="10075291" y="2306472"/>
                  </a:lnTo>
                  <a:lnTo>
                    <a:pt x="10104793" y="2243861"/>
                  </a:lnTo>
                  <a:lnTo>
                    <a:pt x="10130307" y="2180386"/>
                  </a:lnTo>
                  <a:lnTo>
                    <a:pt x="10151758" y="2116112"/>
                  </a:lnTo>
                  <a:lnTo>
                    <a:pt x="10169080" y="2051075"/>
                  </a:lnTo>
                  <a:lnTo>
                    <a:pt x="10182174" y="1985302"/>
                  </a:lnTo>
                  <a:lnTo>
                    <a:pt x="10190988" y="1918855"/>
                  </a:lnTo>
                  <a:lnTo>
                    <a:pt x="10195433" y="1851761"/>
                  </a:lnTo>
                  <a:lnTo>
                    <a:pt x="10195992" y="1817992"/>
                  </a:lnTo>
                  <a:close/>
                </a:path>
                <a:path w="10692130" h="5832475">
                  <a:moveTo>
                    <a:pt x="10692003" y="5633986"/>
                  </a:moveTo>
                  <a:lnTo>
                    <a:pt x="0" y="5633986"/>
                  </a:lnTo>
                  <a:lnTo>
                    <a:pt x="0" y="5831992"/>
                  </a:lnTo>
                  <a:lnTo>
                    <a:pt x="10692003" y="5831992"/>
                  </a:lnTo>
                  <a:lnTo>
                    <a:pt x="10692003" y="56339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 txBox="1">
            <a:spLocks noGrp="1"/>
          </p:cNvSpPr>
          <p:nvPr>
            <p:ph type="title"/>
          </p:nvPr>
        </p:nvSpPr>
        <p:spPr>
          <a:xfrm>
            <a:off x="4984305" y="1783129"/>
            <a:ext cx="4600194" cy="22595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3995" marR="5080" indent="-201930">
              <a:lnSpc>
                <a:spcPct val="100000"/>
              </a:lnSpc>
              <a:spcBef>
                <a:spcPts val="100"/>
              </a:spcBef>
            </a:pPr>
            <a:r>
              <a:rPr sz="7300"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A</a:t>
            </a:r>
            <a:r>
              <a:rPr sz="7300" b="1" dirty="0">
                <a:latin typeface="Trebuchet MS"/>
                <a:cs typeface="Trebuchet MS"/>
              </a:rPr>
              <a:t>natomy</a:t>
            </a:r>
            <a:br>
              <a:rPr lang="en-GB" sz="7300" b="1" dirty="0">
                <a:latin typeface="Trebuchet MS"/>
                <a:cs typeface="Trebuchet MS"/>
              </a:rPr>
            </a:br>
            <a:r>
              <a:rPr sz="7300" b="1" dirty="0">
                <a:latin typeface="Trebuchet MS"/>
                <a:cs typeface="Trebuchet MS"/>
              </a:rPr>
              <a:t>of T</a:t>
            </a:r>
            <a:r>
              <a:rPr sz="7300"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e</a:t>
            </a:r>
            <a:r>
              <a:rPr sz="7300" b="1" dirty="0">
                <a:latin typeface="Trebuchet MS"/>
                <a:cs typeface="Trebuchet MS"/>
              </a:rPr>
              <a:t>eth</a:t>
            </a:r>
            <a:endParaRPr sz="7300" dirty="0">
              <a:latin typeface="Trebuchet MS"/>
              <a:cs typeface="Trebuchet MS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0" y="282003"/>
            <a:ext cx="10692130" cy="7278370"/>
            <a:chOff x="0" y="282003"/>
            <a:chExt cx="10692130" cy="7278370"/>
          </a:xfrm>
        </p:grpSpPr>
        <p:pic>
          <p:nvPicPr>
            <p:cNvPr id="143" name="object 143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282003"/>
              <a:ext cx="4600194" cy="6995998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109596"/>
              <a:ext cx="1221145" cy="325210"/>
            </a:xfrm>
            <a:prstGeom prst="rect">
              <a:avLst/>
            </a:prstGeom>
          </p:spPr>
        </p:pic>
      </p:grpSp>
      <p:sp>
        <p:nvSpPr>
          <p:cNvPr id="146" name="object 14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20725" cy="364490"/>
          </a:xfrm>
          <a:custGeom>
            <a:avLst/>
            <a:gdLst/>
            <a:ahLst/>
            <a:cxnLst/>
            <a:rect l="l" t="t" r="r" b="b"/>
            <a:pathLst>
              <a:path w="72072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2072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2072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2072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20725" cy="599440"/>
            <a:chOff x="5157162" y="4510495"/>
            <a:chExt cx="72072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551222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263146" y="5847626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57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289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03552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" name="object 13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6106501"/>
            <a:ext cx="172186" cy="68376"/>
          </a:xfrm>
          <a:prstGeom prst="rect">
            <a:avLst/>
          </a:prstGeom>
        </p:spPr>
      </p:pic>
      <p:sp>
        <p:nvSpPr>
          <p:cNvPr id="14" name="object 14"/>
          <p:cNvSpPr/>
          <p:nvPr/>
        </p:nvSpPr>
        <p:spPr>
          <a:xfrm>
            <a:off x="5174480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44806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57162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14480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78456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00749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21" name="object 21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4296100" y="1211165"/>
            <a:ext cx="734695" cy="591820"/>
            <a:chOff x="4296100" y="1211165"/>
            <a:chExt cx="734695" cy="591820"/>
          </a:xfrm>
        </p:grpSpPr>
        <p:sp>
          <p:nvSpPr>
            <p:cNvPr id="25" name="object 25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4296092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4408703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38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" name="object 29"/>
          <p:cNvGrpSpPr/>
          <p:nvPr/>
        </p:nvGrpSpPr>
        <p:grpSpPr>
          <a:xfrm>
            <a:off x="4569037" y="2720280"/>
            <a:ext cx="182245" cy="151130"/>
            <a:chOff x="4569037" y="2720280"/>
            <a:chExt cx="182245" cy="151130"/>
          </a:xfrm>
        </p:grpSpPr>
        <p:sp>
          <p:nvSpPr>
            <p:cNvPr id="30" name="object 30"/>
            <p:cNvSpPr/>
            <p:nvPr/>
          </p:nvSpPr>
          <p:spPr>
            <a:xfrm>
              <a:off x="4735290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32" name="object 32"/>
          <p:cNvSpPr/>
          <p:nvPr/>
        </p:nvSpPr>
        <p:spPr>
          <a:xfrm>
            <a:off x="4296100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38501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0760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938467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882917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947395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" name="object 38"/>
          <p:cNvGrpSpPr/>
          <p:nvPr/>
        </p:nvGrpSpPr>
        <p:grpSpPr>
          <a:xfrm>
            <a:off x="4307601" y="3885426"/>
            <a:ext cx="723265" cy="591820"/>
            <a:chOff x="4307601" y="3885426"/>
            <a:chExt cx="723265" cy="591820"/>
          </a:xfrm>
        </p:grpSpPr>
        <p:sp>
          <p:nvSpPr>
            <p:cNvPr id="39" name="object 39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4307599" y="3932567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4296100" y="5222556"/>
            <a:ext cx="734695" cy="591820"/>
            <a:chOff x="4296100" y="5222556"/>
            <a:chExt cx="734695" cy="591820"/>
          </a:xfrm>
        </p:grpSpPr>
        <p:sp>
          <p:nvSpPr>
            <p:cNvPr id="43" name="object 43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296092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4408703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72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921" y="433768"/>
                </a:lnTo>
                <a:lnTo>
                  <a:pt x="157429" y="427037"/>
                </a:lnTo>
                <a:lnTo>
                  <a:pt x="173164" y="380238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571" y="448970"/>
                </a:lnTo>
                <a:lnTo>
                  <a:pt x="304419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22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4569037" y="6731670"/>
            <a:ext cx="182245" cy="151130"/>
            <a:chOff x="4569037" y="6731670"/>
            <a:chExt cx="182245" cy="151130"/>
          </a:xfrm>
        </p:grpSpPr>
        <p:sp>
          <p:nvSpPr>
            <p:cNvPr id="48" name="object 48"/>
            <p:cNvSpPr/>
            <p:nvPr/>
          </p:nvSpPr>
          <p:spPr>
            <a:xfrm>
              <a:off x="4735290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50" name="object 50"/>
          <p:cNvSpPr/>
          <p:nvPr/>
        </p:nvSpPr>
        <p:spPr>
          <a:xfrm>
            <a:off x="4296100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38501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0760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938467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82917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947395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" name="object 56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57" name="object 57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4296092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/>
          <p:nvPr/>
        </p:nvSpPr>
        <p:spPr>
          <a:xfrm>
            <a:off x="6988454" y="183624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72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61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95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76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47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48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37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68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704" y="60515"/>
                </a:lnTo>
                <a:lnTo>
                  <a:pt x="179908" y="52324"/>
                </a:lnTo>
                <a:lnTo>
                  <a:pt x="176758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17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31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58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328861" y="1996356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2" name="object 62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1181" y="2095110"/>
            <a:ext cx="172186" cy="68376"/>
          </a:xfrm>
          <a:prstGeom prst="rect">
            <a:avLst/>
          </a:prstGeom>
        </p:spPr>
      </p:pic>
      <p:sp>
        <p:nvSpPr>
          <p:cNvPr id="63" name="object 63"/>
          <p:cNvSpPr/>
          <p:nvPr/>
        </p:nvSpPr>
        <p:spPr>
          <a:xfrm>
            <a:off x="6899788" y="20940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970115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82470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539789" y="201540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503764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526056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" name="object 69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70" name="object 70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" name="object 73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74" name="object 74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882460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/>
          <p:nvPr/>
        </p:nvSpPr>
        <p:spPr>
          <a:xfrm>
            <a:off x="6988454" y="5847626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61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328861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9" name="object 79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1181" y="6106501"/>
            <a:ext cx="172186" cy="68376"/>
          </a:xfrm>
          <a:prstGeom prst="rect">
            <a:avLst/>
          </a:prstGeom>
        </p:spPr>
      </p:pic>
      <p:sp>
        <p:nvSpPr>
          <p:cNvPr id="80" name="object 80"/>
          <p:cNvSpPr/>
          <p:nvPr/>
        </p:nvSpPr>
        <p:spPr>
          <a:xfrm>
            <a:off x="6899788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970115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882470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539789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503764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526056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87" name="object 87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" name="object 90"/>
          <p:cNvGrpSpPr/>
          <p:nvPr/>
        </p:nvGrpSpPr>
        <p:grpSpPr>
          <a:xfrm>
            <a:off x="6021409" y="1211165"/>
            <a:ext cx="734695" cy="591820"/>
            <a:chOff x="6021409" y="1211165"/>
            <a:chExt cx="734695" cy="591820"/>
          </a:xfrm>
        </p:grpSpPr>
        <p:sp>
          <p:nvSpPr>
            <p:cNvPr id="91" name="object 91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6021400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/>
          <p:nvPr/>
        </p:nvSpPr>
        <p:spPr>
          <a:xfrm>
            <a:off x="6134011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391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43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38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6294344" y="2720280"/>
            <a:ext cx="182245" cy="151130"/>
            <a:chOff x="6294344" y="2720280"/>
            <a:chExt cx="182245" cy="151130"/>
          </a:xfrm>
        </p:grpSpPr>
        <p:sp>
          <p:nvSpPr>
            <p:cNvPr id="96" name="object 96"/>
            <p:cNvSpPr/>
            <p:nvPr/>
          </p:nvSpPr>
          <p:spPr>
            <a:xfrm>
              <a:off x="6460599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98" name="object 98"/>
          <p:cNvSpPr/>
          <p:nvPr/>
        </p:nvSpPr>
        <p:spPr>
          <a:xfrm>
            <a:off x="6021409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63810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32908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663776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08226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672703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" name="object 104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105" name="object 105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6021409" y="5222556"/>
            <a:ext cx="734695" cy="591820"/>
            <a:chOff x="6021409" y="5222556"/>
            <a:chExt cx="734695" cy="591820"/>
          </a:xfrm>
        </p:grpSpPr>
        <p:sp>
          <p:nvSpPr>
            <p:cNvPr id="109" name="object 109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6021400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" name="object 112"/>
          <p:cNvSpPr/>
          <p:nvPr/>
        </p:nvSpPr>
        <p:spPr>
          <a:xfrm>
            <a:off x="6134011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391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72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43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921" y="433768"/>
                </a:lnTo>
                <a:lnTo>
                  <a:pt x="157429" y="427037"/>
                </a:lnTo>
                <a:lnTo>
                  <a:pt x="173164" y="380238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571" y="448970"/>
                </a:lnTo>
                <a:lnTo>
                  <a:pt x="304419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" name="object 113"/>
          <p:cNvGrpSpPr/>
          <p:nvPr/>
        </p:nvGrpSpPr>
        <p:grpSpPr>
          <a:xfrm>
            <a:off x="6294344" y="6731670"/>
            <a:ext cx="182245" cy="151130"/>
            <a:chOff x="6294344" y="6731670"/>
            <a:chExt cx="182245" cy="151130"/>
          </a:xfrm>
        </p:grpSpPr>
        <p:sp>
          <p:nvSpPr>
            <p:cNvPr id="114" name="object 114"/>
            <p:cNvSpPr/>
            <p:nvPr/>
          </p:nvSpPr>
          <p:spPr>
            <a:xfrm>
              <a:off x="6460599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16" name="object 116"/>
          <p:cNvSpPr/>
          <p:nvPr/>
        </p:nvSpPr>
        <p:spPr>
          <a:xfrm>
            <a:off x="6021409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63810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32908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663776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608226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672703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" name="object 122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123" name="object 123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6021400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/>
          <p:nvPr/>
        </p:nvSpPr>
        <p:spPr>
          <a:xfrm>
            <a:off x="1812531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152935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4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8" name="object 128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1981749"/>
            <a:ext cx="172186" cy="68376"/>
          </a:xfrm>
          <a:prstGeom prst="rect">
            <a:avLst/>
          </a:prstGeom>
        </p:spPr>
      </p:pic>
      <p:sp>
        <p:nvSpPr>
          <p:cNvPr id="129" name="object 129"/>
          <p:cNvSpPr/>
          <p:nvPr/>
        </p:nvSpPr>
        <p:spPr>
          <a:xfrm>
            <a:off x="1723862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94188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06544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363862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327838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50131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" name="object 135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36" name="object 136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40" name="object 140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" name="object 143"/>
          <p:cNvSpPr/>
          <p:nvPr/>
        </p:nvSpPr>
        <p:spPr>
          <a:xfrm>
            <a:off x="1812531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152935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4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5" name="object 145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5993141"/>
            <a:ext cx="172186" cy="68376"/>
          </a:xfrm>
          <a:prstGeom prst="rect">
            <a:avLst/>
          </a:prstGeom>
        </p:spPr>
      </p:pic>
      <p:sp>
        <p:nvSpPr>
          <p:cNvPr id="146" name="object 146"/>
          <p:cNvSpPr/>
          <p:nvPr/>
        </p:nvSpPr>
        <p:spPr>
          <a:xfrm>
            <a:off x="1723862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94188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06544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63862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327838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350131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" name="object 152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53" name="object 153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157" name="object 157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" name="object 160"/>
          <p:cNvSpPr/>
          <p:nvPr/>
        </p:nvSpPr>
        <p:spPr>
          <a:xfrm>
            <a:off x="95808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292" y="161582"/>
                </a:moveTo>
                <a:lnTo>
                  <a:pt x="178714" y="158496"/>
                </a:lnTo>
                <a:lnTo>
                  <a:pt x="171716" y="157886"/>
                </a:lnTo>
                <a:lnTo>
                  <a:pt x="168643" y="160477"/>
                </a:lnTo>
                <a:lnTo>
                  <a:pt x="165531" y="195935"/>
                </a:lnTo>
                <a:lnTo>
                  <a:pt x="168122" y="199009"/>
                </a:lnTo>
                <a:lnTo>
                  <a:pt x="171615" y="199313"/>
                </a:lnTo>
                <a:lnTo>
                  <a:pt x="175107" y="199618"/>
                </a:lnTo>
                <a:lnTo>
                  <a:pt x="178193" y="197040"/>
                </a:lnTo>
                <a:lnTo>
                  <a:pt x="181292" y="161582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01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03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39"/>
                </a:lnTo>
                <a:lnTo>
                  <a:pt x="251561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10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65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84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09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1" name="object 161"/>
          <p:cNvGrpSpPr/>
          <p:nvPr/>
        </p:nvGrpSpPr>
        <p:grpSpPr>
          <a:xfrm>
            <a:off x="1118419" y="2720280"/>
            <a:ext cx="182245" cy="151130"/>
            <a:chOff x="1118419" y="2720280"/>
            <a:chExt cx="182245" cy="151130"/>
          </a:xfrm>
        </p:grpSpPr>
        <p:sp>
          <p:nvSpPr>
            <p:cNvPr id="162" name="object 162"/>
            <p:cNvSpPr/>
            <p:nvPr/>
          </p:nvSpPr>
          <p:spPr>
            <a:xfrm>
              <a:off x="1284672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164" name="object 164"/>
          <p:cNvSpPr/>
          <p:nvPr/>
        </p:nvSpPr>
        <p:spPr>
          <a:xfrm>
            <a:off x="845482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87883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5698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87849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32299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9677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" name="object 170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71" name="object 171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" name="object 174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175" name="object 175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" name="object 178"/>
          <p:cNvSpPr/>
          <p:nvPr/>
        </p:nvSpPr>
        <p:spPr>
          <a:xfrm>
            <a:off x="958088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292" y="161594"/>
                </a:moveTo>
                <a:lnTo>
                  <a:pt x="178714" y="158508"/>
                </a:lnTo>
                <a:lnTo>
                  <a:pt x="171716" y="157899"/>
                </a:lnTo>
                <a:lnTo>
                  <a:pt x="168643" y="160489"/>
                </a:lnTo>
                <a:lnTo>
                  <a:pt x="165531" y="195948"/>
                </a:lnTo>
                <a:lnTo>
                  <a:pt x="168122" y="199021"/>
                </a:lnTo>
                <a:lnTo>
                  <a:pt x="171615" y="199326"/>
                </a:lnTo>
                <a:lnTo>
                  <a:pt x="175107" y="199631"/>
                </a:lnTo>
                <a:lnTo>
                  <a:pt x="178193" y="197053"/>
                </a:lnTo>
                <a:lnTo>
                  <a:pt x="181292" y="161594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01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03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51"/>
                </a:lnTo>
                <a:lnTo>
                  <a:pt x="251561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10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07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65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84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09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9" name="object 179"/>
          <p:cNvGrpSpPr/>
          <p:nvPr/>
        </p:nvGrpSpPr>
        <p:grpSpPr>
          <a:xfrm>
            <a:off x="1118419" y="6731670"/>
            <a:ext cx="182245" cy="151130"/>
            <a:chOff x="1118419" y="6731670"/>
            <a:chExt cx="182245" cy="151130"/>
          </a:xfrm>
        </p:grpSpPr>
        <p:sp>
          <p:nvSpPr>
            <p:cNvPr id="180" name="object 180"/>
            <p:cNvSpPr/>
            <p:nvPr/>
          </p:nvSpPr>
          <p:spPr>
            <a:xfrm>
              <a:off x="1284672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82" name="object 182"/>
          <p:cNvSpPr/>
          <p:nvPr/>
        </p:nvSpPr>
        <p:spPr>
          <a:xfrm>
            <a:off x="845482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87883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5698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87849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32299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9677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" name="object 188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89" name="object 189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" name="object 192"/>
          <p:cNvSpPr/>
          <p:nvPr/>
        </p:nvSpPr>
        <p:spPr>
          <a:xfrm>
            <a:off x="3537839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8244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4" name="object 194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1981749"/>
            <a:ext cx="172186" cy="68376"/>
          </a:xfrm>
          <a:prstGeom prst="rect">
            <a:avLst/>
          </a:prstGeom>
        </p:spPr>
      </p:pic>
      <p:sp>
        <p:nvSpPr>
          <p:cNvPr id="195" name="object 195"/>
          <p:cNvSpPr/>
          <p:nvPr/>
        </p:nvSpPr>
        <p:spPr>
          <a:xfrm>
            <a:off x="3449171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19497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431853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53147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075439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" name="object 200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201" name="object 201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" name="object 204"/>
          <p:cNvGrpSpPr/>
          <p:nvPr/>
        </p:nvGrpSpPr>
        <p:grpSpPr>
          <a:xfrm>
            <a:off x="3431853" y="4397135"/>
            <a:ext cx="720725" cy="599440"/>
            <a:chOff x="3431853" y="4397135"/>
            <a:chExt cx="720725" cy="599440"/>
          </a:xfrm>
        </p:grpSpPr>
        <p:sp>
          <p:nvSpPr>
            <p:cNvPr id="205" name="object 205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3431844" y="4437862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" name="object 208"/>
          <p:cNvSpPr/>
          <p:nvPr/>
        </p:nvSpPr>
        <p:spPr>
          <a:xfrm>
            <a:off x="3537839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9" name="object 209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5993141"/>
            <a:ext cx="172186" cy="68376"/>
          </a:xfrm>
          <a:prstGeom prst="rect">
            <a:avLst/>
          </a:prstGeom>
        </p:spPr>
      </p:pic>
      <p:sp>
        <p:nvSpPr>
          <p:cNvPr id="210" name="object 210"/>
          <p:cNvSpPr/>
          <p:nvPr/>
        </p:nvSpPr>
        <p:spPr>
          <a:xfrm>
            <a:off x="3449171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519497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431853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089171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53147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75439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6" name="object 216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217" name="object 217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" name="object 220"/>
          <p:cNvGrpSpPr/>
          <p:nvPr/>
        </p:nvGrpSpPr>
        <p:grpSpPr>
          <a:xfrm>
            <a:off x="2570791" y="1211165"/>
            <a:ext cx="734695" cy="591820"/>
            <a:chOff x="2570791" y="1211165"/>
            <a:chExt cx="734695" cy="591820"/>
          </a:xfrm>
        </p:grpSpPr>
        <p:sp>
          <p:nvSpPr>
            <p:cNvPr id="221" name="object 221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2570784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" name="object 224"/>
          <p:cNvSpPr/>
          <p:nvPr/>
        </p:nvSpPr>
        <p:spPr>
          <a:xfrm>
            <a:off x="2683395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30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5" name="object 225"/>
          <p:cNvPicPr/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3728" y="2805280"/>
            <a:ext cx="172707" cy="65684"/>
          </a:xfrm>
          <a:prstGeom prst="rect">
            <a:avLst/>
          </a:prstGeom>
        </p:spPr>
      </p:pic>
      <p:sp>
        <p:nvSpPr>
          <p:cNvPr id="226" name="object 226"/>
          <p:cNvSpPr/>
          <p:nvPr/>
        </p:nvSpPr>
        <p:spPr>
          <a:xfrm>
            <a:off x="2570791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13192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8229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13158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57608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2208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" name="object 232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33" name="object 233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35" name="object 235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" name="object 236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237" name="object 237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0" name="object 240"/>
          <p:cNvSpPr/>
          <p:nvPr/>
        </p:nvSpPr>
        <p:spPr>
          <a:xfrm>
            <a:off x="2683395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30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22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1" name="object 241"/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3728" y="6816670"/>
            <a:ext cx="172707" cy="65684"/>
          </a:xfrm>
          <a:prstGeom prst="rect">
            <a:avLst/>
          </a:prstGeom>
        </p:spPr>
      </p:pic>
      <p:sp>
        <p:nvSpPr>
          <p:cNvPr id="242" name="object 242"/>
          <p:cNvSpPr/>
          <p:nvPr/>
        </p:nvSpPr>
        <p:spPr>
          <a:xfrm>
            <a:off x="2570791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613192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58229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13158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57608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22208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8" name="object 248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49" name="object 249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" name="object 25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" name="object 252"/>
          <p:cNvSpPr/>
          <p:nvPr/>
        </p:nvSpPr>
        <p:spPr>
          <a:xfrm>
            <a:off x="87223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24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41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81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73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70" y="43370"/>
                </a:lnTo>
                <a:lnTo>
                  <a:pt x="120548" y="38417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72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53" name="object 253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1981749"/>
            <a:ext cx="172186" cy="68376"/>
          </a:xfrm>
          <a:prstGeom prst="rect">
            <a:avLst/>
          </a:prstGeom>
        </p:spPr>
      </p:pic>
      <p:sp>
        <p:nvSpPr>
          <p:cNvPr id="254" name="object 254"/>
          <p:cNvSpPr/>
          <p:nvPr/>
        </p:nvSpPr>
        <p:spPr>
          <a:xfrm>
            <a:off x="-1446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8879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0" y="1854559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38554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2529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24822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0" name="object 260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61" name="object 261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" name="object 262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4" name="object 264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65" name="object 265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/>
          <p:nvPr/>
        </p:nvSpPr>
        <p:spPr>
          <a:xfrm>
            <a:off x="87223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24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54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81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73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70" y="43383"/>
                </a:lnTo>
                <a:lnTo>
                  <a:pt x="120548" y="38430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72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9" name="object 269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5993141"/>
            <a:ext cx="172186" cy="68376"/>
          </a:xfrm>
          <a:prstGeom prst="rect">
            <a:avLst/>
          </a:prstGeom>
        </p:spPr>
      </p:pic>
      <p:sp>
        <p:nvSpPr>
          <p:cNvPr id="270" name="object 270"/>
          <p:cNvSpPr/>
          <p:nvPr/>
        </p:nvSpPr>
        <p:spPr>
          <a:xfrm>
            <a:off x="-1446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879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0" y="586595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38554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02529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24822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6" name="object 276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77" name="object 277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3344" y="2838363"/>
              <a:ext cx="2727629" cy="3719929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3020968" y="1026010"/>
              <a:ext cx="5380355" cy="4509135"/>
            </a:xfrm>
            <a:custGeom>
              <a:avLst/>
              <a:gdLst/>
              <a:ahLst/>
              <a:cxnLst/>
              <a:rect l="l" t="t" r="r" b="b"/>
              <a:pathLst>
                <a:path w="5380355" h="4509135">
                  <a:moveTo>
                    <a:pt x="2430183" y="0"/>
                  </a:moveTo>
                  <a:lnTo>
                    <a:pt x="2379973" y="471"/>
                  </a:lnTo>
                  <a:lnTo>
                    <a:pt x="2330011" y="1880"/>
                  </a:lnTo>
                  <a:lnTo>
                    <a:pt x="2280307" y="4217"/>
                  </a:lnTo>
                  <a:lnTo>
                    <a:pt x="2230870" y="7473"/>
                  </a:lnTo>
                  <a:lnTo>
                    <a:pt x="2181711" y="11639"/>
                  </a:lnTo>
                  <a:lnTo>
                    <a:pt x="2132839" y="16706"/>
                  </a:lnTo>
                  <a:lnTo>
                    <a:pt x="2084264" y="22665"/>
                  </a:lnTo>
                  <a:lnTo>
                    <a:pt x="2035995" y="29507"/>
                  </a:lnTo>
                  <a:lnTo>
                    <a:pt x="1988043" y="37223"/>
                  </a:lnTo>
                  <a:lnTo>
                    <a:pt x="1940417" y="45803"/>
                  </a:lnTo>
                  <a:lnTo>
                    <a:pt x="1893127" y="55239"/>
                  </a:lnTo>
                  <a:lnTo>
                    <a:pt x="1846183" y="65521"/>
                  </a:lnTo>
                  <a:lnTo>
                    <a:pt x="1799594" y="76641"/>
                  </a:lnTo>
                  <a:lnTo>
                    <a:pt x="1753371" y="88589"/>
                  </a:lnTo>
                  <a:lnTo>
                    <a:pt x="1707522" y="101357"/>
                  </a:lnTo>
                  <a:lnTo>
                    <a:pt x="1662058" y="114935"/>
                  </a:lnTo>
                  <a:lnTo>
                    <a:pt x="1616989" y="129314"/>
                  </a:lnTo>
                  <a:lnTo>
                    <a:pt x="1572325" y="144486"/>
                  </a:lnTo>
                  <a:lnTo>
                    <a:pt x="1528074" y="160440"/>
                  </a:lnTo>
                  <a:lnTo>
                    <a:pt x="1484248" y="177169"/>
                  </a:lnTo>
                  <a:lnTo>
                    <a:pt x="1440855" y="194662"/>
                  </a:lnTo>
                  <a:lnTo>
                    <a:pt x="1397905" y="212912"/>
                  </a:lnTo>
                  <a:lnTo>
                    <a:pt x="1355409" y="231908"/>
                  </a:lnTo>
                  <a:lnTo>
                    <a:pt x="1313375" y="251642"/>
                  </a:lnTo>
                  <a:lnTo>
                    <a:pt x="1271815" y="272105"/>
                  </a:lnTo>
                  <a:lnTo>
                    <a:pt x="1230737" y="293287"/>
                  </a:lnTo>
                  <a:lnTo>
                    <a:pt x="1190151" y="315180"/>
                  </a:lnTo>
                  <a:lnTo>
                    <a:pt x="1150068" y="337774"/>
                  </a:lnTo>
                  <a:lnTo>
                    <a:pt x="1110496" y="361061"/>
                  </a:lnTo>
                  <a:lnTo>
                    <a:pt x="1071446" y="385031"/>
                  </a:lnTo>
                  <a:lnTo>
                    <a:pt x="1032927" y="409676"/>
                  </a:lnTo>
                  <a:lnTo>
                    <a:pt x="994950" y="434986"/>
                  </a:lnTo>
                  <a:lnTo>
                    <a:pt x="957523" y="460952"/>
                  </a:lnTo>
                  <a:lnTo>
                    <a:pt x="920658" y="487565"/>
                  </a:lnTo>
                  <a:lnTo>
                    <a:pt x="884362" y="514816"/>
                  </a:lnTo>
                  <a:lnTo>
                    <a:pt x="848647" y="542696"/>
                  </a:lnTo>
                  <a:lnTo>
                    <a:pt x="813522" y="571196"/>
                  </a:lnTo>
                  <a:lnTo>
                    <a:pt x="778997" y="600307"/>
                  </a:lnTo>
                  <a:lnTo>
                    <a:pt x="745082" y="630020"/>
                  </a:lnTo>
                  <a:lnTo>
                    <a:pt x="711785" y="660325"/>
                  </a:lnTo>
                  <a:lnTo>
                    <a:pt x="679118" y="691214"/>
                  </a:lnTo>
                  <a:lnTo>
                    <a:pt x="647090" y="722678"/>
                  </a:lnTo>
                  <a:lnTo>
                    <a:pt x="615710" y="754707"/>
                  </a:lnTo>
                  <a:lnTo>
                    <a:pt x="584989" y="787292"/>
                  </a:lnTo>
                  <a:lnTo>
                    <a:pt x="554937" y="820425"/>
                  </a:lnTo>
                  <a:lnTo>
                    <a:pt x="525562" y="854096"/>
                  </a:lnTo>
                  <a:lnTo>
                    <a:pt x="496875" y="888297"/>
                  </a:lnTo>
                  <a:lnTo>
                    <a:pt x="468885" y="923018"/>
                  </a:lnTo>
                  <a:lnTo>
                    <a:pt x="441603" y="958250"/>
                  </a:lnTo>
                  <a:lnTo>
                    <a:pt x="415038" y="993983"/>
                  </a:lnTo>
                  <a:lnTo>
                    <a:pt x="389199" y="1030210"/>
                  </a:lnTo>
                  <a:lnTo>
                    <a:pt x="364098" y="1066921"/>
                  </a:lnTo>
                  <a:lnTo>
                    <a:pt x="339743" y="1104107"/>
                  </a:lnTo>
                  <a:lnTo>
                    <a:pt x="316143" y="1141758"/>
                  </a:lnTo>
                  <a:lnTo>
                    <a:pt x="293310" y="1179867"/>
                  </a:lnTo>
                  <a:lnTo>
                    <a:pt x="271253" y="1218422"/>
                  </a:lnTo>
                  <a:lnTo>
                    <a:pt x="249981" y="1257417"/>
                  </a:lnTo>
                  <a:lnTo>
                    <a:pt x="229504" y="1296841"/>
                  </a:lnTo>
                  <a:lnTo>
                    <a:pt x="209833" y="1336685"/>
                  </a:lnTo>
                  <a:lnTo>
                    <a:pt x="190976" y="1376941"/>
                  </a:lnTo>
                  <a:lnTo>
                    <a:pt x="172944" y="1417599"/>
                  </a:lnTo>
                  <a:lnTo>
                    <a:pt x="155746" y="1458651"/>
                  </a:lnTo>
                  <a:lnTo>
                    <a:pt x="139392" y="1500087"/>
                  </a:lnTo>
                  <a:lnTo>
                    <a:pt x="123892" y="1541897"/>
                  </a:lnTo>
                  <a:lnTo>
                    <a:pt x="109256" y="1584074"/>
                  </a:lnTo>
                  <a:lnTo>
                    <a:pt x="95493" y="1626608"/>
                  </a:lnTo>
                  <a:lnTo>
                    <a:pt x="82614" y="1669490"/>
                  </a:lnTo>
                  <a:lnTo>
                    <a:pt x="70627" y="1712711"/>
                  </a:lnTo>
                  <a:lnTo>
                    <a:pt x="59544" y="1756261"/>
                  </a:lnTo>
                  <a:lnTo>
                    <a:pt x="49372" y="1800132"/>
                  </a:lnTo>
                  <a:lnTo>
                    <a:pt x="40123" y="1844315"/>
                  </a:lnTo>
                  <a:lnTo>
                    <a:pt x="31807" y="1888801"/>
                  </a:lnTo>
                  <a:lnTo>
                    <a:pt x="24432" y="1933580"/>
                  </a:lnTo>
                  <a:lnTo>
                    <a:pt x="18008" y="1978643"/>
                  </a:lnTo>
                  <a:lnTo>
                    <a:pt x="12546" y="2023982"/>
                  </a:lnTo>
                  <a:lnTo>
                    <a:pt x="8056" y="2069588"/>
                  </a:lnTo>
                  <a:lnTo>
                    <a:pt x="4546" y="2115450"/>
                  </a:lnTo>
                  <a:lnTo>
                    <a:pt x="2027" y="2161561"/>
                  </a:lnTo>
                  <a:lnTo>
                    <a:pt x="508" y="2207911"/>
                  </a:lnTo>
                  <a:lnTo>
                    <a:pt x="0" y="2254491"/>
                  </a:lnTo>
                  <a:lnTo>
                    <a:pt x="508" y="2301071"/>
                  </a:lnTo>
                  <a:lnTo>
                    <a:pt x="2027" y="2347422"/>
                  </a:lnTo>
                  <a:lnTo>
                    <a:pt x="4546" y="2393533"/>
                  </a:lnTo>
                  <a:lnTo>
                    <a:pt x="8056" y="2439396"/>
                  </a:lnTo>
                  <a:lnTo>
                    <a:pt x="12546" y="2485002"/>
                  </a:lnTo>
                  <a:lnTo>
                    <a:pt x="18008" y="2530341"/>
                  </a:lnTo>
                  <a:lnTo>
                    <a:pt x="24432" y="2575405"/>
                  </a:lnTo>
                  <a:lnTo>
                    <a:pt x="31807" y="2620184"/>
                  </a:lnTo>
                  <a:lnTo>
                    <a:pt x="40123" y="2664670"/>
                  </a:lnTo>
                  <a:lnTo>
                    <a:pt x="49372" y="2708853"/>
                  </a:lnTo>
                  <a:lnTo>
                    <a:pt x="59544" y="2752725"/>
                  </a:lnTo>
                  <a:lnTo>
                    <a:pt x="70627" y="2796276"/>
                  </a:lnTo>
                  <a:lnTo>
                    <a:pt x="82614" y="2839497"/>
                  </a:lnTo>
                  <a:lnTo>
                    <a:pt x="95493" y="2882379"/>
                  </a:lnTo>
                  <a:lnTo>
                    <a:pt x="109256" y="2924913"/>
                  </a:lnTo>
                  <a:lnTo>
                    <a:pt x="123892" y="2967090"/>
                  </a:lnTo>
                  <a:lnTo>
                    <a:pt x="139392" y="3008902"/>
                  </a:lnTo>
                  <a:lnTo>
                    <a:pt x="155746" y="3050337"/>
                  </a:lnTo>
                  <a:lnTo>
                    <a:pt x="172944" y="3091389"/>
                  </a:lnTo>
                  <a:lnTo>
                    <a:pt x="190976" y="3132048"/>
                  </a:lnTo>
                  <a:lnTo>
                    <a:pt x="209833" y="3172304"/>
                  </a:lnTo>
                  <a:lnTo>
                    <a:pt x="229504" y="3212149"/>
                  </a:lnTo>
                  <a:lnTo>
                    <a:pt x="249981" y="3251573"/>
                  </a:lnTo>
                  <a:lnTo>
                    <a:pt x="271253" y="3290567"/>
                  </a:lnTo>
                  <a:lnTo>
                    <a:pt x="293310" y="3329124"/>
                  </a:lnTo>
                  <a:lnTo>
                    <a:pt x="316143" y="3367232"/>
                  </a:lnTo>
                  <a:lnTo>
                    <a:pt x="339743" y="3404884"/>
                  </a:lnTo>
                  <a:lnTo>
                    <a:pt x="364098" y="3442070"/>
                  </a:lnTo>
                  <a:lnTo>
                    <a:pt x="389199" y="3478781"/>
                  </a:lnTo>
                  <a:lnTo>
                    <a:pt x="415038" y="3515008"/>
                  </a:lnTo>
                  <a:lnTo>
                    <a:pt x="441603" y="3550742"/>
                  </a:lnTo>
                  <a:lnTo>
                    <a:pt x="468885" y="3585974"/>
                  </a:lnTo>
                  <a:lnTo>
                    <a:pt x="496875" y="3620695"/>
                  </a:lnTo>
                  <a:lnTo>
                    <a:pt x="525562" y="3654895"/>
                  </a:lnTo>
                  <a:lnTo>
                    <a:pt x="554937" y="3688567"/>
                  </a:lnTo>
                  <a:lnTo>
                    <a:pt x="584989" y="3721700"/>
                  </a:lnTo>
                  <a:lnTo>
                    <a:pt x="615710" y="3754286"/>
                  </a:lnTo>
                  <a:lnTo>
                    <a:pt x="647090" y="3786315"/>
                  </a:lnTo>
                  <a:lnTo>
                    <a:pt x="679118" y="3817779"/>
                  </a:lnTo>
                  <a:lnTo>
                    <a:pt x="711785" y="3848668"/>
                  </a:lnTo>
                  <a:lnTo>
                    <a:pt x="745082" y="3878973"/>
                  </a:lnTo>
                  <a:lnTo>
                    <a:pt x="778997" y="3908686"/>
                  </a:lnTo>
                  <a:lnTo>
                    <a:pt x="813522" y="3937797"/>
                  </a:lnTo>
                  <a:lnTo>
                    <a:pt x="848647" y="3966297"/>
                  </a:lnTo>
                  <a:lnTo>
                    <a:pt x="884362" y="3994177"/>
                  </a:lnTo>
                  <a:lnTo>
                    <a:pt x="920658" y="4021429"/>
                  </a:lnTo>
                  <a:lnTo>
                    <a:pt x="957523" y="4048042"/>
                  </a:lnTo>
                  <a:lnTo>
                    <a:pt x="994950" y="4074008"/>
                  </a:lnTo>
                  <a:lnTo>
                    <a:pt x="1032927" y="4099318"/>
                  </a:lnTo>
                  <a:lnTo>
                    <a:pt x="1071446" y="4123962"/>
                  </a:lnTo>
                  <a:lnTo>
                    <a:pt x="1110496" y="4147933"/>
                  </a:lnTo>
                  <a:lnTo>
                    <a:pt x="1150068" y="4171220"/>
                  </a:lnTo>
                  <a:lnTo>
                    <a:pt x="1190151" y="4193814"/>
                  </a:lnTo>
                  <a:lnTo>
                    <a:pt x="1230737" y="4215707"/>
                  </a:lnTo>
                  <a:lnTo>
                    <a:pt x="1271815" y="4236889"/>
                  </a:lnTo>
                  <a:lnTo>
                    <a:pt x="1313375" y="4257352"/>
                  </a:lnTo>
                  <a:lnTo>
                    <a:pt x="1355409" y="4277086"/>
                  </a:lnTo>
                  <a:lnTo>
                    <a:pt x="1397905" y="4296082"/>
                  </a:lnTo>
                  <a:lnTo>
                    <a:pt x="1440855" y="4314332"/>
                  </a:lnTo>
                  <a:lnTo>
                    <a:pt x="1484248" y="4331825"/>
                  </a:lnTo>
                  <a:lnTo>
                    <a:pt x="1528074" y="4348554"/>
                  </a:lnTo>
                  <a:lnTo>
                    <a:pt x="1572325" y="4364509"/>
                  </a:lnTo>
                  <a:lnTo>
                    <a:pt x="1616989" y="4379680"/>
                  </a:lnTo>
                  <a:lnTo>
                    <a:pt x="1662058" y="4394059"/>
                  </a:lnTo>
                  <a:lnTo>
                    <a:pt x="1707522" y="4407637"/>
                  </a:lnTo>
                  <a:lnTo>
                    <a:pt x="1753371" y="4420405"/>
                  </a:lnTo>
                  <a:lnTo>
                    <a:pt x="1799594" y="4432353"/>
                  </a:lnTo>
                  <a:lnTo>
                    <a:pt x="1846183" y="4443473"/>
                  </a:lnTo>
                  <a:lnTo>
                    <a:pt x="1893127" y="4453756"/>
                  </a:lnTo>
                  <a:lnTo>
                    <a:pt x="1940417" y="4463192"/>
                  </a:lnTo>
                  <a:lnTo>
                    <a:pt x="1988043" y="4471772"/>
                  </a:lnTo>
                  <a:lnTo>
                    <a:pt x="2035995" y="4479487"/>
                  </a:lnTo>
                  <a:lnTo>
                    <a:pt x="2084264" y="4486329"/>
                  </a:lnTo>
                  <a:lnTo>
                    <a:pt x="2132839" y="4492288"/>
                  </a:lnTo>
                  <a:lnTo>
                    <a:pt x="2181711" y="4497355"/>
                  </a:lnTo>
                  <a:lnTo>
                    <a:pt x="2230870" y="4501521"/>
                  </a:lnTo>
                  <a:lnTo>
                    <a:pt x="2280307" y="4504777"/>
                  </a:lnTo>
                  <a:lnTo>
                    <a:pt x="2330011" y="4507114"/>
                  </a:lnTo>
                  <a:lnTo>
                    <a:pt x="2379973" y="4508523"/>
                  </a:lnTo>
                  <a:lnTo>
                    <a:pt x="2430183" y="4508995"/>
                  </a:lnTo>
                  <a:lnTo>
                    <a:pt x="2482002" y="4508492"/>
                  </a:lnTo>
                  <a:lnTo>
                    <a:pt x="2533556" y="4506992"/>
                  </a:lnTo>
                  <a:lnTo>
                    <a:pt x="2584836" y="4504503"/>
                  </a:lnTo>
                  <a:lnTo>
                    <a:pt x="2635829" y="4501037"/>
                  </a:lnTo>
                  <a:lnTo>
                    <a:pt x="2686526" y="4496602"/>
                  </a:lnTo>
                  <a:lnTo>
                    <a:pt x="2736915" y="4491208"/>
                  </a:lnTo>
                  <a:lnTo>
                    <a:pt x="2786985" y="4484867"/>
                  </a:lnTo>
                  <a:lnTo>
                    <a:pt x="2836727" y="4477587"/>
                  </a:lnTo>
                  <a:lnTo>
                    <a:pt x="2886129" y="4469379"/>
                  </a:lnTo>
                  <a:lnTo>
                    <a:pt x="2935181" y="4460253"/>
                  </a:lnTo>
                  <a:lnTo>
                    <a:pt x="2983871" y="4450218"/>
                  </a:lnTo>
                  <a:lnTo>
                    <a:pt x="3032189" y="4439284"/>
                  </a:lnTo>
                  <a:lnTo>
                    <a:pt x="3080125" y="4427463"/>
                  </a:lnTo>
                  <a:lnTo>
                    <a:pt x="3127667" y="4414762"/>
                  </a:lnTo>
                  <a:lnTo>
                    <a:pt x="3174805" y="4401194"/>
                  </a:lnTo>
                  <a:lnTo>
                    <a:pt x="3221528" y="4386766"/>
                  </a:lnTo>
                  <a:lnTo>
                    <a:pt x="3267825" y="4371491"/>
                  </a:lnTo>
                  <a:lnTo>
                    <a:pt x="3313686" y="4355376"/>
                  </a:lnTo>
                  <a:lnTo>
                    <a:pt x="3359099" y="4338433"/>
                  </a:lnTo>
                  <a:lnTo>
                    <a:pt x="3404055" y="4320671"/>
                  </a:lnTo>
                  <a:lnTo>
                    <a:pt x="3448542" y="4302101"/>
                  </a:lnTo>
                  <a:lnTo>
                    <a:pt x="3492549" y="4282731"/>
                  </a:lnTo>
                  <a:lnTo>
                    <a:pt x="3536066" y="4262573"/>
                  </a:lnTo>
                  <a:lnTo>
                    <a:pt x="3579083" y="4241636"/>
                  </a:lnTo>
                  <a:lnTo>
                    <a:pt x="3621587" y="4219931"/>
                  </a:lnTo>
                  <a:lnTo>
                    <a:pt x="3663569" y="4197466"/>
                  </a:lnTo>
                  <a:lnTo>
                    <a:pt x="3705018" y="4174252"/>
                  </a:lnTo>
                  <a:lnTo>
                    <a:pt x="3745924" y="4150300"/>
                  </a:lnTo>
                  <a:lnTo>
                    <a:pt x="3786274" y="4125619"/>
                  </a:lnTo>
                  <a:lnTo>
                    <a:pt x="3826059" y="4100218"/>
                  </a:lnTo>
                  <a:lnTo>
                    <a:pt x="3865268" y="4074109"/>
                  </a:lnTo>
                  <a:lnTo>
                    <a:pt x="3903890" y="4047300"/>
                  </a:lnTo>
                  <a:lnTo>
                    <a:pt x="3941915" y="4019803"/>
                  </a:lnTo>
                  <a:lnTo>
                    <a:pt x="3979331" y="3991626"/>
                  </a:lnTo>
                  <a:lnTo>
                    <a:pt x="4016128" y="3962780"/>
                  </a:lnTo>
                  <a:lnTo>
                    <a:pt x="4052295" y="3933275"/>
                  </a:lnTo>
                  <a:lnTo>
                    <a:pt x="4087821" y="3903120"/>
                  </a:lnTo>
                  <a:lnTo>
                    <a:pt x="4122696" y="3872327"/>
                  </a:lnTo>
                  <a:lnTo>
                    <a:pt x="4156909" y="3840904"/>
                  </a:lnTo>
                  <a:lnTo>
                    <a:pt x="4190449" y="3808862"/>
                  </a:lnTo>
                  <a:lnTo>
                    <a:pt x="4223306" y="3776210"/>
                  </a:lnTo>
                  <a:lnTo>
                    <a:pt x="4255468" y="3742959"/>
                  </a:lnTo>
                  <a:lnTo>
                    <a:pt x="4286925" y="3709119"/>
                  </a:lnTo>
                  <a:lnTo>
                    <a:pt x="4317666" y="3674699"/>
                  </a:lnTo>
                  <a:lnTo>
                    <a:pt x="4347681" y="3639709"/>
                  </a:lnTo>
                  <a:lnTo>
                    <a:pt x="4376958" y="3604161"/>
                  </a:lnTo>
                  <a:lnTo>
                    <a:pt x="4405488" y="3568062"/>
                  </a:lnTo>
                  <a:lnTo>
                    <a:pt x="4433258" y="3531424"/>
                  </a:lnTo>
                  <a:lnTo>
                    <a:pt x="4460259" y="3494257"/>
                  </a:lnTo>
                  <a:lnTo>
                    <a:pt x="4486480" y="3456569"/>
                  </a:lnTo>
                  <a:lnTo>
                    <a:pt x="4511909" y="3418372"/>
                  </a:lnTo>
                  <a:lnTo>
                    <a:pt x="4536537" y="3379676"/>
                  </a:lnTo>
                  <a:lnTo>
                    <a:pt x="4560352" y="3340489"/>
                  </a:lnTo>
                  <a:lnTo>
                    <a:pt x="4583344" y="3300823"/>
                  </a:lnTo>
                  <a:lnTo>
                    <a:pt x="4605502" y="3260687"/>
                  </a:lnTo>
                  <a:lnTo>
                    <a:pt x="4626815" y="3220091"/>
                  </a:lnTo>
                  <a:lnTo>
                    <a:pt x="4647273" y="3179046"/>
                  </a:lnTo>
                  <a:lnTo>
                    <a:pt x="4666864" y="3137560"/>
                  </a:lnTo>
                  <a:lnTo>
                    <a:pt x="4685578" y="3095645"/>
                  </a:lnTo>
                  <a:lnTo>
                    <a:pt x="4703405" y="3053309"/>
                  </a:lnTo>
                  <a:lnTo>
                    <a:pt x="4720333" y="3010564"/>
                  </a:lnTo>
                  <a:lnTo>
                    <a:pt x="4736352" y="2967418"/>
                  </a:lnTo>
                  <a:lnTo>
                    <a:pt x="4751451" y="2923882"/>
                  </a:lnTo>
                  <a:lnTo>
                    <a:pt x="4855580" y="2931505"/>
                  </a:lnTo>
                  <a:lnTo>
                    <a:pt x="5071068" y="2988865"/>
                  </a:lnTo>
                  <a:lnTo>
                    <a:pt x="5283942" y="3054031"/>
                  </a:lnTo>
                  <a:lnTo>
                    <a:pt x="5380228" y="3085071"/>
                  </a:lnTo>
                  <a:lnTo>
                    <a:pt x="5049022" y="2877745"/>
                  </a:lnTo>
                  <a:lnTo>
                    <a:pt x="4879706" y="2767684"/>
                  </a:lnTo>
                  <a:lnTo>
                    <a:pt x="4819259" y="2718027"/>
                  </a:lnTo>
                  <a:lnTo>
                    <a:pt x="4814658" y="2691917"/>
                  </a:lnTo>
                  <a:lnTo>
                    <a:pt x="4824123" y="2644575"/>
                  </a:lnTo>
                  <a:lnTo>
                    <a:pt x="4832519" y="2596892"/>
                  </a:lnTo>
                  <a:lnTo>
                    <a:pt x="4839835" y="2548880"/>
                  </a:lnTo>
                  <a:lnTo>
                    <a:pt x="4846058" y="2500548"/>
                  </a:lnTo>
                  <a:lnTo>
                    <a:pt x="4851177" y="2451909"/>
                  </a:lnTo>
                  <a:lnTo>
                    <a:pt x="4855179" y="2402972"/>
                  </a:lnTo>
                  <a:lnTo>
                    <a:pt x="4858052" y="2353750"/>
                  </a:lnTo>
                  <a:lnTo>
                    <a:pt x="4859785" y="2304252"/>
                  </a:lnTo>
                  <a:lnTo>
                    <a:pt x="4860366" y="2254491"/>
                  </a:lnTo>
                  <a:lnTo>
                    <a:pt x="4859857" y="2207911"/>
                  </a:lnTo>
                  <a:lnTo>
                    <a:pt x="4858339" y="2161561"/>
                  </a:lnTo>
                  <a:lnTo>
                    <a:pt x="4855820" y="2115450"/>
                  </a:lnTo>
                  <a:lnTo>
                    <a:pt x="4852310" y="2069588"/>
                  </a:lnTo>
                  <a:lnTo>
                    <a:pt x="4847819" y="2023982"/>
                  </a:lnTo>
                  <a:lnTo>
                    <a:pt x="4842357" y="1978643"/>
                  </a:lnTo>
                  <a:lnTo>
                    <a:pt x="4835934" y="1933580"/>
                  </a:lnTo>
                  <a:lnTo>
                    <a:pt x="4828559" y="1888801"/>
                  </a:lnTo>
                  <a:lnTo>
                    <a:pt x="4820242" y="1844315"/>
                  </a:lnTo>
                  <a:lnTo>
                    <a:pt x="4810993" y="1800132"/>
                  </a:lnTo>
                  <a:lnTo>
                    <a:pt x="4800822" y="1756261"/>
                  </a:lnTo>
                  <a:lnTo>
                    <a:pt x="4789738" y="1712711"/>
                  </a:lnTo>
                  <a:lnTo>
                    <a:pt x="4777751" y="1669490"/>
                  </a:lnTo>
                  <a:lnTo>
                    <a:pt x="4764872" y="1626608"/>
                  </a:lnTo>
                  <a:lnTo>
                    <a:pt x="4751109" y="1584074"/>
                  </a:lnTo>
                  <a:lnTo>
                    <a:pt x="4736473" y="1541897"/>
                  </a:lnTo>
                  <a:lnTo>
                    <a:pt x="4720973" y="1500087"/>
                  </a:lnTo>
                  <a:lnTo>
                    <a:pt x="4704619" y="1458651"/>
                  </a:lnTo>
                  <a:lnTo>
                    <a:pt x="4687421" y="1417599"/>
                  </a:lnTo>
                  <a:lnTo>
                    <a:pt x="4669389" y="1376941"/>
                  </a:lnTo>
                  <a:lnTo>
                    <a:pt x="4650532" y="1336685"/>
                  </a:lnTo>
                  <a:lnTo>
                    <a:pt x="4630861" y="1296841"/>
                  </a:lnTo>
                  <a:lnTo>
                    <a:pt x="4610384" y="1257417"/>
                  </a:lnTo>
                  <a:lnTo>
                    <a:pt x="4589112" y="1218422"/>
                  </a:lnTo>
                  <a:lnTo>
                    <a:pt x="4567055" y="1179867"/>
                  </a:lnTo>
                  <a:lnTo>
                    <a:pt x="4544222" y="1141758"/>
                  </a:lnTo>
                  <a:lnTo>
                    <a:pt x="4520623" y="1104107"/>
                  </a:lnTo>
                  <a:lnTo>
                    <a:pt x="4496267" y="1066921"/>
                  </a:lnTo>
                  <a:lnTo>
                    <a:pt x="4471166" y="1030210"/>
                  </a:lnTo>
                  <a:lnTo>
                    <a:pt x="4445327" y="993983"/>
                  </a:lnTo>
                  <a:lnTo>
                    <a:pt x="4418762" y="958250"/>
                  </a:lnTo>
                  <a:lnTo>
                    <a:pt x="4391480" y="923018"/>
                  </a:lnTo>
                  <a:lnTo>
                    <a:pt x="4363491" y="888297"/>
                  </a:lnTo>
                  <a:lnTo>
                    <a:pt x="4334803" y="854096"/>
                  </a:lnTo>
                  <a:lnTo>
                    <a:pt x="4305429" y="820425"/>
                  </a:lnTo>
                  <a:lnTo>
                    <a:pt x="4275376" y="787292"/>
                  </a:lnTo>
                  <a:lnTo>
                    <a:pt x="4244655" y="754707"/>
                  </a:lnTo>
                  <a:lnTo>
                    <a:pt x="4213275" y="722678"/>
                  </a:lnTo>
                  <a:lnTo>
                    <a:pt x="4181247" y="691214"/>
                  </a:lnTo>
                  <a:lnTo>
                    <a:pt x="4148580" y="660325"/>
                  </a:lnTo>
                  <a:lnTo>
                    <a:pt x="4115284" y="630020"/>
                  </a:lnTo>
                  <a:lnTo>
                    <a:pt x="4081368" y="600307"/>
                  </a:lnTo>
                  <a:lnTo>
                    <a:pt x="4046843" y="571196"/>
                  </a:lnTo>
                  <a:lnTo>
                    <a:pt x="4011718" y="542696"/>
                  </a:lnTo>
                  <a:lnTo>
                    <a:pt x="3976003" y="514816"/>
                  </a:lnTo>
                  <a:lnTo>
                    <a:pt x="3939708" y="487565"/>
                  </a:lnTo>
                  <a:lnTo>
                    <a:pt x="3902842" y="460952"/>
                  </a:lnTo>
                  <a:lnTo>
                    <a:pt x="3865415" y="434986"/>
                  </a:lnTo>
                  <a:lnTo>
                    <a:pt x="3827438" y="409676"/>
                  </a:lnTo>
                  <a:lnTo>
                    <a:pt x="3788919" y="385031"/>
                  </a:lnTo>
                  <a:lnTo>
                    <a:pt x="3749869" y="361061"/>
                  </a:lnTo>
                  <a:lnTo>
                    <a:pt x="3710297" y="337774"/>
                  </a:lnTo>
                  <a:lnTo>
                    <a:pt x="3670214" y="315180"/>
                  </a:lnTo>
                  <a:lnTo>
                    <a:pt x="3629628" y="293287"/>
                  </a:lnTo>
                  <a:lnTo>
                    <a:pt x="3588550" y="272105"/>
                  </a:lnTo>
                  <a:lnTo>
                    <a:pt x="3546990" y="251642"/>
                  </a:lnTo>
                  <a:lnTo>
                    <a:pt x="3504956" y="231908"/>
                  </a:lnTo>
                  <a:lnTo>
                    <a:pt x="3462460" y="212912"/>
                  </a:lnTo>
                  <a:lnTo>
                    <a:pt x="3419511" y="194662"/>
                  </a:lnTo>
                  <a:lnTo>
                    <a:pt x="3376118" y="177169"/>
                  </a:lnTo>
                  <a:lnTo>
                    <a:pt x="3332291" y="160440"/>
                  </a:lnTo>
                  <a:lnTo>
                    <a:pt x="3288040" y="144486"/>
                  </a:lnTo>
                  <a:lnTo>
                    <a:pt x="3243376" y="129314"/>
                  </a:lnTo>
                  <a:lnTo>
                    <a:pt x="3198307" y="114935"/>
                  </a:lnTo>
                  <a:lnTo>
                    <a:pt x="3152843" y="101357"/>
                  </a:lnTo>
                  <a:lnTo>
                    <a:pt x="3106995" y="88589"/>
                  </a:lnTo>
                  <a:lnTo>
                    <a:pt x="3060771" y="76641"/>
                  </a:lnTo>
                  <a:lnTo>
                    <a:pt x="3014182" y="65521"/>
                  </a:lnTo>
                  <a:lnTo>
                    <a:pt x="2967238" y="55239"/>
                  </a:lnTo>
                  <a:lnTo>
                    <a:pt x="2919948" y="45803"/>
                  </a:lnTo>
                  <a:lnTo>
                    <a:pt x="2872322" y="37223"/>
                  </a:lnTo>
                  <a:lnTo>
                    <a:pt x="2824370" y="29507"/>
                  </a:lnTo>
                  <a:lnTo>
                    <a:pt x="2776101" y="22665"/>
                  </a:lnTo>
                  <a:lnTo>
                    <a:pt x="2727526" y="16706"/>
                  </a:lnTo>
                  <a:lnTo>
                    <a:pt x="2678654" y="11639"/>
                  </a:lnTo>
                  <a:lnTo>
                    <a:pt x="2629495" y="7473"/>
                  </a:lnTo>
                  <a:lnTo>
                    <a:pt x="2580058" y="4217"/>
                  </a:lnTo>
                  <a:lnTo>
                    <a:pt x="2530354" y="1880"/>
                  </a:lnTo>
                  <a:lnTo>
                    <a:pt x="2480392" y="471"/>
                  </a:lnTo>
                  <a:lnTo>
                    <a:pt x="2430183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3" name="object 283"/>
          <p:cNvSpPr txBox="1"/>
          <p:nvPr/>
        </p:nvSpPr>
        <p:spPr>
          <a:xfrm>
            <a:off x="3681286" y="1599686"/>
            <a:ext cx="3489960" cy="3612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635" algn="ctr">
              <a:lnSpc>
                <a:spcPct val="109000"/>
              </a:lnSpc>
              <a:spcBef>
                <a:spcPts val="95"/>
              </a:spcBef>
            </a:pPr>
            <a:r>
              <a:rPr sz="2700" b="1" dirty="0">
                <a:solidFill>
                  <a:srgbClr val="25408F"/>
                </a:solidFill>
                <a:latin typeface="Trebuchet MS"/>
                <a:cs typeface="Trebuchet MS"/>
              </a:rPr>
              <a:t>Dentine </a:t>
            </a:r>
            <a:r>
              <a:rPr sz="27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t</a:t>
            </a: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his </a:t>
            </a:r>
            <a:r>
              <a:rPr sz="27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i</a:t>
            </a: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s found  underneath the enamel  and makes up most of  the tooth.</a:t>
            </a:r>
            <a:r>
              <a:rPr sz="27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700" b="1" dirty="0">
                <a:solidFill>
                  <a:srgbClr val="25408F"/>
                </a:solidFill>
                <a:latin typeface="Trebuchet MS"/>
                <a:cs typeface="Trebuchet MS"/>
              </a:rPr>
              <a:t>Dentine </a:t>
            </a: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has  nerve endings in it and  is sensitive. </a:t>
            </a:r>
            <a:r>
              <a:rPr sz="2700" b="1" dirty="0">
                <a:solidFill>
                  <a:srgbClr val="25408F"/>
                </a:solidFill>
                <a:latin typeface="Trebuchet MS"/>
                <a:cs typeface="Trebuchet MS"/>
              </a:rPr>
              <a:t>Dentine</a:t>
            </a:r>
            <a:endParaRPr sz="2700" dirty="0">
              <a:latin typeface="Trebuchet MS"/>
              <a:cs typeface="Trebuchet MS"/>
            </a:endParaRPr>
          </a:p>
          <a:p>
            <a:pPr marL="319405" marR="311785" algn="ctr">
              <a:lnSpc>
                <a:spcPct val="109000"/>
              </a:lnSpc>
            </a:pP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is much </a:t>
            </a:r>
            <a:r>
              <a:rPr sz="27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s</a:t>
            </a: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oft</a:t>
            </a:r>
            <a:r>
              <a:rPr sz="27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e</a:t>
            </a:r>
            <a:r>
              <a:rPr sz="2700" dirty="0">
                <a:solidFill>
                  <a:srgbClr val="25408F"/>
                </a:solidFill>
                <a:latin typeface="Gill Sans MT"/>
                <a:cs typeface="Gill Sans MT"/>
              </a:rPr>
              <a:t>r than  enamel.</a:t>
            </a:r>
            <a:endParaRPr sz="2700" dirty="0">
              <a:latin typeface="Gill Sans MT"/>
              <a:cs typeface="Gill Sans MT"/>
            </a:endParaRPr>
          </a:p>
        </p:txBody>
      </p:sp>
      <p:pic>
        <p:nvPicPr>
          <p:cNvPr id="284" name="object 284"/>
          <p:cNvPicPr/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8768" y="1026007"/>
            <a:ext cx="3073234" cy="6137998"/>
          </a:xfrm>
          <a:prstGeom prst="rect">
            <a:avLst/>
          </a:prstGeom>
        </p:spPr>
      </p:pic>
      <p:sp>
        <p:nvSpPr>
          <p:cNvPr id="285" name="object 285"/>
          <p:cNvSpPr txBox="1">
            <a:spLocks noGrp="1"/>
          </p:cNvSpPr>
          <p:nvPr>
            <p:ph type="title"/>
          </p:nvPr>
        </p:nvSpPr>
        <p:spPr>
          <a:xfrm>
            <a:off x="1090182" y="1812211"/>
            <a:ext cx="11620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spc="-90" dirty="0">
                <a:latin typeface="Trebuchet MS"/>
                <a:cs typeface="Trebuchet MS"/>
              </a:rPr>
              <a:t>Dentine</a:t>
            </a:r>
            <a:endParaRPr sz="2600">
              <a:latin typeface="Trebuchet MS"/>
              <a:cs typeface="Trebuchet MS"/>
            </a:endParaRPr>
          </a:p>
        </p:txBody>
      </p:sp>
      <p:grpSp>
        <p:nvGrpSpPr>
          <p:cNvPr id="286" name="object 286"/>
          <p:cNvGrpSpPr/>
          <p:nvPr/>
        </p:nvGrpSpPr>
        <p:grpSpPr>
          <a:xfrm>
            <a:off x="0" y="2241880"/>
            <a:ext cx="10692130" cy="5318125"/>
            <a:chOff x="0" y="2241880"/>
            <a:chExt cx="10692130" cy="5318125"/>
          </a:xfrm>
        </p:grpSpPr>
        <p:sp>
          <p:nvSpPr>
            <p:cNvPr id="287" name="object 287"/>
            <p:cNvSpPr/>
            <p:nvPr/>
          </p:nvSpPr>
          <p:spPr>
            <a:xfrm>
              <a:off x="1696154" y="2248230"/>
              <a:ext cx="373380" cy="1263015"/>
            </a:xfrm>
            <a:custGeom>
              <a:avLst/>
              <a:gdLst/>
              <a:ahLst/>
              <a:cxnLst/>
              <a:rect l="l" t="t" r="r" b="b"/>
              <a:pathLst>
                <a:path w="373380" h="1263014">
                  <a:moveTo>
                    <a:pt x="0" y="0"/>
                  </a:moveTo>
                  <a:lnTo>
                    <a:pt x="372833" y="1262697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" name="object 291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93" name="object 29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8607780" y="1876287"/>
            <a:ext cx="737235" cy="599440"/>
            <a:chOff x="8607780" y="1876287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8713762" y="187629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2135162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607781" y="1917013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8607780" y="3213416"/>
            <a:ext cx="737235" cy="599440"/>
            <a:chOff x="8607780" y="3213416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8713762" y="321341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90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3472293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8607781" y="3254146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8607780" y="4550547"/>
            <a:ext cx="737235" cy="599440"/>
            <a:chOff x="8607780" y="4550547"/>
            <a:chExt cx="737235" cy="599440"/>
          </a:xfrm>
        </p:grpSpPr>
        <p:sp>
          <p:nvSpPr>
            <p:cNvPr id="12" name="object 12"/>
            <p:cNvSpPr/>
            <p:nvPr/>
          </p:nvSpPr>
          <p:spPr>
            <a:xfrm>
              <a:off x="8713762" y="45505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4809423"/>
              <a:ext cx="172186" cy="6837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607781" y="45912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16"/>
                  </a:moveTo>
                  <a:lnTo>
                    <a:pt x="735812" y="140944"/>
                  </a:lnTo>
                  <a:lnTo>
                    <a:pt x="732650" y="138468"/>
                  </a:lnTo>
                  <a:lnTo>
                    <a:pt x="729170" y="138899"/>
                  </a:lnTo>
                  <a:lnTo>
                    <a:pt x="659790" y="147421"/>
                  </a:lnTo>
                  <a:lnTo>
                    <a:pt x="657313" y="150583"/>
                  </a:lnTo>
                  <a:lnTo>
                    <a:pt x="658177" y="157556"/>
                  </a:lnTo>
                  <a:lnTo>
                    <a:pt x="661339" y="160020"/>
                  </a:lnTo>
                  <a:lnTo>
                    <a:pt x="734199" y="151079"/>
                  </a:lnTo>
                  <a:lnTo>
                    <a:pt x="736676" y="14791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/>
          <p:nvPr/>
        </p:nvSpPr>
        <p:spPr>
          <a:xfrm>
            <a:off x="8713771" y="588767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1" y="491629"/>
                </a:lnTo>
                <a:lnTo>
                  <a:pt x="385944" y="477390"/>
                </a:lnTo>
                <a:lnTo>
                  <a:pt x="386394" y="466263"/>
                </a:lnTo>
                <a:lnTo>
                  <a:pt x="386521" y="456247"/>
                </a:lnTo>
                <a:lnTo>
                  <a:pt x="386450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44" y="74957"/>
                </a:lnTo>
                <a:lnTo>
                  <a:pt x="222985" y="76852"/>
                </a:lnTo>
                <a:lnTo>
                  <a:pt x="237960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893723" y="6067510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43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611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054171" y="6047799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30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598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object 18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6146553"/>
            <a:ext cx="172186" cy="68376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8625096" y="6145443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695424" y="6231347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607780" y="6015217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265098" y="6066852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229074" y="6172163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251367" y="5928395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8607780" y="539156"/>
            <a:ext cx="737235" cy="599440"/>
            <a:chOff x="8607780" y="539156"/>
            <a:chExt cx="737235" cy="599440"/>
          </a:xfrm>
        </p:grpSpPr>
        <p:sp>
          <p:nvSpPr>
            <p:cNvPr id="26" name="object 26"/>
            <p:cNvSpPr/>
            <p:nvPr/>
          </p:nvSpPr>
          <p:spPr>
            <a:xfrm>
              <a:off x="8713762" y="5391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798032"/>
              <a:ext cx="172186" cy="68376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607781" y="579881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90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90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90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7746717" y="1211165"/>
            <a:ext cx="734695" cy="591820"/>
            <a:chOff x="7746717" y="1211165"/>
            <a:chExt cx="734695" cy="591820"/>
          </a:xfrm>
        </p:grpSpPr>
        <p:sp>
          <p:nvSpPr>
            <p:cNvPr id="30" name="object 30"/>
            <p:cNvSpPr/>
            <p:nvPr/>
          </p:nvSpPr>
          <p:spPr>
            <a:xfrm>
              <a:off x="785931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468149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746708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7859324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02486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8019654" y="2720280"/>
            <a:ext cx="182245" cy="151130"/>
            <a:chOff x="8019654" y="2720280"/>
            <a:chExt cx="182245" cy="151130"/>
          </a:xfrm>
        </p:grpSpPr>
        <p:sp>
          <p:nvSpPr>
            <p:cNvPr id="36" name="object 36"/>
            <p:cNvSpPr/>
            <p:nvPr/>
          </p:nvSpPr>
          <p:spPr>
            <a:xfrm>
              <a:off x="8185907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38" name="object 38"/>
          <p:cNvSpPr/>
          <p:nvPr/>
        </p:nvSpPr>
        <p:spPr>
          <a:xfrm>
            <a:off x="774671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789118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58217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89085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3353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398012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7746717" y="3885426"/>
            <a:ext cx="734695" cy="591820"/>
            <a:chOff x="7746717" y="3885426"/>
            <a:chExt cx="734695" cy="591820"/>
          </a:xfrm>
        </p:grpSpPr>
        <p:sp>
          <p:nvSpPr>
            <p:cNvPr id="45" name="object 45"/>
            <p:cNvSpPr/>
            <p:nvPr/>
          </p:nvSpPr>
          <p:spPr>
            <a:xfrm>
              <a:off x="785931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4142409"/>
              <a:ext cx="172707" cy="6568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746708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7746717" y="5222556"/>
            <a:ext cx="734695" cy="591820"/>
            <a:chOff x="7746717" y="5222556"/>
            <a:chExt cx="734695" cy="591820"/>
          </a:xfrm>
        </p:grpSpPr>
        <p:sp>
          <p:nvSpPr>
            <p:cNvPr id="49" name="object 49"/>
            <p:cNvSpPr/>
            <p:nvPr/>
          </p:nvSpPr>
          <p:spPr>
            <a:xfrm>
              <a:off x="785931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5479540"/>
              <a:ext cx="172707" cy="65684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746708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/>
          <p:nvPr/>
        </p:nvSpPr>
        <p:spPr>
          <a:xfrm>
            <a:off x="7859324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02486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8019654" y="6731670"/>
            <a:ext cx="182245" cy="151130"/>
            <a:chOff x="8019654" y="6731670"/>
            <a:chExt cx="182245" cy="151130"/>
          </a:xfrm>
        </p:grpSpPr>
        <p:sp>
          <p:nvSpPr>
            <p:cNvPr id="55" name="object 55"/>
            <p:cNvSpPr/>
            <p:nvPr/>
          </p:nvSpPr>
          <p:spPr>
            <a:xfrm>
              <a:off x="8185907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57" name="object 57"/>
          <p:cNvSpPr/>
          <p:nvPr/>
        </p:nvSpPr>
        <p:spPr>
          <a:xfrm>
            <a:off x="774671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789118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58217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389085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33353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398012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3" name="object 63"/>
          <p:cNvGrpSpPr/>
          <p:nvPr/>
        </p:nvGrpSpPr>
        <p:grpSpPr>
          <a:xfrm>
            <a:off x="7746717" y="0"/>
            <a:ext cx="721995" cy="466090"/>
            <a:chOff x="7746717" y="0"/>
            <a:chExt cx="721995" cy="466090"/>
          </a:xfrm>
        </p:grpSpPr>
        <p:sp>
          <p:nvSpPr>
            <p:cNvPr id="64" name="object 64"/>
            <p:cNvSpPr/>
            <p:nvPr/>
          </p:nvSpPr>
          <p:spPr>
            <a:xfrm>
              <a:off x="785982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31018"/>
              <a:ext cx="172707" cy="6568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746708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9472027" y="1211165"/>
            <a:ext cx="734695" cy="591820"/>
            <a:chOff x="9472027" y="1211165"/>
            <a:chExt cx="734695" cy="591820"/>
          </a:xfrm>
        </p:grpSpPr>
        <p:sp>
          <p:nvSpPr>
            <p:cNvPr id="73" name="object 73"/>
            <p:cNvSpPr/>
            <p:nvPr/>
          </p:nvSpPr>
          <p:spPr>
            <a:xfrm>
              <a:off x="9584627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29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16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468149"/>
              <a:ext cx="172707" cy="65684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9472016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/>
          <p:nvPr/>
        </p:nvSpPr>
        <p:spPr>
          <a:xfrm>
            <a:off x="9584632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75017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8" name="object 78"/>
          <p:cNvGrpSpPr/>
          <p:nvPr/>
        </p:nvGrpSpPr>
        <p:grpSpPr>
          <a:xfrm>
            <a:off x="9744962" y="2720280"/>
            <a:ext cx="182245" cy="151130"/>
            <a:chOff x="9744962" y="2720280"/>
            <a:chExt cx="182245" cy="151130"/>
          </a:xfrm>
        </p:grpSpPr>
        <p:sp>
          <p:nvSpPr>
            <p:cNvPr id="79" name="object 79"/>
            <p:cNvSpPr/>
            <p:nvPr/>
          </p:nvSpPr>
          <p:spPr>
            <a:xfrm>
              <a:off x="9911216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81" name="object 81"/>
          <p:cNvSpPr/>
          <p:nvPr/>
        </p:nvSpPr>
        <p:spPr>
          <a:xfrm>
            <a:off x="947202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514427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483526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114392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05884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123320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9472027" y="3885426"/>
            <a:ext cx="734695" cy="591820"/>
            <a:chOff x="9472027" y="3885426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9584627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16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25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4142409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472016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9472027" y="5222556"/>
            <a:ext cx="734695" cy="591820"/>
            <a:chOff x="9472027" y="5222556"/>
            <a:chExt cx="734695" cy="591820"/>
          </a:xfrm>
        </p:grpSpPr>
        <p:sp>
          <p:nvSpPr>
            <p:cNvPr id="92" name="object 92"/>
            <p:cNvSpPr/>
            <p:nvPr/>
          </p:nvSpPr>
          <p:spPr>
            <a:xfrm>
              <a:off x="9584627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46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25" y="412229"/>
                  </a:lnTo>
                  <a:lnTo>
                    <a:pt x="315861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87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35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18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35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18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5479540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9472016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9584632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75017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" name="object 97"/>
          <p:cNvGrpSpPr/>
          <p:nvPr/>
        </p:nvGrpSpPr>
        <p:grpSpPr>
          <a:xfrm>
            <a:off x="9744962" y="6731670"/>
            <a:ext cx="182245" cy="151130"/>
            <a:chOff x="9744962" y="6731670"/>
            <a:chExt cx="182245" cy="151130"/>
          </a:xfrm>
        </p:grpSpPr>
        <p:sp>
          <p:nvSpPr>
            <p:cNvPr id="98" name="object 98"/>
            <p:cNvSpPr/>
            <p:nvPr/>
          </p:nvSpPr>
          <p:spPr>
            <a:xfrm>
              <a:off x="9911216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00" name="object 100"/>
          <p:cNvSpPr/>
          <p:nvPr/>
        </p:nvSpPr>
        <p:spPr>
          <a:xfrm>
            <a:off x="947202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514427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483526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114392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05884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123320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" name="object 106"/>
          <p:cNvGrpSpPr/>
          <p:nvPr/>
        </p:nvGrpSpPr>
        <p:grpSpPr>
          <a:xfrm>
            <a:off x="9472027" y="0"/>
            <a:ext cx="721995" cy="466090"/>
            <a:chOff x="9472027" y="0"/>
            <a:chExt cx="721995" cy="466090"/>
          </a:xfrm>
        </p:grpSpPr>
        <p:sp>
          <p:nvSpPr>
            <p:cNvPr id="107" name="object 107"/>
            <p:cNvSpPr/>
            <p:nvPr/>
          </p:nvSpPr>
          <p:spPr>
            <a:xfrm>
              <a:off x="9585135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38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17" y="286258"/>
                  </a:lnTo>
                  <a:lnTo>
                    <a:pt x="315353" y="271106"/>
                  </a:lnTo>
                  <a:lnTo>
                    <a:pt x="307378" y="257111"/>
                  </a:lnTo>
                  <a:lnTo>
                    <a:pt x="296608" y="247345"/>
                  </a:lnTo>
                  <a:lnTo>
                    <a:pt x="286385" y="241922"/>
                  </a:lnTo>
                  <a:lnTo>
                    <a:pt x="282079" y="239636"/>
                  </a:lnTo>
                  <a:lnTo>
                    <a:pt x="263677" y="23397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27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27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70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210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58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31018"/>
              <a:ext cx="172707" cy="65684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9472016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5263154" y="1836233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" name="object 111"/>
          <p:cNvGrpSpPr/>
          <p:nvPr/>
        </p:nvGrpSpPr>
        <p:grpSpPr>
          <a:xfrm>
            <a:off x="5443105" y="2016066"/>
            <a:ext cx="185420" cy="147955"/>
            <a:chOff x="5443105" y="2016066"/>
            <a:chExt cx="185420" cy="147955"/>
          </a:xfrm>
        </p:grpSpPr>
        <p:sp>
          <p:nvSpPr>
            <p:cNvPr id="112" name="object 112"/>
            <p:cNvSpPr/>
            <p:nvPr/>
          </p:nvSpPr>
          <p:spPr>
            <a:xfrm>
              <a:off x="5443105" y="2016066"/>
              <a:ext cx="17145" cy="41910"/>
            </a:xfrm>
            <a:custGeom>
              <a:avLst/>
              <a:gdLst/>
              <a:ahLst/>
              <a:cxnLst/>
              <a:rect l="l" t="t" r="r" b="b"/>
              <a:pathLst>
                <a:path w="17145" h="41910">
                  <a:moveTo>
                    <a:pt x="9436" y="0"/>
                  </a:moveTo>
                  <a:lnTo>
                    <a:pt x="2476" y="850"/>
                  </a:lnTo>
                  <a:lnTo>
                    <a:pt x="0" y="4013"/>
                  </a:lnTo>
                  <a:lnTo>
                    <a:pt x="4330" y="39344"/>
                  </a:lnTo>
                  <a:lnTo>
                    <a:pt x="7505" y="41821"/>
                  </a:lnTo>
                  <a:lnTo>
                    <a:pt x="10985" y="41389"/>
                  </a:lnTo>
                  <a:lnTo>
                    <a:pt x="14465" y="40957"/>
                  </a:lnTo>
                  <a:lnTo>
                    <a:pt x="16941" y="37795"/>
                  </a:lnTo>
                  <a:lnTo>
                    <a:pt x="12598" y="2463"/>
                  </a:lnTo>
                  <a:lnTo>
                    <a:pt x="94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2095110"/>
              <a:ext cx="172186" cy="68376"/>
            </a:xfrm>
            <a:prstGeom prst="rect">
              <a:avLst/>
            </a:prstGeom>
          </p:spPr>
        </p:pic>
      </p:grpSp>
      <p:sp>
        <p:nvSpPr>
          <p:cNvPr id="114" name="object 114"/>
          <p:cNvSpPr/>
          <p:nvPr/>
        </p:nvSpPr>
        <p:spPr>
          <a:xfrm>
            <a:off x="5603552" y="1996356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174480" y="20940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244806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157162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814480" y="201540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778456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800749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5157162" y="3173364"/>
            <a:ext cx="720725" cy="599440"/>
            <a:chOff x="5157162" y="3173364"/>
            <a:chExt cx="720725" cy="599440"/>
          </a:xfrm>
        </p:grpSpPr>
        <p:sp>
          <p:nvSpPr>
            <p:cNvPr id="122" name="object 122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5157152" y="321409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126" name="object 126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" name="object 130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31" name="object 131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35" name="object 135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139" name="object 139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4296092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" name="object 143"/>
          <p:cNvGrpSpPr/>
          <p:nvPr/>
        </p:nvGrpSpPr>
        <p:grpSpPr>
          <a:xfrm>
            <a:off x="4307601" y="2548295"/>
            <a:ext cx="723265" cy="591820"/>
            <a:chOff x="4307601" y="2548295"/>
            <a:chExt cx="723265" cy="591820"/>
          </a:xfrm>
        </p:grpSpPr>
        <p:sp>
          <p:nvSpPr>
            <p:cNvPr id="144" name="object 144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4307599" y="2595435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39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148" name="object 148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4296100" y="5222556"/>
            <a:ext cx="721995" cy="591820"/>
            <a:chOff x="4296100" y="5222556"/>
            <a:chExt cx="721995" cy="591820"/>
          </a:xfrm>
        </p:grpSpPr>
        <p:sp>
          <p:nvSpPr>
            <p:cNvPr id="152" name="object 152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4296092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155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6" name="object 156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157" name="object 157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161" name="object 161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4296092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" name="object 165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166" name="object 166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" name="object 169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170" name="object 170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174" name="object 174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6882460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4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4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4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  <a:path w="737234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4" h="277495">
                  <a:moveTo>
                    <a:pt x="736688" y="61087"/>
                  </a:moveTo>
                  <a:lnTo>
                    <a:pt x="735825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8" name="object 178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179" name="object 179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183" name="object 183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" name="object 186"/>
          <p:cNvGrpSpPr/>
          <p:nvPr/>
        </p:nvGrpSpPr>
        <p:grpSpPr>
          <a:xfrm>
            <a:off x="6021409" y="1211165"/>
            <a:ext cx="721995" cy="591820"/>
            <a:chOff x="6021409" y="1211165"/>
            <a:chExt cx="721995" cy="591820"/>
          </a:xfrm>
        </p:grpSpPr>
        <p:sp>
          <p:nvSpPr>
            <p:cNvPr id="187" name="object 187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6021400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" name="object 190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" name="object 191"/>
          <p:cNvGrpSpPr/>
          <p:nvPr/>
        </p:nvGrpSpPr>
        <p:grpSpPr>
          <a:xfrm>
            <a:off x="6032908" y="2548295"/>
            <a:ext cx="723265" cy="591820"/>
            <a:chOff x="6032908" y="2548295"/>
            <a:chExt cx="723265" cy="591820"/>
          </a:xfrm>
        </p:grpSpPr>
        <p:sp>
          <p:nvSpPr>
            <p:cNvPr id="192" name="object 192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6032906" y="2595435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39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899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196" name="object 196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6021409" y="5222556"/>
            <a:ext cx="734695" cy="591820"/>
            <a:chOff x="6021409" y="5222556"/>
            <a:chExt cx="734695" cy="591820"/>
          </a:xfrm>
        </p:grpSpPr>
        <p:sp>
          <p:nvSpPr>
            <p:cNvPr id="200" name="object 200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6021400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" name="object 203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204" name="object 204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" name="object 207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208" name="object 208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6021400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212" name="object 212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216" name="object 216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" name="object 219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220" name="object 220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224" name="object 224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228" name="object 228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232" name="object 232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" name="object 235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236" name="object 236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240" name="object 240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" name="object 241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" name="object 243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244" name="object 244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" name="object 247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248" name="object 248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252" name="object 252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" name="object 25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5" name="object 255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256" name="object 256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9" name="object 259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260" name="object 260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264" name="object 264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7" name="object 267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8" name="object 268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269" name="object 269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2" name="object 272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273" name="object 273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" name="object 276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277" name="object 277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0" name="object 280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1" name="object 281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282" name="object 282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" name="object 283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" name="object 285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86" name="object 286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" name="object 289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290" name="object 290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92" name="object 292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" name="object 293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94" name="object 294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" name="object 29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" name="object 297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98" name="object 298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" name="object 29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302" name="object 302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" name="object 303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" name="object 305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306" name="object 306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" name="object 307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308" name="object 308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310" name="object 310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1" name="object 311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312" name="object 312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" name="object 313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314" name="object 314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" name="object 315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316" name="object 316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" name="object 317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318" name="object 318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67993" y="2678379"/>
              <a:ext cx="2665856" cy="3729634"/>
            </a:xfrm>
            <a:prstGeom prst="rect">
              <a:avLst/>
            </a:prstGeom>
          </p:spPr>
        </p:pic>
        <p:sp>
          <p:nvSpPr>
            <p:cNvPr id="323" name="object 323"/>
            <p:cNvSpPr/>
            <p:nvPr/>
          </p:nvSpPr>
          <p:spPr>
            <a:xfrm>
              <a:off x="2562077" y="1367999"/>
              <a:ext cx="4638040" cy="4212590"/>
            </a:xfrm>
            <a:custGeom>
              <a:avLst/>
              <a:gdLst/>
              <a:ahLst/>
              <a:cxnLst/>
              <a:rect l="l" t="t" r="r" b="b"/>
              <a:pathLst>
                <a:path w="4638040" h="4212590">
                  <a:moveTo>
                    <a:pt x="2397226" y="0"/>
                  </a:moveTo>
                  <a:lnTo>
                    <a:pt x="2347187" y="514"/>
                  </a:lnTo>
                  <a:lnTo>
                    <a:pt x="2297417" y="2051"/>
                  </a:lnTo>
                  <a:lnTo>
                    <a:pt x="2247926" y="4600"/>
                  </a:lnTo>
                  <a:lnTo>
                    <a:pt x="2198726" y="8150"/>
                  </a:lnTo>
                  <a:lnTo>
                    <a:pt x="2149828" y="12691"/>
                  </a:lnTo>
                  <a:lnTo>
                    <a:pt x="2101243" y="18211"/>
                  </a:lnTo>
                  <a:lnTo>
                    <a:pt x="2052984" y="24699"/>
                  </a:lnTo>
                  <a:lnTo>
                    <a:pt x="2005061" y="32146"/>
                  </a:lnTo>
                  <a:lnTo>
                    <a:pt x="1957486" y="40541"/>
                  </a:lnTo>
                  <a:lnTo>
                    <a:pt x="1910270" y="49872"/>
                  </a:lnTo>
                  <a:lnTo>
                    <a:pt x="1863425" y="60130"/>
                  </a:lnTo>
                  <a:lnTo>
                    <a:pt x="1816962" y="71303"/>
                  </a:lnTo>
                  <a:lnTo>
                    <a:pt x="1770892" y="83380"/>
                  </a:lnTo>
                  <a:lnTo>
                    <a:pt x="1725226" y="96352"/>
                  </a:lnTo>
                  <a:lnTo>
                    <a:pt x="1679977" y="110207"/>
                  </a:lnTo>
                  <a:lnTo>
                    <a:pt x="1635155" y="124935"/>
                  </a:lnTo>
                  <a:lnTo>
                    <a:pt x="1590773" y="140524"/>
                  </a:lnTo>
                  <a:lnTo>
                    <a:pt x="1546840" y="156965"/>
                  </a:lnTo>
                  <a:lnTo>
                    <a:pt x="1503369" y="174246"/>
                  </a:lnTo>
                  <a:lnTo>
                    <a:pt x="1460371" y="192357"/>
                  </a:lnTo>
                  <a:lnTo>
                    <a:pt x="1417858" y="211287"/>
                  </a:lnTo>
                  <a:lnTo>
                    <a:pt x="1375840" y="231026"/>
                  </a:lnTo>
                  <a:lnTo>
                    <a:pt x="1334330" y="251562"/>
                  </a:lnTo>
                  <a:lnTo>
                    <a:pt x="1293338" y="272885"/>
                  </a:lnTo>
                  <a:lnTo>
                    <a:pt x="1252876" y="294985"/>
                  </a:lnTo>
                  <a:lnTo>
                    <a:pt x="1212956" y="317850"/>
                  </a:lnTo>
                  <a:lnTo>
                    <a:pt x="1173588" y="341470"/>
                  </a:lnTo>
                  <a:lnTo>
                    <a:pt x="1134784" y="365834"/>
                  </a:lnTo>
                  <a:lnTo>
                    <a:pt x="1096556" y="390932"/>
                  </a:lnTo>
                  <a:lnTo>
                    <a:pt x="1058914" y="416753"/>
                  </a:lnTo>
                  <a:lnTo>
                    <a:pt x="1021871" y="443286"/>
                  </a:lnTo>
                  <a:lnTo>
                    <a:pt x="985438" y="470520"/>
                  </a:lnTo>
                  <a:lnTo>
                    <a:pt x="949625" y="498445"/>
                  </a:lnTo>
                  <a:lnTo>
                    <a:pt x="914445" y="527049"/>
                  </a:lnTo>
                  <a:lnTo>
                    <a:pt x="879909" y="556324"/>
                  </a:lnTo>
                  <a:lnTo>
                    <a:pt x="846028" y="586256"/>
                  </a:lnTo>
                  <a:lnTo>
                    <a:pt x="812814" y="616837"/>
                  </a:lnTo>
                  <a:lnTo>
                    <a:pt x="780277" y="648055"/>
                  </a:lnTo>
                  <a:lnTo>
                    <a:pt x="748430" y="679899"/>
                  </a:lnTo>
                  <a:lnTo>
                    <a:pt x="717284" y="712359"/>
                  </a:lnTo>
                  <a:lnTo>
                    <a:pt x="686850" y="745425"/>
                  </a:lnTo>
                  <a:lnTo>
                    <a:pt x="657139" y="779084"/>
                  </a:lnTo>
                  <a:lnTo>
                    <a:pt x="628163" y="813327"/>
                  </a:lnTo>
                  <a:lnTo>
                    <a:pt x="599933" y="848144"/>
                  </a:lnTo>
                  <a:lnTo>
                    <a:pt x="572461" y="883522"/>
                  </a:lnTo>
                  <a:lnTo>
                    <a:pt x="545758" y="919453"/>
                  </a:lnTo>
                  <a:lnTo>
                    <a:pt x="519836" y="955924"/>
                  </a:lnTo>
                  <a:lnTo>
                    <a:pt x="494705" y="992925"/>
                  </a:lnTo>
                  <a:lnTo>
                    <a:pt x="470378" y="1030446"/>
                  </a:lnTo>
                  <a:lnTo>
                    <a:pt x="446865" y="1068476"/>
                  </a:lnTo>
                  <a:lnTo>
                    <a:pt x="424178" y="1107003"/>
                  </a:lnTo>
                  <a:lnTo>
                    <a:pt x="402328" y="1146018"/>
                  </a:lnTo>
                  <a:lnTo>
                    <a:pt x="381327" y="1185510"/>
                  </a:lnTo>
                  <a:lnTo>
                    <a:pt x="361186" y="1225468"/>
                  </a:lnTo>
                  <a:lnTo>
                    <a:pt x="341917" y="1265881"/>
                  </a:lnTo>
                  <a:lnTo>
                    <a:pt x="323531" y="1306739"/>
                  </a:lnTo>
                  <a:lnTo>
                    <a:pt x="306038" y="1348030"/>
                  </a:lnTo>
                  <a:lnTo>
                    <a:pt x="289452" y="1389745"/>
                  </a:lnTo>
                  <a:lnTo>
                    <a:pt x="273782" y="1431872"/>
                  </a:lnTo>
                  <a:lnTo>
                    <a:pt x="259041" y="1474401"/>
                  </a:lnTo>
                  <a:lnTo>
                    <a:pt x="245240" y="1517321"/>
                  </a:lnTo>
                  <a:lnTo>
                    <a:pt x="232390" y="1560622"/>
                  </a:lnTo>
                  <a:lnTo>
                    <a:pt x="220503" y="1604292"/>
                  </a:lnTo>
                  <a:lnTo>
                    <a:pt x="209589" y="1648321"/>
                  </a:lnTo>
                  <a:lnTo>
                    <a:pt x="199661" y="1692698"/>
                  </a:lnTo>
                  <a:lnTo>
                    <a:pt x="190730" y="1737413"/>
                  </a:lnTo>
                  <a:lnTo>
                    <a:pt x="182806" y="1782455"/>
                  </a:lnTo>
                  <a:lnTo>
                    <a:pt x="175903" y="1827813"/>
                  </a:lnTo>
                  <a:lnTo>
                    <a:pt x="170030" y="1873477"/>
                  </a:lnTo>
                  <a:lnTo>
                    <a:pt x="165199" y="1919435"/>
                  </a:lnTo>
                  <a:lnTo>
                    <a:pt x="161422" y="1965678"/>
                  </a:lnTo>
                  <a:lnTo>
                    <a:pt x="158710" y="2012193"/>
                  </a:lnTo>
                  <a:lnTo>
                    <a:pt x="157075" y="2058972"/>
                  </a:lnTo>
                  <a:lnTo>
                    <a:pt x="156527" y="2106002"/>
                  </a:lnTo>
                  <a:lnTo>
                    <a:pt x="157205" y="2158339"/>
                  </a:lnTo>
                  <a:lnTo>
                    <a:pt x="159230" y="2210362"/>
                  </a:lnTo>
                  <a:lnTo>
                    <a:pt x="162586" y="2262056"/>
                  </a:lnTo>
                  <a:lnTo>
                    <a:pt x="167256" y="2313407"/>
                  </a:lnTo>
                  <a:lnTo>
                    <a:pt x="173226" y="2364399"/>
                  </a:lnTo>
                  <a:lnTo>
                    <a:pt x="180479" y="2415019"/>
                  </a:lnTo>
                  <a:lnTo>
                    <a:pt x="189001" y="2465251"/>
                  </a:lnTo>
                  <a:lnTo>
                    <a:pt x="198774" y="2515081"/>
                  </a:lnTo>
                  <a:lnTo>
                    <a:pt x="209783" y="2564494"/>
                  </a:lnTo>
                  <a:lnTo>
                    <a:pt x="222014" y="2613475"/>
                  </a:lnTo>
                  <a:lnTo>
                    <a:pt x="235449" y="2662009"/>
                  </a:lnTo>
                  <a:lnTo>
                    <a:pt x="250074" y="2710083"/>
                  </a:lnTo>
                  <a:lnTo>
                    <a:pt x="265872" y="2757681"/>
                  </a:lnTo>
                  <a:lnTo>
                    <a:pt x="282828" y="2804788"/>
                  </a:lnTo>
                  <a:lnTo>
                    <a:pt x="300926" y="2851391"/>
                  </a:lnTo>
                  <a:lnTo>
                    <a:pt x="256966" y="2908399"/>
                  </a:lnTo>
                  <a:lnTo>
                    <a:pt x="153182" y="3016259"/>
                  </a:lnTo>
                  <a:lnTo>
                    <a:pt x="48039" y="3120742"/>
                  </a:lnTo>
                  <a:lnTo>
                    <a:pt x="0" y="3167621"/>
                  </a:lnTo>
                  <a:lnTo>
                    <a:pt x="197878" y="3040187"/>
                  </a:lnTo>
                  <a:lnTo>
                    <a:pt x="300485" y="2976829"/>
                  </a:lnTo>
                  <a:lnTo>
                    <a:pt x="340803" y="2958752"/>
                  </a:lnTo>
                  <a:lnTo>
                    <a:pt x="351815" y="2967164"/>
                  </a:lnTo>
                  <a:lnTo>
                    <a:pt x="372500" y="3009248"/>
                  </a:lnTo>
                  <a:lnTo>
                    <a:pt x="394135" y="3050825"/>
                  </a:lnTo>
                  <a:lnTo>
                    <a:pt x="416707" y="3091883"/>
                  </a:lnTo>
                  <a:lnTo>
                    <a:pt x="440201" y="3132411"/>
                  </a:lnTo>
                  <a:lnTo>
                    <a:pt x="464606" y="3172395"/>
                  </a:lnTo>
                  <a:lnTo>
                    <a:pt x="489909" y="3211823"/>
                  </a:lnTo>
                  <a:lnTo>
                    <a:pt x="516095" y="3250683"/>
                  </a:lnTo>
                  <a:lnTo>
                    <a:pt x="543153" y="3288963"/>
                  </a:lnTo>
                  <a:lnTo>
                    <a:pt x="571068" y="3326651"/>
                  </a:lnTo>
                  <a:lnTo>
                    <a:pt x="599828" y="3363733"/>
                  </a:lnTo>
                  <a:lnTo>
                    <a:pt x="629420" y="3400199"/>
                  </a:lnTo>
                  <a:lnTo>
                    <a:pt x="659831" y="3436035"/>
                  </a:lnTo>
                  <a:lnTo>
                    <a:pt x="691047" y="3471229"/>
                  </a:lnTo>
                  <a:lnTo>
                    <a:pt x="723055" y="3505769"/>
                  </a:lnTo>
                  <a:lnTo>
                    <a:pt x="755843" y="3539642"/>
                  </a:lnTo>
                  <a:lnTo>
                    <a:pt x="789397" y="3572837"/>
                  </a:lnTo>
                  <a:lnTo>
                    <a:pt x="823705" y="3605341"/>
                  </a:lnTo>
                  <a:lnTo>
                    <a:pt x="858752" y="3637141"/>
                  </a:lnTo>
                  <a:lnTo>
                    <a:pt x="894527" y="3668226"/>
                  </a:lnTo>
                  <a:lnTo>
                    <a:pt x="931015" y="3698583"/>
                  </a:lnTo>
                  <a:lnTo>
                    <a:pt x="968204" y="3728199"/>
                  </a:lnTo>
                  <a:lnTo>
                    <a:pt x="1006081" y="3757063"/>
                  </a:lnTo>
                  <a:lnTo>
                    <a:pt x="1044633" y="3785162"/>
                  </a:lnTo>
                  <a:lnTo>
                    <a:pt x="1083846" y="3812484"/>
                  </a:lnTo>
                  <a:lnTo>
                    <a:pt x="1123707" y="3839017"/>
                  </a:lnTo>
                  <a:lnTo>
                    <a:pt x="1164204" y="3864748"/>
                  </a:lnTo>
                  <a:lnTo>
                    <a:pt x="1205323" y="3889664"/>
                  </a:lnTo>
                  <a:lnTo>
                    <a:pt x="1247051" y="3913754"/>
                  </a:lnTo>
                  <a:lnTo>
                    <a:pt x="1289375" y="3937006"/>
                  </a:lnTo>
                  <a:lnTo>
                    <a:pt x="1332282" y="3959406"/>
                  </a:lnTo>
                  <a:lnTo>
                    <a:pt x="1375759" y="3980944"/>
                  </a:lnTo>
                  <a:lnTo>
                    <a:pt x="1419793" y="4001605"/>
                  </a:lnTo>
                  <a:lnTo>
                    <a:pt x="1464370" y="4021379"/>
                  </a:lnTo>
                  <a:lnTo>
                    <a:pt x="1509478" y="4040252"/>
                  </a:lnTo>
                  <a:lnTo>
                    <a:pt x="1555104" y="4058213"/>
                  </a:lnTo>
                  <a:lnTo>
                    <a:pt x="1601234" y="4075249"/>
                  </a:lnTo>
                  <a:lnTo>
                    <a:pt x="1647855" y="4091348"/>
                  </a:lnTo>
                  <a:lnTo>
                    <a:pt x="1694955" y="4106497"/>
                  </a:lnTo>
                  <a:lnTo>
                    <a:pt x="1742519" y="4120685"/>
                  </a:lnTo>
                  <a:lnTo>
                    <a:pt x="1790536" y="4133899"/>
                  </a:lnTo>
                  <a:lnTo>
                    <a:pt x="1838991" y="4146126"/>
                  </a:lnTo>
                  <a:lnTo>
                    <a:pt x="1887872" y="4157354"/>
                  </a:lnTo>
                  <a:lnTo>
                    <a:pt x="1937167" y="4167572"/>
                  </a:lnTo>
                  <a:lnTo>
                    <a:pt x="1986860" y="4176766"/>
                  </a:lnTo>
                  <a:lnTo>
                    <a:pt x="2036941" y="4184925"/>
                  </a:lnTo>
                  <a:lnTo>
                    <a:pt x="2087394" y="4192036"/>
                  </a:lnTo>
                  <a:lnTo>
                    <a:pt x="2138208" y="4198086"/>
                  </a:lnTo>
                  <a:lnTo>
                    <a:pt x="2189370" y="4203064"/>
                  </a:lnTo>
                  <a:lnTo>
                    <a:pt x="2240865" y="4206958"/>
                  </a:lnTo>
                  <a:lnTo>
                    <a:pt x="2292682" y="4209754"/>
                  </a:lnTo>
                  <a:lnTo>
                    <a:pt x="2344807" y="4211440"/>
                  </a:lnTo>
                  <a:lnTo>
                    <a:pt x="2397226" y="4212005"/>
                  </a:lnTo>
                  <a:lnTo>
                    <a:pt x="2447265" y="4211491"/>
                  </a:lnTo>
                  <a:lnTo>
                    <a:pt x="2497035" y="4209953"/>
                  </a:lnTo>
                  <a:lnTo>
                    <a:pt x="2546526" y="4207404"/>
                  </a:lnTo>
                  <a:lnTo>
                    <a:pt x="2595727" y="4203855"/>
                  </a:lnTo>
                  <a:lnTo>
                    <a:pt x="2644625" y="4199314"/>
                  </a:lnTo>
                  <a:lnTo>
                    <a:pt x="2693209" y="4193795"/>
                  </a:lnTo>
                  <a:lnTo>
                    <a:pt x="2741468" y="4187306"/>
                  </a:lnTo>
                  <a:lnTo>
                    <a:pt x="2789391" y="4179859"/>
                  </a:lnTo>
                  <a:lnTo>
                    <a:pt x="2836966" y="4171464"/>
                  </a:lnTo>
                  <a:lnTo>
                    <a:pt x="2884182" y="4162133"/>
                  </a:lnTo>
                  <a:lnTo>
                    <a:pt x="2931027" y="4151876"/>
                  </a:lnTo>
                  <a:lnTo>
                    <a:pt x="2977491" y="4140703"/>
                  </a:lnTo>
                  <a:lnTo>
                    <a:pt x="3023561" y="4128625"/>
                  </a:lnTo>
                  <a:lnTo>
                    <a:pt x="3069226" y="4115654"/>
                  </a:lnTo>
                  <a:lnTo>
                    <a:pt x="3114475" y="4101799"/>
                  </a:lnTo>
                  <a:lnTo>
                    <a:pt x="3159297" y="4087072"/>
                  </a:lnTo>
                  <a:lnTo>
                    <a:pt x="3203680" y="4071482"/>
                  </a:lnTo>
                  <a:lnTo>
                    <a:pt x="3247612" y="4055042"/>
                  </a:lnTo>
                  <a:lnTo>
                    <a:pt x="3291083" y="4037761"/>
                  </a:lnTo>
                  <a:lnTo>
                    <a:pt x="3334081" y="4019650"/>
                  </a:lnTo>
                  <a:lnTo>
                    <a:pt x="3376594" y="4000720"/>
                  </a:lnTo>
                  <a:lnTo>
                    <a:pt x="3418612" y="3980981"/>
                  </a:lnTo>
                  <a:lnTo>
                    <a:pt x="3460122" y="3960445"/>
                  </a:lnTo>
                  <a:lnTo>
                    <a:pt x="3501114" y="3939122"/>
                  </a:lnTo>
                  <a:lnTo>
                    <a:pt x="3541576" y="3917023"/>
                  </a:lnTo>
                  <a:lnTo>
                    <a:pt x="3581497" y="3894158"/>
                  </a:lnTo>
                  <a:lnTo>
                    <a:pt x="3620865" y="3870538"/>
                  </a:lnTo>
                  <a:lnTo>
                    <a:pt x="3659668" y="3846174"/>
                  </a:lnTo>
                  <a:lnTo>
                    <a:pt x="3697897" y="3821076"/>
                  </a:lnTo>
                  <a:lnTo>
                    <a:pt x="3735538" y="3795256"/>
                  </a:lnTo>
                  <a:lnTo>
                    <a:pt x="3772581" y="3768723"/>
                  </a:lnTo>
                  <a:lnTo>
                    <a:pt x="3809014" y="3741489"/>
                  </a:lnTo>
                  <a:lnTo>
                    <a:pt x="3844827" y="3713564"/>
                  </a:lnTo>
                  <a:lnTo>
                    <a:pt x="3880007" y="3684960"/>
                  </a:lnTo>
                  <a:lnTo>
                    <a:pt x="3914543" y="3655686"/>
                  </a:lnTo>
                  <a:lnTo>
                    <a:pt x="3948424" y="3625753"/>
                  </a:lnTo>
                  <a:lnTo>
                    <a:pt x="3981638" y="3595173"/>
                  </a:lnTo>
                  <a:lnTo>
                    <a:pt x="4014175" y="3563955"/>
                  </a:lnTo>
                  <a:lnTo>
                    <a:pt x="4046022" y="3532111"/>
                  </a:lnTo>
                  <a:lnTo>
                    <a:pt x="4077168" y="3499651"/>
                  </a:lnTo>
                  <a:lnTo>
                    <a:pt x="4107603" y="3466586"/>
                  </a:lnTo>
                  <a:lnTo>
                    <a:pt x="4137313" y="3432926"/>
                  </a:lnTo>
                  <a:lnTo>
                    <a:pt x="4166289" y="3398683"/>
                  </a:lnTo>
                  <a:lnTo>
                    <a:pt x="4194519" y="3363866"/>
                  </a:lnTo>
                  <a:lnTo>
                    <a:pt x="4221991" y="3328488"/>
                  </a:lnTo>
                  <a:lnTo>
                    <a:pt x="4248694" y="3292558"/>
                  </a:lnTo>
                  <a:lnTo>
                    <a:pt x="4274616" y="3256087"/>
                  </a:lnTo>
                  <a:lnTo>
                    <a:pt x="4299747" y="3219085"/>
                  </a:lnTo>
                  <a:lnTo>
                    <a:pt x="4324075" y="3181564"/>
                  </a:lnTo>
                  <a:lnTo>
                    <a:pt x="4347588" y="3143535"/>
                  </a:lnTo>
                  <a:lnTo>
                    <a:pt x="4370275" y="3105007"/>
                  </a:lnTo>
                  <a:lnTo>
                    <a:pt x="4392124" y="3065992"/>
                  </a:lnTo>
                  <a:lnTo>
                    <a:pt x="4413125" y="3026500"/>
                  </a:lnTo>
                  <a:lnTo>
                    <a:pt x="4433266" y="2986542"/>
                  </a:lnTo>
                  <a:lnTo>
                    <a:pt x="4452535" y="2946129"/>
                  </a:lnTo>
                  <a:lnTo>
                    <a:pt x="4470922" y="2905271"/>
                  </a:lnTo>
                  <a:lnTo>
                    <a:pt x="4488414" y="2863980"/>
                  </a:lnTo>
                  <a:lnTo>
                    <a:pt x="4505000" y="2822265"/>
                  </a:lnTo>
                  <a:lnTo>
                    <a:pt x="4520670" y="2780138"/>
                  </a:lnTo>
                  <a:lnTo>
                    <a:pt x="4535411" y="2737608"/>
                  </a:lnTo>
                  <a:lnTo>
                    <a:pt x="4549212" y="2694688"/>
                  </a:lnTo>
                  <a:lnTo>
                    <a:pt x="4562062" y="2651387"/>
                  </a:lnTo>
                  <a:lnTo>
                    <a:pt x="4573949" y="2607717"/>
                  </a:lnTo>
                  <a:lnTo>
                    <a:pt x="4584863" y="2563688"/>
                  </a:lnTo>
                  <a:lnTo>
                    <a:pt x="4594791" y="2519310"/>
                  </a:lnTo>
                  <a:lnTo>
                    <a:pt x="4603722" y="2474595"/>
                  </a:lnTo>
                  <a:lnTo>
                    <a:pt x="4611646" y="2429552"/>
                  </a:lnTo>
                  <a:lnTo>
                    <a:pt x="4618550" y="2384194"/>
                  </a:lnTo>
                  <a:lnTo>
                    <a:pt x="4624422" y="2338530"/>
                  </a:lnTo>
                  <a:lnTo>
                    <a:pt x="4629253" y="2292571"/>
                  </a:lnTo>
                  <a:lnTo>
                    <a:pt x="4633030" y="2246329"/>
                  </a:lnTo>
                  <a:lnTo>
                    <a:pt x="4635742" y="2199812"/>
                  </a:lnTo>
                  <a:lnTo>
                    <a:pt x="4637378" y="2153033"/>
                  </a:lnTo>
                  <a:lnTo>
                    <a:pt x="4637925" y="2106002"/>
                  </a:lnTo>
                  <a:lnTo>
                    <a:pt x="4637378" y="2058972"/>
                  </a:lnTo>
                  <a:lnTo>
                    <a:pt x="4635742" y="2012193"/>
                  </a:lnTo>
                  <a:lnTo>
                    <a:pt x="4633030" y="1965678"/>
                  </a:lnTo>
                  <a:lnTo>
                    <a:pt x="4629253" y="1919435"/>
                  </a:lnTo>
                  <a:lnTo>
                    <a:pt x="4624422" y="1873477"/>
                  </a:lnTo>
                  <a:lnTo>
                    <a:pt x="4618550" y="1827813"/>
                  </a:lnTo>
                  <a:lnTo>
                    <a:pt x="4611646" y="1782455"/>
                  </a:lnTo>
                  <a:lnTo>
                    <a:pt x="4603722" y="1737413"/>
                  </a:lnTo>
                  <a:lnTo>
                    <a:pt x="4594791" y="1692698"/>
                  </a:lnTo>
                  <a:lnTo>
                    <a:pt x="4584863" y="1648321"/>
                  </a:lnTo>
                  <a:lnTo>
                    <a:pt x="4573949" y="1604292"/>
                  </a:lnTo>
                  <a:lnTo>
                    <a:pt x="4562062" y="1560622"/>
                  </a:lnTo>
                  <a:lnTo>
                    <a:pt x="4549212" y="1517321"/>
                  </a:lnTo>
                  <a:lnTo>
                    <a:pt x="4535411" y="1474401"/>
                  </a:lnTo>
                  <a:lnTo>
                    <a:pt x="4520670" y="1431872"/>
                  </a:lnTo>
                  <a:lnTo>
                    <a:pt x="4505000" y="1389745"/>
                  </a:lnTo>
                  <a:lnTo>
                    <a:pt x="4488414" y="1348030"/>
                  </a:lnTo>
                  <a:lnTo>
                    <a:pt x="4470922" y="1306739"/>
                  </a:lnTo>
                  <a:lnTo>
                    <a:pt x="4452535" y="1265881"/>
                  </a:lnTo>
                  <a:lnTo>
                    <a:pt x="4433266" y="1225468"/>
                  </a:lnTo>
                  <a:lnTo>
                    <a:pt x="4413125" y="1185510"/>
                  </a:lnTo>
                  <a:lnTo>
                    <a:pt x="4392124" y="1146018"/>
                  </a:lnTo>
                  <a:lnTo>
                    <a:pt x="4370275" y="1107003"/>
                  </a:lnTo>
                  <a:lnTo>
                    <a:pt x="4347588" y="1068476"/>
                  </a:lnTo>
                  <a:lnTo>
                    <a:pt x="4324075" y="1030446"/>
                  </a:lnTo>
                  <a:lnTo>
                    <a:pt x="4299747" y="992925"/>
                  </a:lnTo>
                  <a:lnTo>
                    <a:pt x="4274616" y="955924"/>
                  </a:lnTo>
                  <a:lnTo>
                    <a:pt x="4248694" y="919453"/>
                  </a:lnTo>
                  <a:lnTo>
                    <a:pt x="4221991" y="883522"/>
                  </a:lnTo>
                  <a:lnTo>
                    <a:pt x="4194519" y="848144"/>
                  </a:lnTo>
                  <a:lnTo>
                    <a:pt x="4166289" y="813327"/>
                  </a:lnTo>
                  <a:lnTo>
                    <a:pt x="4137313" y="779084"/>
                  </a:lnTo>
                  <a:lnTo>
                    <a:pt x="4107603" y="745425"/>
                  </a:lnTo>
                  <a:lnTo>
                    <a:pt x="4077168" y="712359"/>
                  </a:lnTo>
                  <a:lnTo>
                    <a:pt x="4046022" y="679899"/>
                  </a:lnTo>
                  <a:lnTo>
                    <a:pt x="4014175" y="648055"/>
                  </a:lnTo>
                  <a:lnTo>
                    <a:pt x="3981638" y="616837"/>
                  </a:lnTo>
                  <a:lnTo>
                    <a:pt x="3948424" y="586256"/>
                  </a:lnTo>
                  <a:lnTo>
                    <a:pt x="3914543" y="556324"/>
                  </a:lnTo>
                  <a:lnTo>
                    <a:pt x="3880007" y="527049"/>
                  </a:lnTo>
                  <a:lnTo>
                    <a:pt x="3844827" y="498445"/>
                  </a:lnTo>
                  <a:lnTo>
                    <a:pt x="3809014" y="470520"/>
                  </a:lnTo>
                  <a:lnTo>
                    <a:pt x="3772581" y="443286"/>
                  </a:lnTo>
                  <a:lnTo>
                    <a:pt x="3735538" y="416753"/>
                  </a:lnTo>
                  <a:lnTo>
                    <a:pt x="3697897" y="390932"/>
                  </a:lnTo>
                  <a:lnTo>
                    <a:pt x="3659668" y="365834"/>
                  </a:lnTo>
                  <a:lnTo>
                    <a:pt x="3620865" y="341470"/>
                  </a:lnTo>
                  <a:lnTo>
                    <a:pt x="3581497" y="317850"/>
                  </a:lnTo>
                  <a:lnTo>
                    <a:pt x="3541576" y="294985"/>
                  </a:lnTo>
                  <a:lnTo>
                    <a:pt x="3501114" y="272885"/>
                  </a:lnTo>
                  <a:lnTo>
                    <a:pt x="3460122" y="251562"/>
                  </a:lnTo>
                  <a:lnTo>
                    <a:pt x="3418612" y="231026"/>
                  </a:lnTo>
                  <a:lnTo>
                    <a:pt x="3376594" y="211287"/>
                  </a:lnTo>
                  <a:lnTo>
                    <a:pt x="3334081" y="192357"/>
                  </a:lnTo>
                  <a:lnTo>
                    <a:pt x="3291083" y="174246"/>
                  </a:lnTo>
                  <a:lnTo>
                    <a:pt x="3247612" y="156965"/>
                  </a:lnTo>
                  <a:lnTo>
                    <a:pt x="3203680" y="140524"/>
                  </a:lnTo>
                  <a:lnTo>
                    <a:pt x="3159297" y="124935"/>
                  </a:lnTo>
                  <a:lnTo>
                    <a:pt x="3114475" y="110207"/>
                  </a:lnTo>
                  <a:lnTo>
                    <a:pt x="3069226" y="96352"/>
                  </a:lnTo>
                  <a:lnTo>
                    <a:pt x="3023561" y="83380"/>
                  </a:lnTo>
                  <a:lnTo>
                    <a:pt x="2977491" y="71303"/>
                  </a:lnTo>
                  <a:lnTo>
                    <a:pt x="2931027" y="60130"/>
                  </a:lnTo>
                  <a:lnTo>
                    <a:pt x="2884182" y="49872"/>
                  </a:lnTo>
                  <a:lnTo>
                    <a:pt x="2836966" y="40541"/>
                  </a:lnTo>
                  <a:lnTo>
                    <a:pt x="2789391" y="32146"/>
                  </a:lnTo>
                  <a:lnTo>
                    <a:pt x="2741468" y="24699"/>
                  </a:lnTo>
                  <a:lnTo>
                    <a:pt x="2693209" y="18211"/>
                  </a:lnTo>
                  <a:lnTo>
                    <a:pt x="2644625" y="12691"/>
                  </a:lnTo>
                  <a:lnTo>
                    <a:pt x="2595727" y="8150"/>
                  </a:lnTo>
                  <a:lnTo>
                    <a:pt x="2546526" y="4600"/>
                  </a:lnTo>
                  <a:lnTo>
                    <a:pt x="2497035" y="2051"/>
                  </a:lnTo>
                  <a:lnTo>
                    <a:pt x="2447265" y="514"/>
                  </a:lnTo>
                  <a:lnTo>
                    <a:pt x="2397226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4" name="object 324"/>
          <p:cNvSpPr txBox="1"/>
          <p:nvPr/>
        </p:nvSpPr>
        <p:spPr>
          <a:xfrm>
            <a:off x="3175920" y="2245329"/>
            <a:ext cx="3568700" cy="2755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19400"/>
              </a:lnSpc>
              <a:spcBef>
                <a:spcPts val="100"/>
              </a:spcBef>
            </a:pPr>
            <a:r>
              <a:rPr sz="3000" b="1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C</a:t>
            </a:r>
            <a:r>
              <a:rPr sz="3000" b="1" dirty="0">
                <a:solidFill>
                  <a:srgbClr val="25408F"/>
                </a:solidFill>
                <a:latin typeface="Trebuchet MS"/>
                <a:cs typeface="Trebuchet MS"/>
              </a:rPr>
              <a:t>ementum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000" dirty="0">
                <a:solidFill>
                  <a:srgbClr val="25408F"/>
                </a:solidFill>
                <a:latin typeface="Times New Roman"/>
                <a:cs typeface="Times New Roman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covers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000" dirty="0">
                <a:solidFill>
                  <a:srgbClr val="25408F"/>
                </a:solidFill>
                <a:latin typeface="Times New Roman"/>
                <a:cs typeface="Times New Roman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the roots of the toot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h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 and attaches to the </a:t>
            </a:r>
            <a:r>
              <a:rPr sz="3000" dirty="0" err="1">
                <a:solidFill>
                  <a:srgbClr val="25408F"/>
                </a:solidFill>
                <a:latin typeface="Gill Sans MT"/>
                <a:cs typeface="Gill Sans MT"/>
              </a:rPr>
              <a:t>fibres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 that anchor the tooth to the jawbone.</a:t>
            </a:r>
            <a:endParaRPr sz="3000" dirty="0">
              <a:latin typeface="Gill Sans MT"/>
              <a:cs typeface="Gill Sans MT"/>
            </a:endParaRPr>
          </a:p>
        </p:txBody>
      </p:sp>
      <p:pic>
        <p:nvPicPr>
          <p:cNvPr id="325" name="object 325"/>
          <p:cNvPicPr/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954005"/>
            <a:ext cx="3096044" cy="6605999"/>
          </a:xfrm>
          <a:prstGeom prst="rect">
            <a:avLst/>
          </a:prstGeom>
        </p:spPr>
      </p:pic>
      <p:sp>
        <p:nvSpPr>
          <p:cNvPr id="326" name="object 326"/>
          <p:cNvSpPr txBox="1">
            <a:spLocks noGrp="1"/>
          </p:cNvSpPr>
          <p:nvPr>
            <p:ph type="title"/>
          </p:nvPr>
        </p:nvSpPr>
        <p:spPr>
          <a:xfrm>
            <a:off x="8258847" y="1940697"/>
            <a:ext cx="1845083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latin typeface="Trebuchet MS"/>
                <a:cs typeface="Trebuchet MS"/>
              </a:rPr>
              <a:t>Cementum</a:t>
            </a:r>
            <a:endParaRPr sz="2600" dirty="0">
              <a:latin typeface="Trebuchet MS"/>
              <a:cs typeface="Trebuchet MS"/>
            </a:endParaRPr>
          </a:p>
        </p:txBody>
      </p:sp>
      <p:grpSp>
        <p:nvGrpSpPr>
          <p:cNvPr id="327" name="object 327"/>
          <p:cNvGrpSpPr/>
          <p:nvPr/>
        </p:nvGrpSpPr>
        <p:grpSpPr>
          <a:xfrm>
            <a:off x="0" y="2370151"/>
            <a:ext cx="10692130" cy="5189855"/>
            <a:chOff x="0" y="2370151"/>
            <a:chExt cx="10692130" cy="5189855"/>
          </a:xfrm>
        </p:grpSpPr>
        <p:sp>
          <p:nvSpPr>
            <p:cNvPr id="328" name="object 328"/>
            <p:cNvSpPr/>
            <p:nvPr/>
          </p:nvSpPr>
          <p:spPr>
            <a:xfrm>
              <a:off x="9098657" y="2376501"/>
              <a:ext cx="734695" cy="2842260"/>
            </a:xfrm>
            <a:custGeom>
              <a:avLst/>
              <a:gdLst/>
              <a:ahLst/>
              <a:cxnLst/>
              <a:rect l="l" t="t" r="r" b="b"/>
              <a:pathLst>
                <a:path w="734695" h="2842260">
                  <a:moveTo>
                    <a:pt x="0" y="0"/>
                  </a:moveTo>
                  <a:lnTo>
                    <a:pt x="734161" y="2841917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331" name="object 331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23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34" name="object 33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20725" cy="364490"/>
          </a:xfrm>
          <a:custGeom>
            <a:avLst/>
            <a:gdLst/>
            <a:ahLst/>
            <a:cxnLst/>
            <a:rect l="l" t="t" r="r" b="b"/>
            <a:pathLst>
              <a:path w="72072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2072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2072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2072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20725" cy="599440"/>
            <a:chOff x="5157162" y="3173364"/>
            <a:chExt cx="72072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263154" y="584762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43105" y="6027458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30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598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03552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6106501"/>
            <a:ext cx="172186" cy="68376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5174480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44806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157162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814480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778456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800749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22" name="object 22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4296100" y="1211165"/>
            <a:ext cx="734695" cy="591820"/>
            <a:chOff x="4296100" y="1211165"/>
            <a:chExt cx="734695" cy="591820"/>
          </a:xfrm>
        </p:grpSpPr>
        <p:sp>
          <p:nvSpPr>
            <p:cNvPr id="26" name="object 26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296092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4408706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573" y="448961"/>
                </a:lnTo>
                <a:lnTo>
                  <a:pt x="304419" y="450650"/>
                </a:lnTo>
                <a:lnTo>
                  <a:pt x="302831" y="461795"/>
                </a:lnTo>
                <a:lnTo>
                  <a:pt x="300121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3" y="490762"/>
                </a:lnTo>
                <a:lnTo>
                  <a:pt x="312588" y="476839"/>
                </a:lnTo>
                <a:lnTo>
                  <a:pt x="315404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920" y="433759"/>
                </a:lnTo>
                <a:lnTo>
                  <a:pt x="157431" y="427030"/>
                </a:lnTo>
                <a:lnTo>
                  <a:pt x="173164" y="380241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4249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4569037" y="2720280"/>
            <a:ext cx="182245" cy="151130"/>
            <a:chOff x="4569037" y="2720280"/>
            <a:chExt cx="182245" cy="151130"/>
          </a:xfrm>
        </p:grpSpPr>
        <p:sp>
          <p:nvSpPr>
            <p:cNvPr id="32" name="object 32"/>
            <p:cNvSpPr/>
            <p:nvPr/>
          </p:nvSpPr>
          <p:spPr>
            <a:xfrm>
              <a:off x="4735290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34" name="object 34"/>
          <p:cNvSpPr/>
          <p:nvPr/>
        </p:nvSpPr>
        <p:spPr>
          <a:xfrm>
            <a:off x="4296100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38501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0760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82917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947395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40" name="object 40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4296100" y="5222556"/>
            <a:ext cx="734695" cy="591820"/>
            <a:chOff x="4296100" y="5222556"/>
            <a:chExt cx="734695" cy="591820"/>
          </a:xfrm>
        </p:grpSpPr>
        <p:sp>
          <p:nvSpPr>
            <p:cNvPr id="44" name="object 44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96092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8" name="object 48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52" name="object 52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296092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60" name="object 60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64" name="object 64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882460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6988454" y="5847626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900" y="217627"/>
                </a:moveTo>
                <a:lnTo>
                  <a:pt x="192570" y="182295"/>
                </a:lnTo>
                <a:lnTo>
                  <a:pt x="189395" y="179832"/>
                </a:lnTo>
                <a:lnTo>
                  <a:pt x="182435" y="180682"/>
                </a:lnTo>
                <a:lnTo>
                  <a:pt x="179959" y="183845"/>
                </a:lnTo>
                <a:lnTo>
                  <a:pt x="184302" y="219176"/>
                </a:lnTo>
                <a:lnTo>
                  <a:pt x="187464" y="221653"/>
                </a:lnTo>
                <a:lnTo>
                  <a:pt x="190944" y="221221"/>
                </a:lnTo>
                <a:lnTo>
                  <a:pt x="194424" y="220789"/>
                </a:lnTo>
                <a:lnTo>
                  <a:pt x="196900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71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79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72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61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95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50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52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76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47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45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48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37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68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704" y="60528"/>
                </a:lnTo>
                <a:lnTo>
                  <a:pt x="179908" y="52324"/>
                </a:lnTo>
                <a:lnTo>
                  <a:pt x="176758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17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35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87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31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58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328861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9" name="object 69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1181" y="6106501"/>
            <a:ext cx="172186" cy="68376"/>
          </a:xfrm>
          <a:prstGeom prst="rect">
            <a:avLst/>
          </a:prstGeom>
        </p:spPr>
      </p:pic>
      <p:sp>
        <p:nvSpPr>
          <p:cNvPr id="70" name="object 70"/>
          <p:cNvSpPr/>
          <p:nvPr/>
        </p:nvSpPr>
        <p:spPr>
          <a:xfrm>
            <a:off x="6899788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70115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882470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539789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503764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526056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" name="object 76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7" name="object 77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6021409" y="1211165"/>
            <a:ext cx="734695" cy="591820"/>
            <a:chOff x="6021409" y="1211165"/>
            <a:chExt cx="734695" cy="591820"/>
          </a:xfrm>
        </p:grpSpPr>
        <p:sp>
          <p:nvSpPr>
            <p:cNvPr id="81" name="object 81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6021400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/>
          <p:nvPr/>
        </p:nvSpPr>
        <p:spPr>
          <a:xfrm>
            <a:off x="6134011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29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31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391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98" y="382892"/>
                </a:lnTo>
                <a:lnTo>
                  <a:pt x="144627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98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36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23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63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710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24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43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308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7004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905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40" y="42037"/>
                </a:lnTo>
                <a:lnTo>
                  <a:pt x="470916" y="53797"/>
                </a:lnTo>
                <a:lnTo>
                  <a:pt x="488340" y="67195"/>
                </a:lnTo>
                <a:lnTo>
                  <a:pt x="500126" y="84861"/>
                </a:lnTo>
                <a:lnTo>
                  <a:pt x="506234" y="106743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18" y="29540"/>
                </a:lnTo>
                <a:lnTo>
                  <a:pt x="394982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39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56"/>
                </a:lnTo>
                <a:lnTo>
                  <a:pt x="46050" y="295236"/>
                </a:lnTo>
                <a:lnTo>
                  <a:pt x="50888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921" y="433755"/>
                </a:lnTo>
                <a:lnTo>
                  <a:pt x="157429" y="427024"/>
                </a:lnTo>
                <a:lnTo>
                  <a:pt x="173164" y="380238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603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571" y="448957"/>
                </a:lnTo>
                <a:lnTo>
                  <a:pt x="304419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20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16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5" name="object 85"/>
          <p:cNvGrpSpPr/>
          <p:nvPr/>
        </p:nvGrpSpPr>
        <p:grpSpPr>
          <a:xfrm>
            <a:off x="6294344" y="2720280"/>
            <a:ext cx="182245" cy="151130"/>
            <a:chOff x="6294344" y="2720280"/>
            <a:chExt cx="182245" cy="151130"/>
          </a:xfrm>
        </p:grpSpPr>
        <p:sp>
          <p:nvSpPr>
            <p:cNvPr id="86" name="object 86"/>
            <p:cNvSpPr/>
            <p:nvPr/>
          </p:nvSpPr>
          <p:spPr>
            <a:xfrm>
              <a:off x="6460599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88" name="object 88"/>
          <p:cNvSpPr/>
          <p:nvPr/>
        </p:nvSpPr>
        <p:spPr>
          <a:xfrm>
            <a:off x="6021409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63810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32908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608226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672703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94" name="object 94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" name="object 97"/>
          <p:cNvGrpSpPr/>
          <p:nvPr/>
        </p:nvGrpSpPr>
        <p:grpSpPr>
          <a:xfrm>
            <a:off x="6021409" y="5222556"/>
            <a:ext cx="734695" cy="591820"/>
            <a:chOff x="6021409" y="5222556"/>
            <a:chExt cx="734695" cy="591820"/>
          </a:xfrm>
        </p:grpSpPr>
        <p:sp>
          <p:nvSpPr>
            <p:cNvPr id="98" name="object 98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6021400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" name="object 101"/>
          <p:cNvSpPr/>
          <p:nvPr/>
        </p:nvSpPr>
        <p:spPr>
          <a:xfrm>
            <a:off x="6134011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391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72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43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921" y="433768"/>
                </a:lnTo>
                <a:lnTo>
                  <a:pt x="157429" y="427037"/>
                </a:lnTo>
                <a:lnTo>
                  <a:pt x="173164" y="380238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571" y="448970"/>
                </a:lnTo>
                <a:lnTo>
                  <a:pt x="304419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2" name="object 102"/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94344" y="6816670"/>
            <a:ext cx="172707" cy="65684"/>
          </a:xfrm>
          <a:prstGeom prst="rect">
            <a:avLst/>
          </a:prstGeom>
        </p:spPr>
      </p:pic>
      <p:sp>
        <p:nvSpPr>
          <p:cNvPr id="103" name="object 103"/>
          <p:cNvSpPr/>
          <p:nvPr/>
        </p:nvSpPr>
        <p:spPr>
          <a:xfrm>
            <a:off x="6021409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063810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032908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663776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608226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672703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" name="object 109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110" name="object 110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6021400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/>
          <p:nvPr/>
        </p:nvSpPr>
        <p:spPr>
          <a:xfrm>
            <a:off x="1812531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4" name="object 114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1981749"/>
            <a:ext cx="172186" cy="68376"/>
          </a:xfrm>
          <a:prstGeom prst="rect">
            <a:avLst/>
          </a:prstGeom>
        </p:spPr>
      </p:pic>
      <p:sp>
        <p:nvSpPr>
          <p:cNvPr id="115" name="object 115"/>
          <p:cNvSpPr/>
          <p:nvPr/>
        </p:nvSpPr>
        <p:spPr>
          <a:xfrm>
            <a:off x="1723862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794188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706544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363862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327838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50131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22" name="object 122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26" name="object 126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/>
          <p:nvPr/>
        </p:nvSpPr>
        <p:spPr>
          <a:xfrm>
            <a:off x="1812531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0" name="object 130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5993141"/>
            <a:ext cx="172186" cy="68376"/>
          </a:xfrm>
          <a:prstGeom prst="rect">
            <a:avLst/>
          </a:prstGeom>
        </p:spPr>
      </p:pic>
      <p:sp>
        <p:nvSpPr>
          <p:cNvPr id="131" name="object 131"/>
          <p:cNvSpPr/>
          <p:nvPr/>
        </p:nvSpPr>
        <p:spPr>
          <a:xfrm>
            <a:off x="1723862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94188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06544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363862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327838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350131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7" name="object 137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38" name="object 138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142" name="object 142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/>
          <p:nvPr/>
        </p:nvSpPr>
        <p:spPr>
          <a:xfrm>
            <a:off x="95808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292" y="161582"/>
                </a:moveTo>
                <a:lnTo>
                  <a:pt x="178714" y="158496"/>
                </a:lnTo>
                <a:lnTo>
                  <a:pt x="171716" y="157886"/>
                </a:lnTo>
                <a:lnTo>
                  <a:pt x="168643" y="160477"/>
                </a:lnTo>
                <a:lnTo>
                  <a:pt x="165531" y="195935"/>
                </a:lnTo>
                <a:lnTo>
                  <a:pt x="168122" y="199009"/>
                </a:lnTo>
                <a:lnTo>
                  <a:pt x="171615" y="199313"/>
                </a:lnTo>
                <a:lnTo>
                  <a:pt x="175107" y="199618"/>
                </a:lnTo>
                <a:lnTo>
                  <a:pt x="178193" y="197040"/>
                </a:lnTo>
                <a:lnTo>
                  <a:pt x="181292" y="161582"/>
                </a:lnTo>
                <a:close/>
              </a:path>
              <a:path w="519430" h="591819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01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03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39"/>
                </a:lnTo>
                <a:lnTo>
                  <a:pt x="251561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10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65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84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09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6" name="object 146"/>
          <p:cNvPicPr/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8419" y="2805280"/>
            <a:ext cx="172707" cy="65684"/>
          </a:xfrm>
          <a:prstGeom prst="rect">
            <a:avLst/>
          </a:prstGeom>
        </p:spPr>
      </p:pic>
      <p:sp>
        <p:nvSpPr>
          <p:cNvPr id="147" name="object 147"/>
          <p:cNvSpPr/>
          <p:nvPr/>
        </p:nvSpPr>
        <p:spPr>
          <a:xfrm>
            <a:off x="845482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87883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5698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87849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32299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9677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" name="object 153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54" name="object 154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" name="object 157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158" name="object 158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/>
          <p:nvPr/>
        </p:nvSpPr>
        <p:spPr>
          <a:xfrm>
            <a:off x="958088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292" y="161594"/>
                </a:moveTo>
                <a:lnTo>
                  <a:pt x="178714" y="158508"/>
                </a:lnTo>
                <a:lnTo>
                  <a:pt x="171716" y="157899"/>
                </a:lnTo>
                <a:lnTo>
                  <a:pt x="168643" y="160489"/>
                </a:lnTo>
                <a:lnTo>
                  <a:pt x="165531" y="195948"/>
                </a:lnTo>
                <a:lnTo>
                  <a:pt x="168122" y="199021"/>
                </a:lnTo>
                <a:lnTo>
                  <a:pt x="171615" y="199326"/>
                </a:lnTo>
                <a:lnTo>
                  <a:pt x="175107" y="199631"/>
                </a:lnTo>
                <a:lnTo>
                  <a:pt x="178193" y="197053"/>
                </a:lnTo>
                <a:lnTo>
                  <a:pt x="181292" y="161594"/>
                </a:lnTo>
                <a:close/>
              </a:path>
              <a:path w="519430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01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03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51"/>
                </a:lnTo>
                <a:lnTo>
                  <a:pt x="251561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10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07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65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84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09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2" name="object 162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8419" y="6816670"/>
            <a:ext cx="172707" cy="65684"/>
          </a:xfrm>
          <a:prstGeom prst="rect">
            <a:avLst/>
          </a:prstGeom>
        </p:spPr>
      </p:pic>
      <p:sp>
        <p:nvSpPr>
          <p:cNvPr id="163" name="object 163"/>
          <p:cNvSpPr/>
          <p:nvPr/>
        </p:nvSpPr>
        <p:spPr>
          <a:xfrm>
            <a:off x="845482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87883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5698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87849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32299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9677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" name="object 169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70" name="object 170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" name="object 173"/>
          <p:cNvSpPr/>
          <p:nvPr/>
        </p:nvSpPr>
        <p:spPr>
          <a:xfrm>
            <a:off x="3537839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4" name="object 174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1981749"/>
            <a:ext cx="172186" cy="68376"/>
          </a:xfrm>
          <a:prstGeom prst="rect">
            <a:avLst/>
          </a:prstGeom>
        </p:spPr>
      </p:pic>
      <p:sp>
        <p:nvSpPr>
          <p:cNvPr id="175" name="object 175"/>
          <p:cNvSpPr/>
          <p:nvPr/>
        </p:nvSpPr>
        <p:spPr>
          <a:xfrm>
            <a:off x="3449171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519497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431853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089171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53147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075439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" name="object 181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82" name="object 182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" name="object 185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86" name="object 186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3431844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9" name="object 189"/>
          <p:cNvSpPr/>
          <p:nvPr/>
        </p:nvSpPr>
        <p:spPr>
          <a:xfrm>
            <a:off x="3537839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78244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1" name="object 191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5993141"/>
            <a:ext cx="172186" cy="68376"/>
          </a:xfrm>
          <a:prstGeom prst="rect">
            <a:avLst/>
          </a:prstGeom>
        </p:spPr>
      </p:pic>
      <p:sp>
        <p:nvSpPr>
          <p:cNvPr id="192" name="object 192"/>
          <p:cNvSpPr/>
          <p:nvPr/>
        </p:nvSpPr>
        <p:spPr>
          <a:xfrm>
            <a:off x="3449171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519497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431853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089171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53147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75439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8" name="object 198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99" name="object 199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2570791" y="1211165"/>
            <a:ext cx="734695" cy="591820"/>
            <a:chOff x="2570791" y="1211165"/>
            <a:chExt cx="734695" cy="591820"/>
          </a:xfrm>
        </p:grpSpPr>
        <p:sp>
          <p:nvSpPr>
            <p:cNvPr id="203" name="object 203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2570784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" name="object 206"/>
          <p:cNvSpPr/>
          <p:nvPr/>
        </p:nvSpPr>
        <p:spPr>
          <a:xfrm>
            <a:off x="2683395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2843728" y="2720280"/>
            <a:ext cx="182245" cy="151130"/>
            <a:chOff x="2843728" y="2720280"/>
            <a:chExt cx="182245" cy="151130"/>
          </a:xfrm>
        </p:grpSpPr>
        <p:sp>
          <p:nvSpPr>
            <p:cNvPr id="208" name="object 208"/>
            <p:cNvSpPr/>
            <p:nvPr/>
          </p:nvSpPr>
          <p:spPr>
            <a:xfrm>
              <a:off x="3009981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210" name="object 210"/>
          <p:cNvSpPr/>
          <p:nvPr/>
        </p:nvSpPr>
        <p:spPr>
          <a:xfrm>
            <a:off x="2570791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613192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8229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213158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57608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22208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6" name="object 216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17" name="object 217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" name="object 220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221" name="object 221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" name="object 224"/>
          <p:cNvSpPr/>
          <p:nvPr/>
        </p:nvSpPr>
        <p:spPr>
          <a:xfrm>
            <a:off x="2683395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22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5" name="object 225"/>
          <p:cNvGrpSpPr/>
          <p:nvPr/>
        </p:nvGrpSpPr>
        <p:grpSpPr>
          <a:xfrm>
            <a:off x="2843728" y="6731670"/>
            <a:ext cx="182245" cy="151130"/>
            <a:chOff x="2843728" y="6731670"/>
            <a:chExt cx="182245" cy="151130"/>
          </a:xfrm>
        </p:grpSpPr>
        <p:sp>
          <p:nvSpPr>
            <p:cNvPr id="226" name="object 226"/>
            <p:cNvSpPr/>
            <p:nvPr/>
          </p:nvSpPr>
          <p:spPr>
            <a:xfrm>
              <a:off x="3009981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228" name="object 228"/>
          <p:cNvSpPr/>
          <p:nvPr/>
        </p:nvSpPr>
        <p:spPr>
          <a:xfrm>
            <a:off x="2570791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613192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58229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13158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57608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2208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4" name="object 234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35" name="object 235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8" name="object 238"/>
          <p:cNvSpPr/>
          <p:nvPr/>
        </p:nvSpPr>
        <p:spPr>
          <a:xfrm>
            <a:off x="87223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24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41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81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73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70" y="43370"/>
                </a:lnTo>
                <a:lnTo>
                  <a:pt x="120548" y="38417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72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7626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0" name="object 240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1981749"/>
            <a:ext cx="172186" cy="68376"/>
          </a:xfrm>
          <a:prstGeom prst="rect">
            <a:avLst/>
          </a:prstGeom>
        </p:spPr>
      </p:pic>
      <p:sp>
        <p:nvSpPr>
          <p:cNvPr id="241" name="object 241"/>
          <p:cNvSpPr/>
          <p:nvPr/>
        </p:nvSpPr>
        <p:spPr>
          <a:xfrm>
            <a:off x="-1446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8879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0" y="1854559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38554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02529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24822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7" name="object 247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48" name="object 248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52" name="object 252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" name="object 253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5" name="object 255"/>
          <p:cNvSpPr/>
          <p:nvPr/>
        </p:nvSpPr>
        <p:spPr>
          <a:xfrm>
            <a:off x="87223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24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54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81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73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70" y="43383"/>
                </a:lnTo>
                <a:lnTo>
                  <a:pt x="120548" y="38430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72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7626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57" name="object 257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5993141"/>
            <a:ext cx="172186" cy="68376"/>
          </a:xfrm>
          <a:prstGeom prst="rect">
            <a:avLst/>
          </a:prstGeom>
        </p:spPr>
      </p:pic>
      <p:sp>
        <p:nvSpPr>
          <p:cNvPr id="258" name="object 258"/>
          <p:cNvSpPr/>
          <p:nvPr/>
        </p:nvSpPr>
        <p:spPr>
          <a:xfrm>
            <a:off x="-1446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8879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0" y="586595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38554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02529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24822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4" name="object 264"/>
          <p:cNvGrpSpPr/>
          <p:nvPr/>
        </p:nvGrpSpPr>
        <p:grpSpPr>
          <a:xfrm>
            <a:off x="-1446" y="385743"/>
            <a:ext cx="10694035" cy="6765925"/>
            <a:chOff x="-1446" y="385743"/>
            <a:chExt cx="10694035" cy="6765925"/>
          </a:xfrm>
        </p:grpSpPr>
        <p:sp>
          <p:nvSpPr>
            <p:cNvPr id="265" name="object 265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59994" y="2829498"/>
              <a:ext cx="2665857" cy="3729632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32001" y="764997"/>
              <a:ext cx="3360000" cy="6386448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3166008" y="1277900"/>
              <a:ext cx="4581525" cy="4104004"/>
            </a:xfrm>
            <a:custGeom>
              <a:avLst/>
              <a:gdLst/>
              <a:ahLst/>
              <a:cxnLst/>
              <a:rect l="l" t="t" r="r" b="b"/>
              <a:pathLst>
                <a:path w="4581525" h="4104004">
                  <a:moveTo>
                    <a:pt x="2213190" y="0"/>
                  </a:moveTo>
                  <a:lnTo>
                    <a:pt x="2163091" y="515"/>
                  </a:lnTo>
                  <a:lnTo>
                    <a:pt x="2113263" y="2054"/>
                  </a:lnTo>
                  <a:lnTo>
                    <a:pt x="2063720" y="4605"/>
                  </a:lnTo>
                  <a:lnTo>
                    <a:pt x="2014472" y="8159"/>
                  </a:lnTo>
                  <a:lnTo>
                    <a:pt x="1965532" y="12703"/>
                  </a:lnTo>
                  <a:lnTo>
                    <a:pt x="1916911" y="18228"/>
                  </a:lnTo>
                  <a:lnTo>
                    <a:pt x="1868620" y="24721"/>
                  </a:lnTo>
                  <a:lnTo>
                    <a:pt x="1820672" y="32173"/>
                  </a:lnTo>
                  <a:lnTo>
                    <a:pt x="1773079" y="40573"/>
                  </a:lnTo>
                  <a:lnTo>
                    <a:pt x="1725851" y="49909"/>
                  </a:lnTo>
                  <a:lnTo>
                    <a:pt x="1679002" y="60171"/>
                  </a:lnTo>
                  <a:lnTo>
                    <a:pt x="1632541" y="71348"/>
                  </a:lnTo>
                  <a:lnTo>
                    <a:pt x="1586482" y="83429"/>
                  </a:lnTo>
                  <a:lnTo>
                    <a:pt x="1540836" y="96404"/>
                  </a:lnTo>
                  <a:lnTo>
                    <a:pt x="1495614" y="110260"/>
                  </a:lnTo>
                  <a:lnTo>
                    <a:pt x="1450828" y="124988"/>
                  </a:lnTo>
                  <a:lnTo>
                    <a:pt x="1406491" y="140577"/>
                  </a:lnTo>
                  <a:lnTo>
                    <a:pt x="1362613" y="157016"/>
                  </a:lnTo>
                  <a:lnTo>
                    <a:pt x="1319206" y="174293"/>
                  </a:lnTo>
                  <a:lnTo>
                    <a:pt x="1276283" y="192399"/>
                  </a:lnTo>
                  <a:lnTo>
                    <a:pt x="1233855" y="211321"/>
                  </a:lnTo>
                  <a:lnTo>
                    <a:pt x="1191933" y="231050"/>
                  </a:lnTo>
                  <a:lnTo>
                    <a:pt x="1150529" y="251575"/>
                  </a:lnTo>
                  <a:lnTo>
                    <a:pt x="1109655" y="272884"/>
                  </a:lnTo>
                  <a:lnTo>
                    <a:pt x="1069323" y="294966"/>
                  </a:lnTo>
                  <a:lnTo>
                    <a:pt x="1029545" y="317812"/>
                  </a:lnTo>
                  <a:lnTo>
                    <a:pt x="990331" y="341410"/>
                  </a:lnTo>
                  <a:lnTo>
                    <a:pt x="951695" y="365749"/>
                  </a:lnTo>
                  <a:lnTo>
                    <a:pt x="913647" y="390818"/>
                  </a:lnTo>
                  <a:lnTo>
                    <a:pt x="876199" y="416607"/>
                  </a:lnTo>
                  <a:lnTo>
                    <a:pt x="839363" y="443104"/>
                  </a:lnTo>
                  <a:lnTo>
                    <a:pt x="803151" y="470299"/>
                  </a:lnTo>
                  <a:lnTo>
                    <a:pt x="767574" y="498181"/>
                  </a:lnTo>
                  <a:lnTo>
                    <a:pt x="732644" y="526738"/>
                  </a:lnTo>
                  <a:lnTo>
                    <a:pt x="698373" y="555961"/>
                  </a:lnTo>
                  <a:lnTo>
                    <a:pt x="664773" y="585838"/>
                  </a:lnTo>
                  <a:lnTo>
                    <a:pt x="631855" y="616359"/>
                  </a:lnTo>
                  <a:lnTo>
                    <a:pt x="599631" y="647512"/>
                  </a:lnTo>
                  <a:lnTo>
                    <a:pt x="568113" y="679287"/>
                  </a:lnTo>
                  <a:lnTo>
                    <a:pt x="537312" y="711673"/>
                  </a:lnTo>
                  <a:lnTo>
                    <a:pt x="507240" y="744659"/>
                  </a:lnTo>
                  <a:lnTo>
                    <a:pt x="477909" y="778234"/>
                  </a:lnTo>
                  <a:lnTo>
                    <a:pt x="449330" y="812387"/>
                  </a:lnTo>
                  <a:lnTo>
                    <a:pt x="421516" y="847107"/>
                  </a:lnTo>
                  <a:lnTo>
                    <a:pt x="394477" y="882384"/>
                  </a:lnTo>
                  <a:lnTo>
                    <a:pt x="368227" y="918207"/>
                  </a:lnTo>
                  <a:lnTo>
                    <a:pt x="342776" y="954564"/>
                  </a:lnTo>
                  <a:lnTo>
                    <a:pt x="318135" y="991446"/>
                  </a:lnTo>
                  <a:lnTo>
                    <a:pt x="294318" y="1028841"/>
                  </a:lnTo>
                  <a:lnTo>
                    <a:pt x="271335" y="1066737"/>
                  </a:lnTo>
                  <a:lnTo>
                    <a:pt x="249199" y="1105126"/>
                  </a:lnTo>
                  <a:lnTo>
                    <a:pt x="227920" y="1143994"/>
                  </a:lnTo>
                  <a:lnTo>
                    <a:pt x="207511" y="1183333"/>
                  </a:lnTo>
                  <a:lnTo>
                    <a:pt x="187983" y="1223130"/>
                  </a:lnTo>
                  <a:lnTo>
                    <a:pt x="169349" y="1263375"/>
                  </a:lnTo>
                  <a:lnTo>
                    <a:pt x="151619" y="1304057"/>
                  </a:lnTo>
                  <a:lnTo>
                    <a:pt x="134806" y="1345165"/>
                  </a:lnTo>
                  <a:lnTo>
                    <a:pt x="118921" y="1386689"/>
                  </a:lnTo>
                  <a:lnTo>
                    <a:pt x="103976" y="1428617"/>
                  </a:lnTo>
                  <a:lnTo>
                    <a:pt x="89983" y="1470939"/>
                  </a:lnTo>
                  <a:lnTo>
                    <a:pt x="76953" y="1513644"/>
                  </a:lnTo>
                  <a:lnTo>
                    <a:pt x="64898" y="1556720"/>
                  </a:lnTo>
                  <a:lnTo>
                    <a:pt x="53830" y="1600158"/>
                  </a:lnTo>
                  <a:lnTo>
                    <a:pt x="43760" y="1643946"/>
                  </a:lnTo>
                  <a:lnTo>
                    <a:pt x="34701" y="1688073"/>
                  </a:lnTo>
                  <a:lnTo>
                    <a:pt x="26663" y="1732528"/>
                  </a:lnTo>
                  <a:lnTo>
                    <a:pt x="19659" y="1777301"/>
                  </a:lnTo>
                  <a:lnTo>
                    <a:pt x="13701" y="1822381"/>
                  </a:lnTo>
                  <a:lnTo>
                    <a:pt x="8800" y="1867757"/>
                  </a:lnTo>
                  <a:lnTo>
                    <a:pt x="4967" y="1913418"/>
                  </a:lnTo>
                  <a:lnTo>
                    <a:pt x="2215" y="1959353"/>
                  </a:lnTo>
                  <a:lnTo>
                    <a:pt x="555" y="2005551"/>
                  </a:lnTo>
                  <a:lnTo>
                    <a:pt x="0" y="2052002"/>
                  </a:lnTo>
                  <a:lnTo>
                    <a:pt x="555" y="2098453"/>
                  </a:lnTo>
                  <a:lnTo>
                    <a:pt x="2215" y="2144652"/>
                  </a:lnTo>
                  <a:lnTo>
                    <a:pt x="4967" y="2190587"/>
                  </a:lnTo>
                  <a:lnTo>
                    <a:pt x="8800" y="2236249"/>
                  </a:lnTo>
                  <a:lnTo>
                    <a:pt x="13701" y="2281625"/>
                  </a:lnTo>
                  <a:lnTo>
                    <a:pt x="19659" y="2326705"/>
                  </a:lnTo>
                  <a:lnTo>
                    <a:pt x="26663" y="2371479"/>
                  </a:lnTo>
                  <a:lnTo>
                    <a:pt x="34701" y="2415935"/>
                  </a:lnTo>
                  <a:lnTo>
                    <a:pt x="43760" y="2460062"/>
                  </a:lnTo>
                  <a:lnTo>
                    <a:pt x="53830" y="2503850"/>
                  </a:lnTo>
                  <a:lnTo>
                    <a:pt x="64898" y="2547288"/>
                  </a:lnTo>
                  <a:lnTo>
                    <a:pt x="76953" y="2590365"/>
                  </a:lnTo>
                  <a:lnTo>
                    <a:pt x="89983" y="2633069"/>
                  </a:lnTo>
                  <a:lnTo>
                    <a:pt x="103976" y="2675391"/>
                  </a:lnTo>
                  <a:lnTo>
                    <a:pt x="118921" y="2717320"/>
                  </a:lnTo>
                  <a:lnTo>
                    <a:pt x="134806" y="2758844"/>
                  </a:lnTo>
                  <a:lnTo>
                    <a:pt x="151619" y="2799952"/>
                  </a:lnTo>
                  <a:lnTo>
                    <a:pt x="169349" y="2840634"/>
                  </a:lnTo>
                  <a:lnTo>
                    <a:pt x="187983" y="2880880"/>
                  </a:lnTo>
                  <a:lnTo>
                    <a:pt x="207511" y="2920677"/>
                  </a:lnTo>
                  <a:lnTo>
                    <a:pt x="227920" y="2960015"/>
                  </a:lnTo>
                  <a:lnTo>
                    <a:pt x="249199" y="2998884"/>
                  </a:lnTo>
                  <a:lnTo>
                    <a:pt x="271335" y="3037272"/>
                  </a:lnTo>
                  <a:lnTo>
                    <a:pt x="294318" y="3075169"/>
                  </a:lnTo>
                  <a:lnTo>
                    <a:pt x="318135" y="3112564"/>
                  </a:lnTo>
                  <a:lnTo>
                    <a:pt x="342776" y="3149445"/>
                  </a:lnTo>
                  <a:lnTo>
                    <a:pt x="368227" y="3185803"/>
                  </a:lnTo>
                  <a:lnTo>
                    <a:pt x="394477" y="3221625"/>
                  </a:lnTo>
                  <a:lnTo>
                    <a:pt x="421516" y="3256902"/>
                  </a:lnTo>
                  <a:lnTo>
                    <a:pt x="449330" y="3291623"/>
                  </a:lnTo>
                  <a:lnTo>
                    <a:pt x="477909" y="3325776"/>
                  </a:lnTo>
                  <a:lnTo>
                    <a:pt x="507240" y="3359351"/>
                  </a:lnTo>
                  <a:lnTo>
                    <a:pt x="537312" y="3392336"/>
                  </a:lnTo>
                  <a:lnTo>
                    <a:pt x="568113" y="3424722"/>
                  </a:lnTo>
                  <a:lnTo>
                    <a:pt x="599631" y="3456497"/>
                  </a:lnTo>
                  <a:lnTo>
                    <a:pt x="631855" y="3487650"/>
                  </a:lnTo>
                  <a:lnTo>
                    <a:pt x="664773" y="3518170"/>
                  </a:lnTo>
                  <a:lnTo>
                    <a:pt x="698373" y="3548047"/>
                  </a:lnTo>
                  <a:lnTo>
                    <a:pt x="732644" y="3577270"/>
                  </a:lnTo>
                  <a:lnTo>
                    <a:pt x="767574" y="3605828"/>
                  </a:lnTo>
                  <a:lnTo>
                    <a:pt x="803151" y="3633709"/>
                  </a:lnTo>
                  <a:lnTo>
                    <a:pt x="839363" y="3660904"/>
                  </a:lnTo>
                  <a:lnTo>
                    <a:pt x="876199" y="3687401"/>
                  </a:lnTo>
                  <a:lnTo>
                    <a:pt x="913647" y="3713190"/>
                  </a:lnTo>
                  <a:lnTo>
                    <a:pt x="951695" y="3738259"/>
                  </a:lnTo>
                  <a:lnTo>
                    <a:pt x="990331" y="3762597"/>
                  </a:lnTo>
                  <a:lnTo>
                    <a:pt x="1029545" y="3786195"/>
                  </a:lnTo>
                  <a:lnTo>
                    <a:pt x="1069323" y="3809040"/>
                  </a:lnTo>
                  <a:lnTo>
                    <a:pt x="1109655" y="3831123"/>
                  </a:lnTo>
                  <a:lnTo>
                    <a:pt x="1150529" y="3852432"/>
                  </a:lnTo>
                  <a:lnTo>
                    <a:pt x="1191933" y="3872956"/>
                  </a:lnTo>
                  <a:lnTo>
                    <a:pt x="1233855" y="3892685"/>
                  </a:lnTo>
                  <a:lnTo>
                    <a:pt x="1276283" y="3911608"/>
                  </a:lnTo>
                  <a:lnTo>
                    <a:pt x="1319206" y="3929713"/>
                  </a:lnTo>
                  <a:lnTo>
                    <a:pt x="1362613" y="3946990"/>
                  </a:lnTo>
                  <a:lnTo>
                    <a:pt x="1406491" y="3963428"/>
                  </a:lnTo>
                  <a:lnTo>
                    <a:pt x="1450828" y="3979017"/>
                  </a:lnTo>
                  <a:lnTo>
                    <a:pt x="1495614" y="3993745"/>
                  </a:lnTo>
                  <a:lnTo>
                    <a:pt x="1540836" y="4007601"/>
                  </a:lnTo>
                  <a:lnTo>
                    <a:pt x="1586482" y="4020576"/>
                  </a:lnTo>
                  <a:lnTo>
                    <a:pt x="1632541" y="4032657"/>
                  </a:lnTo>
                  <a:lnTo>
                    <a:pt x="1679002" y="4043833"/>
                  </a:lnTo>
                  <a:lnTo>
                    <a:pt x="1725851" y="4054095"/>
                  </a:lnTo>
                  <a:lnTo>
                    <a:pt x="1773079" y="4063431"/>
                  </a:lnTo>
                  <a:lnTo>
                    <a:pt x="1820672" y="4071831"/>
                  </a:lnTo>
                  <a:lnTo>
                    <a:pt x="1868620" y="4079283"/>
                  </a:lnTo>
                  <a:lnTo>
                    <a:pt x="1916911" y="4085777"/>
                  </a:lnTo>
                  <a:lnTo>
                    <a:pt x="1965532" y="4091301"/>
                  </a:lnTo>
                  <a:lnTo>
                    <a:pt x="2014472" y="4095845"/>
                  </a:lnTo>
                  <a:lnTo>
                    <a:pt x="2063720" y="4099399"/>
                  </a:lnTo>
                  <a:lnTo>
                    <a:pt x="2113263" y="4101950"/>
                  </a:lnTo>
                  <a:lnTo>
                    <a:pt x="2163091" y="4103489"/>
                  </a:lnTo>
                  <a:lnTo>
                    <a:pt x="2213190" y="4104004"/>
                  </a:lnTo>
                  <a:lnTo>
                    <a:pt x="2265979" y="4103432"/>
                  </a:lnTo>
                  <a:lnTo>
                    <a:pt x="2318465" y="4101724"/>
                  </a:lnTo>
                  <a:lnTo>
                    <a:pt x="2370634" y="4098892"/>
                  </a:lnTo>
                  <a:lnTo>
                    <a:pt x="2422472" y="4094950"/>
                  </a:lnTo>
                  <a:lnTo>
                    <a:pt x="2473967" y="4089910"/>
                  </a:lnTo>
                  <a:lnTo>
                    <a:pt x="2525103" y="4083785"/>
                  </a:lnTo>
                  <a:lnTo>
                    <a:pt x="2575868" y="4076587"/>
                  </a:lnTo>
                  <a:lnTo>
                    <a:pt x="2626247" y="4068329"/>
                  </a:lnTo>
                  <a:lnTo>
                    <a:pt x="2676227" y="4059025"/>
                  </a:lnTo>
                  <a:lnTo>
                    <a:pt x="2725795" y="4048686"/>
                  </a:lnTo>
                  <a:lnTo>
                    <a:pt x="2774936" y="4037325"/>
                  </a:lnTo>
                  <a:lnTo>
                    <a:pt x="2823637" y="4024956"/>
                  </a:lnTo>
                  <a:lnTo>
                    <a:pt x="2871884" y="4011590"/>
                  </a:lnTo>
                  <a:lnTo>
                    <a:pt x="2919663" y="3997241"/>
                  </a:lnTo>
                  <a:lnTo>
                    <a:pt x="2966961" y="3981921"/>
                  </a:lnTo>
                  <a:lnTo>
                    <a:pt x="3013764" y="3965643"/>
                  </a:lnTo>
                  <a:lnTo>
                    <a:pt x="3060058" y="3948419"/>
                  </a:lnTo>
                  <a:lnTo>
                    <a:pt x="3105830" y="3930263"/>
                  </a:lnTo>
                  <a:lnTo>
                    <a:pt x="3151066" y="3911187"/>
                  </a:lnTo>
                  <a:lnTo>
                    <a:pt x="3195752" y="3891204"/>
                  </a:lnTo>
                  <a:lnTo>
                    <a:pt x="3239874" y="3870326"/>
                  </a:lnTo>
                  <a:lnTo>
                    <a:pt x="3283420" y="3848566"/>
                  </a:lnTo>
                  <a:lnTo>
                    <a:pt x="3326374" y="3825937"/>
                  </a:lnTo>
                  <a:lnTo>
                    <a:pt x="3368723" y="3802452"/>
                  </a:lnTo>
                  <a:lnTo>
                    <a:pt x="3410454" y="3778123"/>
                  </a:lnTo>
                  <a:lnTo>
                    <a:pt x="3451554" y="3752963"/>
                  </a:lnTo>
                  <a:lnTo>
                    <a:pt x="3492007" y="3726985"/>
                  </a:lnTo>
                  <a:lnTo>
                    <a:pt x="3531801" y="3700202"/>
                  </a:lnTo>
                  <a:lnTo>
                    <a:pt x="3570921" y="3672625"/>
                  </a:lnTo>
                  <a:lnTo>
                    <a:pt x="3609355" y="3644268"/>
                  </a:lnTo>
                  <a:lnTo>
                    <a:pt x="3647088" y="3615144"/>
                  </a:lnTo>
                  <a:lnTo>
                    <a:pt x="3684106" y="3585266"/>
                  </a:lnTo>
                  <a:lnTo>
                    <a:pt x="3720397" y="3554645"/>
                  </a:lnTo>
                  <a:lnTo>
                    <a:pt x="3755946" y="3523295"/>
                  </a:lnTo>
                  <a:lnTo>
                    <a:pt x="3790739" y="3491228"/>
                  </a:lnTo>
                  <a:lnTo>
                    <a:pt x="3824764" y="3458457"/>
                  </a:lnTo>
                  <a:lnTo>
                    <a:pt x="3858005" y="3424996"/>
                  </a:lnTo>
                  <a:lnTo>
                    <a:pt x="3890450" y="3390856"/>
                  </a:lnTo>
                  <a:lnTo>
                    <a:pt x="3922084" y="3356050"/>
                  </a:lnTo>
                  <a:lnTo>
                    <a:pt x="3952895" y="3320591"/>
                  </a:lnTo>
                  <a:lnTo>
                    <a:pt x="3982868" y="3284492"/>
                  </a:lnTo>
                  <a:lnTo>
                    <a:pt x="4011989" y="3247765"/>
                  </a:lnTo>
                  <a:lnTo>
                    <a:pt x="4040245" y="3210423"/>
                  </a:lnTo>
                  <a:lnTo>
                    <a:pt x="4067623" y="3172479"/>
                  </a:lnTo>
                  <a:lnTo>
                    <a:pt x="4094108" y="3133946"/>
                  </a:lnTo>
                  <a:lnTo>
                    <a:pt x="4119686" y="3094836"/>
                  </a:lnTo>
                  <a:lnTo>
                    <a:pt x="4144345" y="3055161"/>
                  </a:lnTo>
                  <a:lnTo>
                    <a:pt x="4168070" y="3014936"/>
                  </a:lnTo>
                  <a:lnTo>
                    <a:pt x="4190848" y="2974172"/>
                  </a:lnTo>
                  <a:lnTo>
                    <a:pt x="4212665" y="2932882"/>
                  </a:lnTo>
                  <a:lnTo>
                    <a:pt x="4233506" y="2891078"/>
                  </a:lnTo>
                  <a:lnTo>
                    <a:pt x="4244372" y="2882886"/>
                  </a:lnTo>
                  <a:lnTo>
                    <a:pt x="4284191" y="2900502"/>
                  </a:lnTo>
                  <a:lnTo>
                    <a:pt x="4385538" y="2962237"/>
                  </a:lnTo>
                  <a:lnTo>
                    <a:pt x="4580991" y="3086404"/>
                  </a:lnTo>
                  <a:lnTo>
                    <a:pt x="4533542" y="3040728"/>
                  </a:lnTo>
                  <a:lnTo>
                    <a:pt x="4429691" y="2938922"/>
                  </a:lnTo>
                  <a:lnTo>
                    <a:pt x="4327186" y="2833826"/>
                  </a:lnTo>
                  <a:lnTo>
                    <a:pt x="4283773" y="2778277"/>
                  </a:lnTo>
                  <a:lnTo>
                    <a:pt x="4301647" y="2732870"/>
                  </a:lnTo>
                  <a:lnTo>
                    <a:pt x="4318393" y="2686970"/>
                  </a:lnTo>
                  <a:lnTo>
                    <a:pt x="4333995" y="2640593"/>
                  </a:lnTo>
                  <a:lnTo>
                    <a:pt x="4348439" y="2593752"/>
                  </a:lnTo>
                  <a:lnTo>
                    <a:pt x="4361707" y="2546462"/>
                  </a:lnTo>
                  <a:lnTo>
                    <a:pt x="4373786" y="2498737"/>
                  </a:lnTo>
                  <a:lnTo>
                    <a:pt x="4384659" y="2450591"/>
                  </a:lnTo>
                  <a:lnTo>
                    <a:pt x="4394311" y="2402039"/>
                  </a:lnTo>
                  <a:lnTo>
                    <a:pt x="4402726" y="2353095"/>
                  </a:lnTo>
                  <a:lnTo>
                    <a:pt x="4409890" y="2303773"/>
                  </a:lnTo>
                  <a:lnTo>
                    <a:pt x="4415785" y="2254088"/>
                  </a:lnTo>
                  <a:lnTo>
                    <a:pt x="4420398" y="2204054"/>
                  </a:lnTo>
                  <a:lnTo>
                    <a:pt x="4423712" y="2153686"/>
                  </a:lnTo>
                  <a:lnTo>
                    <a:pt x="4425711" y="2102997"/>
                  </a:lnTo>
                  <a:lnTo>
                    <a:pt x="4426381" y="2052002"/>
                  </a:lnTo>
                  <a:lnTo>
                    <a:pt x="4425825" y="2005551"/>
                  </a:lnTo>
                  <a:lnTo>
                    <a:pt x="4424166" y="1959353"/>
                  </a:lnTo>
                  <a:lnTo>
                    <a:pt x="4421414" y="1913418"/>
                  </a:lnTo>
                  <a:lnTo>
                    <a:pt x="4417581" y="1867757"/>
                  </a:lnTo>
                  <a:lnTo>
                    <a:pt x="4412680" y="1822381"/>
                  </a:lnTo>
                  <a:lnTo>
                    <a:pt x="4406721" y="1777301"/>
                  </a:lnTo>
                  <a:lnTo>
                    <a:pt x="4399718" y="1732528"/>
                  </a:lnTo>
                  <a:lnTo>
                    <a:pt x="4391680" y="1688073"/>
                  </a:lnTo>
                  <a:lnTo>
                    <a:pt x="4382621" y="1643946"/>
                  </a:lnTo>
                  <a:lnTo>
                    <a:pt x="4372551" y="1600158"/>
                  </a:lnTo>
                  <a:lnTo>
                    <a:pt x="4361483" y="1556720"/>
                  </a:lnTo>
                  <a:lnTo>
                    <a:pt x="4349428" y="1513644"/>
                  </a:lnTo>
                  <a:lnTo>
                    <a:pt x="4336398" y="1470939"/>
                  </a:lnTo>
                  <a:lnTo>
                    <a:pt x="4322405" y="1428617"/>
                  </a:lnTo>
                  <a:lnTo>
                    <a:pt x="4307460" y="1386689"/>
                  </a:lnTo>
                  <a:lnTo>
                    <a:pt x="4291575" y="1345165"/>
                  </a:lnTo>
                  <a:lnTo>
                    <a:pt x="4274762" y="1304057"/>
                  </a:lnTo>
                  <a:lnTo>
                    <a:pt x="4257032" y="1263375"/>
                  </a:lnTo>
                  <a:lnTo>
                    <a:pt x="4238398" y="1223130"/>
                  </a:lnTo>
                  <a:lnTo>
                    <a:pt x="4218870" y="1183333"/>
                  </a:lnTo>
                  <a:lnTo>
                    <a:pt x="4198461" y="1143994"/>
                  </a:lnTo>
                  <a:lnTo>
                    <a:pt x="4177182" y="1105126"/>
                  </a:lnTo>
                  <a:lnTo>
                    <a:pt x="4155046" y="1066737"/>
                  </a:lnTo>
                  <a:lnTo>
                    <a:pt x="4132063" y="1028841"/>
                  </a:lnTo>
                  <a:lnTo>
                    <a:pt x="4108245" y="991446"/>
                  </a:lnTo>
                  <a:lnTo>
                    <a:pt x="4083605" y="954564"/>
                  </a:lnTo>
                  <a:lnTo>
                    <a:pt x="4058154" y="918207"/>
                  </a:lnTo>
                  <a:lnTo>
                    <a:pt x="4031903" y="882384"/>
                  </a:lnTo>
                  <a:lnTo>
                    <a:pt x="4004865" y="847107"/>
                  </a:lnTo>
                  <a:lnTo>
                    <a:pt x="3977051" y="812387"/>
                  </a:lnTo>
                  <a:lnTo>
                    <a:pt x="3948472" y="778234"/>
                  </a:lnTo>
                  <a:lnTo>
                    <a:pt x="3919141" y="744659"/>
                  </a:lnTo>
                  <a:lnTo>
                    <a:pt x="3889069" y="711673"/>
                  </a:lnTo>
                  <a:lnTo>
                    <a:pt x="3858268" y="679287"/>
                  </a:lnTo>
                  <a:lnTo>
                    <a:pt x="3826750" y="647512"/>
                  </a:lnTo>
                  <a:lnTo>
                    <a:pt x="3794526" y="616359"/>
                  </a:lnTo>
                  <a:lnTo>
                    <a:pt x="3761608" y="585838"/>
                  </a:lnTo>
                  <a:lnTo>
                    <a:pt x="3728007" y="555961"/>
                  </a:lnTo>
                  <a:lnTo>
                    <a:pt x="3693736" y="526738"/>
                  </a:lnTo>
                  <a:lnTo>
                    <a:pt x="3658807" y="498181"/>
                  </a:lnTo>
                  <a:lnTo>
                    <a:pt x="3623230" y="470299"/>
                  </a:lnTo>
                  <a:lnTo>
                    <a:pt x="3587018" y="443104"/>
                  </a:lnTo>
                  <a:lnTo>
                    <a:pt x="3550182" y="416607"/>
                  </a:lnTo>
                  <a:lnTo>
                    <a:pt x="3512734" y="390818"/>
                  </a:lnTo>
                  <a:lnTo>
                    <a:pt x="3474686" y="365749"/>
                  </a:lnTo>
                  <a:lnTo>
                    <a:pt x="3436049" y="341410"/>
                  </a:lnTo>
                  <a:lnTo>
                    <a:pt x="3396836" y="317812"/>
                  </a:lnTo>
                  <a:lnTo>
                    <a:pt x="3357057" y="294966"/>
                  </a:lnTo>
                  <a:lnTo>
                    <a:pt x="3316725" y="272884"/>
                  </a:lnTo>
                  <a:lnTo>
                    <a:pt x="3275852" y="251575"/>
                  </a:lnTo>
                  <a:lnTo>
                    <a:pt x="3234448" y="231050"/>
                  </a:lnTo>
                  <a:lnTo>
                    <a:pt x="3192526" y="211321"/>
                  </a:lnTo>
                  <a:lnTo>
                    <a:pt x="3150098" y="192399"/>
                  </a:lnTo>
                  <a:lnTo>
                    <a:pt x="3107174" y="174293"/>
                  </a:lnTo>
                  <a:lnTo>
                    <a:pt x="3063768" y="157016"/>
                  </a:lnTo>
                  <a:lnTo>
                    <a:pt x="3019890" y="140577"/>
                  </a:lnTo>
                  <a:lnTo>
                    <a:pt x="2975552" y="124988"/>
                  </a:lnTo>
                  <a:lnTo>
                    <a:pt x="2930767" y="110260"/>
                  </a:lnTo>
                  <a:lnTo>
                    <a:pt x="2885545" y="96404"/>
                  </a:lnTo>
                  <a:lnTo>
                    <a:pt x="2839899" y="83429"/>
                  </a:lnTo>
                  <a:lnTo>
                    <a:pt x="2793839" y="71348"/>
                  </a:lnTo>
                  <a:lnTo>
                    <a:pt x="2747379" y="60171"/>
                  </a:lnTo>
                  <a:lnTo>
                    <a:pt x="2700529" y="49909"/>
                  </a:lnTo>
                  <a:lnTo>
                    <a:pt x="2653302" y="40573"/>
                  </a:lnTo>
                  <a:lnTo>
                    <a:pt x="2605708" y="32173"/>
                  </a:lnTo>
                  <a:lnTo>
                    <a:pt x="2557761" y="24721"/>
                  </a:lnTo>
                  <a:lnTo>
                    <a:pt x="2509470" y="18228"/>
                  </a:lnTo>
                  <a:lnTo>
                    <a:pt x="2460849" y="12703"/>
                  </a:lnTo>
                  <a:lnTo>
                    <a:pt x="2411909" y="8159"/>
                  </a:lnTo>
                  <a:lnTo>
                    <a:pt x="2362661" y="4605"/>
                  </a:lnTo>
                  <a:lnTo>
                    <a:pt x="2313118" y="2054"/>
                  </a:lnTo>
                  <a:lnTo>
                    <a:pt x="2263290" y="515"/>
                  </a:lnTo>
                  <a:lnTo>
                    <a:pt x="2213190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2" name="object 272"/>
          <p:cNvSpPr txBox="1">
            <a:spLocks noGrp="1"/>
          </p:cNvSpPr>
          <p:nvPr>
            <p:ph type="title"/>
          </p:nvPr>
        </p:nvSpPr>
        <p:spPr>
          <a:xfrm>
            <a:off x="3557341" y="1606991"/>
            <a:ext cx="3630295" cy="3314700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1042669">
              <a:lnSpc>
                <a:spcPct val="100000"/>
              </a:lnSpc>
              <a:spcBef>
                <a:spcPts val="800"/>
              </a:spcBef>
              <a:tabLst>
                <a:tab pos="3342004" algn="l"/>
              </a:tabLst>
            </a:pPr>
            <a:r>
              <a:rPr sz="2500" b="1" dirty="0">
                <a:latin typeface="Trebuchet MS"/>
                <a:cs typeface="Trebuchet MS"/>
              </a:rPr>
              <a:t>Gum tiss</a:t>
            </a:r>
            <a:r>
              <a:rPr sz="2500"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u</a:t>
            </a:r>
            <a:r>
              <a:rPr sz="2500" b="1" dirty="0">
                <a:latin typeface="Trebuchet MS"/>
                <a:cs typeface="Trebuchet MS"/>
              </a:rPr>
              <a:t>e	</a:t>
            </a:r>
            <a:r>
              <a:rPr sz="2500"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 </a:t>
            </a:r>
            <a:endParaRPr sz="2500" dirty="0">
              <a:latin typeface="Trebuchet MS"/>
              <a:cs typeface="Trebuchet MS"/>
            </a:endParaRPr>
          </a:p>
          <a:p>
            <a:pPr marL="12700" marR="5080" indent="-635" algn="ctr">
              <a:lnSpc>
                <a:spcPct val="123300"/>
              </a:lnSpc>
            </a:pPr>
            <a:r>
              <a:rPr sz="2500" dirty="0"/>
              <a:t>Pink, firm flesh that  surrounds the teeth. Plaque  likes to hid</a:t>
            </a:r>
            <a:r>
              <a:rPr sz="2500"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500" dirty="0"/>
              <a:t>e here so it’s  </a:t>
            </a:r>
            <a:r>
              <a:rPr sz="2500"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500" dirty="0">
                <a:latin typeface="Times New Roman"/>
                <a:cs typeface="Times New Roman"/>
              </a:rPr>
              <a:t> </a:t>
            </a:r>
            <a:r>
              <a:rPr sz="2500" dirty="0"/>
              <a:t>important to brush the part  where the gum meets the  tooth.</a:t>
            </a:r>
            <a:endParaRPr sz="2500" dirty="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874349" y="2083370"/>
            <a:ext cx="1699895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25408F"/>
                </a:solidFill>
                <a:latin typeface="Trebuchet MS"/>
                <a:cs typeface="Trebuchet MS"/>
              </a:rPr>
              <a:t>Gum Tissue</a:t>
            </a:r>
            <a:endParaRPr sz="2600">
              <a:latin typeface="Trebuchet MS"/>
              <a:cs typeface="Trebuchet MS"/>
            </a:endParaRPr>
          </a:p>
        </p:txBody>
      </p:sp>
      <p:grpSp>
        <p:nvGrpSpPr>
          <p:cNvPr id="274" name="object 274"/>
          <p:cNvGrpSpPr/>
          <p:nvPr/>
        </p:nvGrpSpPr>
        <p:grpSpPr>
          <a:xfrm>
            <a:off x="0" y="2514613"/>
            <a:ext cx="10692130" cy="5045710"/>
            <a:chOff x="0" y="2514613"/>
            <a:chExt cx="10692130" cy="5045710"/>
          </a:xfrm>
        </p:grpSpPr>
        <p:sp>
          <p:nvSpPr>
            <p:cNvPr id="275" name="object 275"/>
            <p:cNvSpPr/>
            <p:nvPr/>
          </p:nvSpPr>
          <p:spPr>
            <a:xfrm>
              <a:off x="660506" y="2520963"/>
              <a:ext cx="1077595" cy="1718310"/>
            </a:xfrm>
            <a:custGeom>
              <a:avLst/>
              <a:gdLst/>
              <a:ahLst/>
              <a:cxnLst/>
              <a:rect l="l" t="t" r="r" b="b"/>
              <a:pathLst>
                <a:path w="1077595" h="1718310">
                  <a:moveTo>
                    <a:pt x="1077290" y="0"/>
                  </a:moveTo>
                  <a:lnTo>
                    <a:pt x="0" y="1718233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" name="object 277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9" name="object 279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81" name="object 28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8607780" y="1876287"/>
            <a:ext cx="737235" cy="599440"/>
            <a:chOff x="8607780" y="1876287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8713762" y="187629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2135162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607781" y="1917013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8607780" y="3213416"/>
            <a:ext cx="737235" cy="599440"/>
            <a:chOff x="8607780" y="3213416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8713762" y="321341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90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3472293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8607781" y="3254146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8607780" y="4550547"/>
            <a:ext cx="737235" cy="599440"/>
            <a:chOff x="8607780" y="4550547"/>
            <a:chExt cx="737235" cy="599440"/>
          </a:xfrm>
        </p:grpSpPr>
        <p:sp>
          <p:nvSpPr>
            <p:cNvPr id="12" name="object 12"/>
            <p:cNvSpPr/>
            <p:nvPr/>
          </p:nvSpPr>
          <p:spPr>
            <a:xfrm>
              <a:off x="8713762" y="45505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4809423"/>
              <a:ext cx="172186" cy="6837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607781" y="45912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16"/>
                  </a:moveTo>
                  <a:lnTo>
                    <a:pt x="735812" y="140944"/>
                  </a:lnTo>
                  <a:lnTo>
                    <a:pt x="732650" y="138468"/>
                  </a:lnTo>
                  <a:lnTo>
                    <a:pt x="729170" y="138899"/>
                  </a:lnTo>
                  <a:lnTo>
                    <a:pt x="659790" y="147421"/>
                  </a:lnTo>
                  <a:lnTo>
                    <a:pt x="657313" y="150583"/>
                  </a:lnTo>
                  <a:lnTo>
                    <a:pt x="658177" y="157556"/>
                  </a:lnTo>
                  <a:lnTo>
                    <a:pt x="661339" y="160020"/>
                  </a:lnTo>
                  <a:lnTo>
                    <a:pt x="734199" y="151079"/>
                  </a:lnTo>
                  <a:lnTo>
                    <a:pt x="736676" y="14791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/>
          <p:nvPr/>
        </p:nvSpPr>
        <p:spPr>
          <a:xfrm>
            <a:off x="8713771" y="5887677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1" y="491629"/>
                </a:lnTo>
                <a:lnTo>
                  <a:pt x="385944" y="477390"/>
                </a:lnTo>
                <a:lnTo>
                  <a:pt x="386394" y="466263"/>
                </a:lnTo>
                <a:lnTo>
                  <a:pt x="386521" y="456247"/>
                </a:lnTo>
                <a:lnTo>
                  <a:pt x="386450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44" y="74957"/>
                </a:lnTo>
                <a:lnTo>
                  <a:pt x="222985" y="76852"/>
                </a:lnTo>
                <a:lnTo>
                  <a:pt x="237960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893723" y="6067510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43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611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054171" y="6047799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30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598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object 18"/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6489" y="6146553"/>
            <a:ext cx="172186" cy="68376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8625096" y="6145443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695424" y="6231347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607780" y="6015217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265098" y="6066852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229074" y="6172163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251367" y="5928395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8607780" y="539156"/>
            <a:ext cx="737235" cy="599440"/>
            <a:chOff x="8607780" y="539156"/>
            <a:chExt cx="737235" cy="599440"/>
          </a:xfrm>
        </p:grpSpPr>
        <p:sp>
          <p:nvSpPr>
            <p:cNvPr id="26" name="object 26"/>
            <p:cNvSpPr/>
            <p:nvPr/>
          </p:nvSpPr>
          <p:spPr>
            <a:xfrm>
              <a:off x="8713762" y="5391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798032"/>
              <a:ext cx="172186" cy="68376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607781" y="579881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90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90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90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7746717" y="1211165"/>
            <a:ext cx="734695" cy="591820"/>
            <a:chOff x="7746717" y="1211165"/>
            <a:chExt cx="734695" cy="591820"/>
          </a:xfrm>
        </p:grpSpPr>
        <p:sp>
          <p:nvSpPr>
            <p:cNvPr id="30" name="object 30"/>
            <p:cNvSpPr/>
            <p:nvPr/>
          </p:nvSpPr>
          <p:spPr>
            <a:xfrm>
              <a:off x="785931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468149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746708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7859324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02486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8019654" y="2720280"/>
            <a:ext cx="182245" cy="151130"/>
            <a:chOff x="8019654" y="2720280"/>
            <a:chExt cx="182245" cy="151130"/>
          </a:xfrm>
        </p:grpSpPr>
        <p:sp>
          <p:nvSpPr>
            <p:cNvPr id="36" name="object 36"/>
            <p:cNvSpPr/>
            <p:nvPr/>
          </p:nvSpPr>
          <p:spPr>
            <a:xfrm>
              <a:off x="8185907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38" name="object 38"/>
          <p:cNvSpPr/>
          <p:nvPr/>
        </p:nvSpPr>
        <p:spPr>
          <a:xfrm>
            <a:off x="774671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789118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58217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89085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3353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398012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" name="object 44"/>
          <p:cNvGrpSpPr/>
          <p:nvPr/>
        </p:nvGrpSpPr>
        <p:grpSpPr>
          <a:xfrm>
            <a:off x="7746717" y="3885426"/>
            <a:ext cx="734695" cy="591820"/>
            <a:chOff x="7746717" y="3885426"/>
            <a:chExt cx="734695" cy="591820"/>
          </a:xfrm>
        </p:grpSpPr>
        <p:sp>
          <p:nvSpPr>
            <p:cNvPr id="45" name="object 45"/>
            <p:cNvSpPr/>
            <p:nvPr/>
          </p:nvSpPr>
          <p:spPr>
            <a:xfrm>
              <a:off x="785931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4142409"/>
              <a:ext cx="172707" cy="6568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746708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7746717" y="5222556"/>
            <a:ext cx="734695" cy="591820"/>
            <a:chOff x="7746717" y="5222556"/>
            <a:chExt cx="734695" cy="591820"/>
          </a:xfrm>
        </p:grpSpPr>
        <p:sp>
          <p:nvSpPr>
            <p:cNvPr id="49" name="object 49"/>
            <p:cNvSpPr/>
            <p:nvPr/>
          </p:nvSpPr>
          <p:spPr>
            <a:xfrm>
              <a:off x="785931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5479540"/>
              <a:ext cx="172707" cy="65684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746708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/>
          <p:nvPr/>
        </p:nvSpPr>
        <p:spPr>
          <a:xfrm>
            <a:off x="7859324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02486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8019654" y="6731670"/>
            <a:ext cx="182245" cy="151130"/>
            <a:chOff x="8019654" y="6731670"/>
            <a:chExt cx="182245" cy="151130"/>
          </a:xfrm>
        </p:grpSpPr>
        <p:sp>
          <p:nvSpPr>
            <p:cNvPr id="55" name="object 55"/>
            <p:cNvSpPr/>
            <p:nvPr/>
          </p:nvSpPr>
          <p:spPr>
            <a:xfrm>
              <a:off x="8185907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57" name="object 57"/>
          <p:cNvSpPr/>
          <p:nvPr/>
        </p:nvSpPr>
        <p:spPr>
          <a:xfrm>
            <a:off x="774671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789118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58217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389085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33353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398012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3" name="object 63"/>
          <p:cNvGrpSpPr/>
          <p:nvPr/>
        </p:nvGrpSpPr>
        <p:grpSpPr>
          <a:xfrm>
            <a:off x="7746717" y="0"/>
            <a:ext cx="721995" cy="466090"/>
            <a:chOff x="7746717" y="0"/>
            <a:chExt cx="721995" cy="466090"/>
          </a:xfrm>
        </p:grpSpPr>
        <p:sp>
          <p:nvSpPr>
            <p:cNvPr id="64" name="object 64"/>
            <p:cNvSpPr/>
            <p:nvPr/>
          </p:nvSpPr>
          <p:spPr>
            <a:xfrm>
              <a:off x="785982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31018"/>
              <a:ext cx="172707" cy="6568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746708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9472027" y="1211165"/>
            <a:ext cx="734695" cy="591820"/>
            <a:chOff x="9472027" y="1211165"/>
            <a:chExt cx="734695" cy="591820"/>
          </a:xfrm>
        </p:grpSpPr>
        <p:sp>
          <p:nvSpPr>
            <p:cNvPr id="73" name="object 73"/>
            <p:cNvSpPr/>
            <p:nvPr/>
          </p:nvSpPr>
          <p:spPr>
            <a:xfrm>
              <a:off x="9584627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29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16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468149"/>
              <a:ext cx="172707" cy="65684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9472016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/>
          <p:nvPr/>
        </p:nvSpPr>
        <p:spPr>
          <a:xfrm>
            <a:off x="9584632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75017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8" name="object 78"/>
          <p:cNvGrpSpPr/>
          <p:nvPr/>
        </p:nvGrpSpPr>
        <p:grpSpPr>
          <a:xfrm>
            <a:off x="9744962" y="2720280"/>
            <a:ext cx="182245" cy="151130"/>
            <a:chOff x="9744962" y="2720280"/>
            <a:chExt cx="182245" cy="151130"/>
          </a:xfrm>
        </p:grpSpPr>
        <p:sp>
          <p:nvSpPr>
            <p:cNvPr id="79" name="object 79"/>
            <p:cNvSpPr/>
            <p:nvPr/>
          </p:nvSpPr>
          <p:spPr>
            <a:xfrm>
              <a:off x="9911216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81" name="object 81"/>
          <p:cNvSpPr/>
          <p:nvPr/>
        </p:nvSpPr>
        <p:spPr>
          <a:xfrm>
            <a:off x="947202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514427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483526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114392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05884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123320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9472027" y="3885426"/>
            <a:ext cx="734695" cy="591820"/>
            <a:chOff x="9472027" y="3885426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9584627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16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25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4142409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472016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9472027" y="5222556"/>
            <a:ext cx="734695" cy="591820"/>
            <a:chOff x="9472027" y="5222556"/>
            <a:chExt cx="734695" cy="591820"/>
          </a:xfrm>
        </p:grpSpPr>
        <p:sp>
          <p:nvSpPr>
            <p:cNvPr id="92" name="object 92"/>
            <p:cNvSpPr/>
            <p:nvPr/>
          </p:nvSpPr>
          <p:spPr>
            <a:xfrm>
              <a:off x="9584627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46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25" y="412229"/>
                  </a:lnTo>
                  <a:lnTo>
                    <a:pt x="315861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87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35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18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35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18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5479540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9472016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9584632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75017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" name="object 97"/>
          <p:cNvGrpSpPr/>
          <p:nvPr/>
        </p:nvGrpSpPr>
        <p:grpSpPr>
          <a:xfrm>
            <a:off x="9744962" y="6731670"/>
            <a:ext cx="182245" cy="151130"/>
            <a:chOff x="9744962" y="6731670"/>
            <a:chExt cx="182245" cy="151130"/>
          </a:xfrm>
        </p:grpSpPr>
        <p:sp>
          <p:nvSpPr>
            <p:cNvPr id="98" name="object 98"/>
            <p:cNvSpPr/>
            <p:nvPr/>
          </p:nvSpPr>
          <p:spPr>
            <a:xfrm>
              <a:off x="9911216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00" name="object 100"/>
          <p:cNvSpPr/>
          <p:nvPr/>
        </p:nvSpPr>
        <p:spPr>
          <a:xfrm>
            <a:off x="947202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514427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483526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114392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05884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123320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" name="object 106"/>
          <p:cNvGrpSpPr/>
          <p:nvPr/>
        </p:nvGrpSpPr>
        <p:grpSpPr>
          <a:xfrm>
            <a:off x="9472027" y="0"/>
            <a:ext cx="721995" cy="466090"/>
            <a:chOff x="9472027" y="0"/>
            <a:chExt cx="721995" cy="466090"/>
          </a:xfrm>
        </p:grpSpPr>
        <p:sp>
          <p:nvSpPr>
            <p:cNvPr id="107" name="object 107"/>
            <p:cNvSpPr/>
            <p:nvPr/>
          </p:nvSpPr>
          <p:spPr>
            <a:xfrm>
              <a:off x="9585135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38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17" y="286258"/>
                  </a:lnTo>
                  <a:lnTo>
                    <a:pt x="315353" y="271106"/>
                  </a:lnTo>
                  <a:lnTo>
                    <a:pt x="307378" y="257111"/>
                  </a:lnTo>
                  <a:lnTo>
                    <a:pt x="296608" y="247345"/>
                  </a:lnTo>
                  <a:lnTo>
                    <a:pt x="286385" y="241922"/>
                  </a:lnTo>
                  <a:lnTo>
                    <a:pt x="282079" y="239636"/>
                  </a:lnTo>
                  <a:lnTo>
                    <a:pt x="263677" y="23397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27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27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70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210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58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31018"/>
              <a:ext cx="172707" cy="65684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9472016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5263154" y="1836233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" name="object 111"/>
          <p:cNvGrpSpPr/>
          <p:nvPr/>
        </p:nvGrpSpPr>
        <p:grpSpPr>
          <a:xfrm>
            <a:off x="5443105" y="2016066"/>
            <a:ext cx="185420" cy="147955"/>
            <a:chOff x="5443105" y="2016066"/>
            <a:chExt cx="185420" cy="147955"/>
          </a:xfrm>
        </p:grpSpPr>
        <p:sp>
          <p:nvSpPr>
            <p:cNvPr id="112" name="object 112"/>
            <p:cNvSpPr/>
            <p:nvPr/>
          </p:nvSpPr>
          <p:spPr>
            <a:xfrm>
              <a:off x="5443105" y="2016066"/>
              <a:ext cx="17145" cy="41910"/>
            </a:xfrm>
            <a:custGeom>
              <a:avLst/>
              <a:gdLst/>
              <a:ahLst/>
              <a:cxnLst/>
              <a:rect l="l" t="t" r="r" b="b"/>
              <a:pathLst>
                <a:path w="17145" h="41910">
                  <a:moveTo>
                    <a:pt x="9436" y="0"/>
                  </a:moveTo>
                  <a:lnTo>
                    <a:pt x="2476" y="850"/>
                  </a:lnTo>
                  <a:lnTo>
                    <a:pt x="0" y="4013"/>
                  </a:lnTo>
                  <a:lnTo>
                    <a:pt x="4330" y="39344"/>
                  </a:lnTo>
                  <a:lnTo>
                    <a:pt x="7505" y="41821"/>
                  </a:lnTo>
                  <a:lnTo>
                    <a:pt x="10985" y="41389"/>
                  </a:lnTo>
                  <a:lnTo>
                    <a:pt x="14465" y="40957"/>
                  </a:lnTo>
                  <a:lnTo>
                    <a:pt x="16941" y="37795"/>
                  </a:lnTo>
                  <a:lnTo>
                    <a:pt x="12598" y="2463"/>
                  </a:lnTo>
                  <a:lnTo>
                    <a:pt x="94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2095110"/>
              <a:ext cx="172186" cy="68376"/>
            </a:xfrm>
            <a:prstGeom prst="rect">
              <a:avLst/>
            </a:prstGeom>
          </p:spPr>
        </p:pic>
      </p:grpSp>
      <p:sp>
        <p:nvSpPr>
          <p:cNvPr id="114" name="object 114"/>
          <p:cNvSpPr/>
          <p:nvPr/>
        </p:nvSpPr>
        <p:spPr>
          <a:xfrm>
            <a:off x="5603552" y="1996356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174480" y="20940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244806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157162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778456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800749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" name="object 120"/>
          <p:cNvGrpSpPr/>
          <p:nvPr/>
        </p:nvGrpSpPr>
        <p:grpSpPr>
          <a:xfrm>
            <a:off x="5157162" y="3173364"/>
            <a:ext cx="720725" cy="599440"/>
            <a:chOff x="5157162" y="3173364"/>
            <a:chExt cx="720725" cy="599440"/>
          </a:xfrm>
        </p:grpSpPr>
        <p:sp>
          <p:nvSpPr>
            <p:cNvPr id="121" name="object 121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5157152" y="321409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" name="object 124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125" name="object 125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5157152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29" name="object 129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33" name="object 133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4296100" y="1211165"/>
            <a:ext cx="734695" cy="591820"/>
            <a:chOff x="4296100" y="1211165"/>
            <a:chExt cx="734695" cy="591820"/>
          </a:xfrm>
        </p:grpSpPr>
        <p:sp>
          <p:nvSpPr>
            <p:cNvPr id="137" name="object 137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4296092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" name="object 140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141" name="object 141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145" name="object 145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4296100" y="5222556"/>
            <a:ext cx="721995" cy="591820"/>
            <a:chOff x="4296100" y="5222556"/>
            <a:chExt cx="721995" cy="591820"/>
          </a:xfrm>
        </p:grpSpPr>
        <p:sp>
          <p:nvSpPr>
            <p:cNvPr id="149" name="object 149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4296092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" name="object 152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" name="object 153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154" name="object 154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" name="object 157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158" name="object 158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4296092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2" name="object 162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163" name="object 163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" name="object 166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167" name="object 167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171" name="object 171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6882460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4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4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4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  <a:path w="737234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4" h="277495">
                  <a:moveTo>
                    <a:pt x="736688" y="61087"/>
                  </a:moveTo>
                  <a:lnTo>
                    <a:pt x="735825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" name="object 175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176" name="object 176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180" name="object 180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" name="object 183"/>
          <p:cNvGrpSpPr/>
          <p:nvPr/>
        </p:nvGrpSpPr>
        <p:grpSpPr>
          <a:xfrm>
            <a:off x="6021409" y="1211165"/>
            <a:ext cx="721995" cy="591820"/>
            <a:chOff x="6021409" y="1211165"/>
            <a:chExt cx="721995" cy="591820"/>
          </a:xfrm>
        </p:grpSpPr>
        <p:sp>
          <p:nvSpPr>
            <p:cNvPr id="184" name="object 184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6021400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" name="object 187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" name="object 188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189" name="object 189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object 192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193" name="object 193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" name="object 196"/>
          <p:cNvGrpSpPr/>
          <p:nvPr/>
        </p:nvGrpSpPr>
        <p:grpSpPr>
          <a:xfrm>
            <a:off x="6021409" y="5222556"/>
            <a:ext cx="721995" cy="591820"/>
            <a:chOff x="6021409" y="5222556"/>
            <a:chExt cx="721995" cy="591820"/>
          </a:xfrm>
        </p:grpSpPr>
        <p:sp>
          <p:nvSpPr>
            <p:cNvPr id="197" name="object 197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6021400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" name="object 200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" name="object 201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202" name="object 202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206" name="object 206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6021400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" name="object 209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0" name="object 210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211" name="object 211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" name="object 214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215" name="object 215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" name="object 218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219" name="object 219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1706537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76" y="61087"/>
                  </a:moveTo>
                  <a:lnTo>
                    <a:pt x="735825" y="54114"/>
                  </a:lnTo>
                  <a:lnTo>
                    <a:pt x="732650" y="51638"/>
                  </a:lnTo>
                  <a:lnTo>
                    <a:pt x="729170" y="52070"/>
                  </a:lnTo>
                  <a:lnTo>
                    <a:pt x="659790" y="60591"/>
                  </a:lnTo>
                  <a:lnTo>
                    <a:pt x="657313" y="63754"/>
                  </a:lnTo>
                  <a:lnTo>
                    <a:pt x="658177" y="70726"/>
                  </a:lnTo>
                  <a:lnTo>
                    <a:pt x="661339" y="73190"/>
                  </a:lnTo>
                  <a:lnTo>
                    <a:pt x="734199" y="64249"/>
                  </a:lnTo>
                  <a:lnTo>
                    <a:pt x="736676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2" name="object 222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3" name="object 223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224" name="object 224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228" name="object 228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232" name="object 232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845477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6" name="object 236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237" name="object 237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" name="object 240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241" name="object 241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" name="object 244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245" name="object 245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845477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9" name="object 249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250" name="object 250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" name="object 251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252" name="object 252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" name="object 253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254" name="object 254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845477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4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4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7" name="object 257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8" name="object 258"/>
          <p:cNvGrpSpPr/>
          <p:nvPr/>
        </p:nvGrpSpPr>
        <p:grpSpPr>
          <a:xfrm>
            <a:off x="3431853" y="1722873"/>
            <a:ext cx="720725" cy="599440"/>
            <a:chOff x="3431853" y="1722873"/>
            <a:chExt cx="720725" cy="599440"/>
          </a:xfrm>
        </p:grpSpPr>
        <p:sp>
          <p:nvSpPr>
            <p:cNvPr id="259" name="object 259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3431844" y="1763597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2" name="object 262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263" name="object 263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" name="object 266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267" name="object 267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1" name="object 271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272" name="object 272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" name="object 275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276" name="object 276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" name="object 27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" name="object 279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280" name="object 280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3" name="object 283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4" name="object 284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285" name="object 285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" name="object 288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89" name="object 289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91" name="object 291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" name="object 292"/>
          <p:cNvGrpSpPr/>
          <p:nvPr/>
        </p:nvGrpSpPr>
        <p:grpSpPr>
          <a:xfrm>
            <a:off x="2570791" y="5222556"/>
            <a:ext cx="721995" cy="591820"/>
            <a:chOff x="2570791" y="5222556"/>
            <a:chExt cx="721995" cy="591820"/>
          </a:xfrm>
        </p:grpSpPr>
        <p:sp>
          <p:nvSpPr>
            <p:cNvPr id="293" name="object 293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2570784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6" name="object 296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7" name="object 297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98" name="object 298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" name="object 29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302" name="object 302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" name="object 30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2570784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307" name="object 307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311" name="object 311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2" name="object 312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313" name="object 313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4" name="object 314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315" name="object 315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6" name="object 316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-1435" y="4528832"/>
              <a:ext cx="719455" cy="273050"/>
            </a:xfrm>
            <a:custGeom>
              <a:avLst/>
              <a:gdLst/>
              <a:ahLst/>
              <a:cxnLst/>
              <a:rect l="l" t="t" r="r" b="b"/>
              <a:pathLst>
                <a:path w="71945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71945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71945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  <a:path w="719455" h="273050">
                  <a:moveTo>
                    <a:pt x="681672" y="193001"/>
                  </a:moveTo>
                  <a:lnTo>
                    <a:pt x="680478" y="189166"/>
                  </a:lnTo>
                  <a:lnTo>
                    <a:pt x="614159" y="154419"/>
                  </a:lnTo>
                  <a:lnTo>
                    <a:pt x="611060" y="152793"/>
                  </a:lnTo>
                  <a:lnTo>
                    <a:pt x="607212" y="153974"/>
                  </a:lnTo>
                  <a:lnTo>
                    <a:pt x="603961" y="160197"/>
                  </a:lnTo>
                  <a:lnTo>
                    <a:pt x="605155" y="164045"/>
                  </a:lnTo>
                  <a:lnTo>
                    <a:pt x="672668" y="199415"/>
                  </a:lnTo>
                  <a:lnTo>
                    <a:pt x="673950" y="199618"/>
                  </a:lnTo>
                  <a:lnTo>
                    <a:pt x="677189" y="199224"/>
                  </a:lnTo>
                  <a:lnTo>
                    <a:pt x="679043" y="198031"/>
                  </a:lnTo>
                  <a:lnTo>
                    <a:pt x="681672" y="193001"/>
                  </a:lnTo>
                  <a:close/>
                </a:path>
                <a:path w="719455" h="273050">
                  <a:moveTo>
                    <a:pt x="719340" y="56934"/>
                  </a:moveTo>
                  <a:lnTo>
                    <a:pt x="718489" y="49961"/>
                  </a:lnTo>
                  <a:lnTo>
                    <a:pt x="715314" y="47485"/>
                  </a:lnTo>
                  <a:lnTo>
                    <a:pt x="711835" y="47917"/>
                  </a:lnTo>
                  <a:lnTo>
                    <a:pt x="642454" y="56438"/>
                  </a:lnTo>
                  <a:lnTo>
                    <a:pt x="639978" y="59601"/>
                  </a:lnTo>
                  <a:lnTo>
                    <a:pt x="640842" y="66573"/>
                  </a:lnTo>
                  <a:lnTo>
                    <a:pt x="644004" y="69037"/>
                  </a:lnTo>
                  <a:lnTo>
                    <a:pt x="716864" y="60096"/>
                  </a:lnTo>
                  <a:lnTo>
                    <a:pt x="719340" y="5693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9" name="object 319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320" name="object 320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322" name="object 322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" name="object 323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324" name="object 324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" name="object 325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326" name="object 326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8" name="object 328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02994" y="2874022"/>
              <a:ext cx="2665856" cy="3729634"/>
            </a:xfrm>
            <a:prstGeom prst="rect">
              <a:avLst/>
            </a:prstGeom>
          </p:spPr>
        </p:pic>
        <p:sp>
          <p:nvSpPr>
            <p:cNvPr id="329" name="object 329"/>
            <p:cNvSpPr/>
            <p:nvPr/>
          </p:nvSpPr>
          <p:spPr>
            <a:xfrm>
              <a:off x="2634082" y="942814"/>
              <a:ext cx="5048250" cy="4833620"/>
            </a:xfrm>
            <a:custGeom>
              <a:avLst/>
              <a:gdLst/>
              <a:ahLst/>
              <a:cxnLst/>
              <a:rect l="l" t="t" r="r" b="b"/>
              <a:pathLst>
                <a:path w="5048250" h="4833620">
                  <a:moveTo>
                    <a:pt x="2609024" y="0"/>
                  </a:moveTo>
                  <a:lnTo>
                    <a:pt x="2560456" y="469"/>
                  </a:lnTo>
                  <a:lnTo>
                    <a:pt x="2512118" y="1872"/>
                  </a:lnTo>
                  <a:lnTo>
                    <a:pt x="2464021" y="4201"/>
                  </a:lnTo>
                  <a:lnTo>
                    <a:pt x="2416171" y="7445"/>
                  </a:lnTo>
                  <a:lnTo>
                    <a:pt x="2368579" y="11597"/>
                  </a:lnTo>
                  <a:lnTo>
                    <a:pt x="2321253" y="16647"/>
                  </a:lnTo>
                  <a:lnTo>
                    <a:pt x="2274202" y="22588"/>
                  </a:lnTo>
                  <a:lnTo>
                    <a:pt x="2227434" y="29410"/>
                  </a:lnTo>
                  <a:lnTo>
                    <a:pt x="2180959" y="37105"/>
                  </a:lnTo>
                  <a:lnTo>
                    <a:pt x="2134785" y="45664"/>
                  </a:lnTo>
                  <a:lnTo>
                    <a:pt x="2088920" y="55078"/>
                  </a:lnTo>
                  <a:lnTo>
                    <a:pt x="2043375" y="65338"/>
                  </a:lnTo>
                  <a:lnTo>
                    <a:pt x="1998156" y="76436"/>
                  </a:lnTo>
                  <a:lnTo>
                    <a:pt x="1953274" y="88364"/>
                  </a:lnTo>
                  <a:lnTo>
                    <a:pt x="1908737" y="101112"/>
                  </a:lnTo>
                  <a:lnTo>
                    <a:pt x="1864554" y="114672"/>
                  </a:lnTo>
                  <a:lnTo>
                    <a:pt x="1820734" y="129035"/>
                  </a:lnTo>
                  <a:lnTo>
                    <a:pt x="1777285" y="144192"/>
                  </a:lnTo>
                  <a:lnTo>
                    <a:pt x="1734216" y="160135"/>
                  </a:lnTo>
                  <a:lnTo>
                    <a:pt x="1691536" y="176855"/>
                  </a:lnTo>
                  <a:lnTo>
                    <a:pt x="1649254" y="194343"/>
                  </a:lnTo>
                  <a:lnTo>
                    <a:pt x="1607378" y="212591"/>
                  </a:lnTo>
                  <a:lnTo>
                    <a:pt x="1565917" y="231589"/>
                  </a:lnTo>
                  <a:lnTo>
                    <a:pt x="1524881" y="251330"/>
                  </a:lnTo>
                  <a:lnTo>
                    <a:pt x="1484277" y="271804"/>
                  </a:lnTo>
                  <a:lnTo>
                    <a:pt x="1444115" y="293003"/>
                  </a:lnTo>
                  <a:lnTo>
                    <a:pt x="1404404" y="314918"/>
                  </a:lnTo>
                  <a:lnTo>
                    <a:pt x="1365151" y="337540"/>
                  </a:lnTo>
                  <a:lnTo>
                    <a:pt x="1326367" y="360861"/>
                  </a:lnTo>
                  <a:lnTo>
                    <a:pt x="1288059" y="384872"/>
                  </a:lnTo>
                  <a:lnTo>
                    <a:pt x="1250237" y="409564"/>
                  </a:lnTo>
                  <a:lnTo>
                    <a:pt x="1212909" y="434929"/>
                  </a:lnTo>
                  <a:lnTo>
                    <a:pt x="1176084" y="460958"/>
                  </a:lnTo>
                  <a:lnTo>
                    <a:pt x="1139772" y="487641"/>
                  </a:lnTo>
                  <a:lnTo>
                    <a:pt x="1103979" y="514972"/>
                  </a:lnTo>
                  <a:lnTo>
                    <a:pt x="1068717" y="542939"/>
                  </a:lnTo>
                  <a:lnTo>
                    <a:pt x="1033992" y="571536"/>
                  </a:lnTo>
                  <a:lnTo>
                    <a:pt x="999815" y="600754"/>
                  </a:lnTo>
                  <a:lnTo>
                    <a:pt x="966193" y="630583"/>
                  </a:lnTo>
                  <a:lnTo>
                    <a:pt x="933136" y="661014"/>
                  </a:lnTo>
                  <a:lnTo>
                    <a:pt x="900652" y="692041"/>
                  </a:lnTo>
                  <a:lnTo>
                    <a:pt x="868750" y="723652"/>
                  </a:lnTo>
                  <a:lnTo>
                    <a:pt x="837439" y="755841"/>
                  </a:lnTo>
                  <a:lnTo>
                    <a:pt x="806728" y="788597"/>
                  </a:lnTo>
                  <a:lnTo>
                    <a:pt x="776625" y="821913"/>
                  </a:lnTo>
                  <a:lnTo>
                    <a:pt x="747140" y="855780"/>
                  </a:lnTo>
                  <a:lnTo>
                    <a:pt x="718281" y="890189"/>
                  </a:lnTo>
                  <a:lnTo>
                    <a:pt x="690056" y="925131"/>
                  </a:lnTo>
                  <a:lnTo>
                    <a:pt x="662475" y="960598"/>
                  </a:lnTo>
                  <a:lnTo>
                    <a:pt x="635546" y="996580"/>
                  </a:lnTo>
                  <a:lnTo>
                    <a:pt x="609279" y="1033070"/>
                  </a:lnTo>
                  <a:lnTo>
                    <a:pt x="583681" y="1070058"/>
                  </a:lnTo>
                  <a:lnTo>
                    <a:pt x="558763" y="1107537"/>
                  </a:lnTo>
                  <a:lnTo>
                    <a:pt x="534531" y="1145496"/>
                  </a:lnTo>
                  <a:lnTo>
                    <a:pt x="510996" y="1183928"/>
                  </a:lnTo>
                  <a:lnTo>
                    <a:pt x="488166" y="1222823"/>
                  </a:lnTo>
                  <a:lnTo>
                    <a:pt x="466050" y="1262174"/>
                  </a:lnTo>
                  <a:lnTo>
                    <a:pt x="444657" y="1301971"/>
                  </a:lnTo>
                  <a:lnTo>
                    <a:pt x="423995" y="1342205"/>
                  </a:lnTo>
                  <a:lnTo>
                    <a:pt x="404073" y="1382868"/>
                  </a:lnTo>
                  <a:lnTo>
                    <a:pt x="384900" y="1423952"/>
                  </a:lnTo>
                  <a:lnTo>
                    <a:pt x="366485" y="1465447"/>
                  </a:lnTo>
                  <a:lnTo>
                    <a:pt x="348836" y="1507345"/>
                  </a:lnTo>
                  <a:lnTo>
                    <a:pt x="331963" y="1549637"/>
                  </a:lnTo>
                  <a:lnTo>
                    <a:pt x="315873" y="1592314"/>
                  </a:lnTo>
                  <a:lnTo>
                    <a:pt x="300577" y="1635368"/>
                  </a:lnTo>
                  <a:lnTo>
                    <a:pt x="286082" y="1678790"/>
                  </a:lnTo>
                  <a:lnTo>
                    <a:pt x="272398" y="1722572"/>
                  </a:lnTo>
                  <a:lnTo>
                    <a:pt x="259533" y="1766704"/>
                  </a:lnTo>
                  <a:lnTo>
                    <a:pt x="247496" y="1811178"/>
                  </a:lnTo>
                  <a:lnTo>
                    <a:pt x="236296" y="1855985"/>
                  </a:lnTo>
                  <a:lnTo>
                    <a:pt x="225941" y="1901116"/>
                  </a:lnTo>
                  <a:lnTo>
                    <a:pt x="216441" y="1946564"/>
                  </a:lnTo>
                  <a:lnTo>
                    <a:pt x="207803" y="1992318"/>
                  </a:lnTo>
                  <a:lnTo>
                    <a:pt x="200038" y="2038371"/>
                  </a:lnTo>
                  <a:lnTo>
                    <a:pt x="193153" y="2084714"/>
                  </a:lnTo>
                  <a:lnTo>
                    <a:pt x="187158" y="2131337"/>
                  </a:lnTo>
                  <a:lnTo>
                    <a:pt x="182061" y="2178233"/>
                  </a:lnTo>
                  <a:lnTo>
                    <a:pt x="177871" y="2225392"/>
                  </a:lnTo>
                  <a:lnTo>
                    <a:pt x="174597" y="2272807"/>
                  </a:lnTo>
                  <a:lnTo>
                    <a:pt x="172247" y="2320467"/>
                  </a:lnTo>
                  <a:lnTo>
                    <a:pt x="170831" y="2368365"/>
                  </a:lnTo>
                  <a:lnTo>
                    <a:pt x="170357" y="2416492"/>
                  </a:lnTo>
                  <a:lnTo>
                    <a:pt x="170932" y="2469499"/>
                  </a:lnTo>
                  <a:lnTo>
                    <a:pt x="172650" y="2522227"/>
                  </a:lnTo>
                  <a:lnTo>
                    <a:pt x="175498" y="2574665"/>
                  </a:lnTo>
                  <a:lnTo>
                    <a:pt x="179465" y="2626800"/>
                  </a:lnTo>
                  <a:lnTo>
                    <a:pt x="184539" y="2678622"/>
                  </a:lnTo>
                  <a:lnTo>
                    <a:pt x="190708" y="2730118"/>
                  </a:lnTo>
                  <a:lnTo>
                    <a:pt x="197961" y="2781277"/>
                  </a:lnTo>
                  <a:lnTo>
                    <a:pt x="206286" y="2832087"/>
                  </a:lnTo>
                  <a:lnTo>
                    <a:pt x="215671" y="2882537"/>
                  </a:lnTo>
                  <a:lnTo>
                    <a:pt x="226104" y="2932616"/>
                  </a:lnTo>
                  <a:lnTo>
                    <a:pt x="237574" y="2982310"/>
                  </a:lnTo>
                  <a:lnTo>
                    <a:pt x="250069" y="3031610"/>
                  </a:lnTo>
                  <a:lnTo>
                    <a:pt x="263577" y="3080503"/>
                  </a:lnTo>
                  <a:lnTo>
                    <a:pt x="278087" y="3128977"/>
                  </a:lnTo>
                  <a:lnTo>
                    <a:pt x="293586" y="3177021"/>
                  </a:lnTo>
                  <a:lnTo>
                    <a:pt x="310064" y="3224624"/>
                  </a:lnTo>
                  <a:lnTo>
                    <a:pt x="327507" y="3271774"/>
                  </a:lnTo>
                  <a:lnTo>
                    <a:pt x="279667" y="3337194"/>
                  </a:lnTo>
                  <a:lnTo>
                    <a:pt x="166716" y="3460959"/>
                  </a:lnTo>
                  <a:lnTo>
                    <a:pt x="52283" y="3580848"/>
                  </a:lnTo>
                  <a:lnTo>
                    <a:pt x="0" y="3634638"/>
                  </a:lnTo>
                  <a:lnTo>
                    <a:pt x="215366" y="3488412"/>
                  </a:lnTo>
                  <a:lnTo>
                    <a:pt x="327039" y="3415709"/>
                  </a:lnTo>
                  <a:lnTo>
                    <a:pt x="370916" y="3394965"/>
                  </a:lnTo>
                  <a:lnTo>
                    <a:pt x="382892" y="3404616"/>
                  </a:lnTo>
                  <a:lnTo>
                    <a:pt x="403028" y="3447935"/>
                  </a:lnTo>
                  <a:lnTo>
                    <a:pt x="423996" y="3490788"/>
                  </a:lnTo>
                  <a:lnTo>
                    <a:pt x="445786" y="3533166"/>
                  </a:lnTo>
                  <a:lnTo>
                    <a:pt x="468387" y="3575057"/>
                  </a:lnTo>
                  <a:lnTo>
                    <a:pt x="491789" y="3616452"/>
                  </a:lnTo>
                  <a:lnTo>
                    <a:pt x="515982" y="3657340"/>
                  </a:lnTo>
                  <a:lnTo>
                    <a:pt x="540955" y="3697711"/>
                  </a:lnTo>
                  <a:lnTo>
                    <a:pt x="566699" y="3737555"/>
                  </a:lnTo>
                  <a:lnTo>
                    <a:pt x="593202" y="3776863"/>
                  </a:lnTo>
                  <a:lnTo>
                    <a:pt x="620456" y="3815623"/>
                  </a:lnTo>
                  <a:lnTo>
                    <a:pt x="648449" y="3853825"/>
                  </a:lnTo>
                  <a:lnTo>
                    <a:pt x="677171" y="3891460"/>
                  </a:lnTo>
                  <a:lnTo>
                    <a:pt x="706612" y="3928517"/>
                  </a:lnTo>
                  <a:lnTo>
                    <a:pt x="736762" y="3964986"/>
                  </a:lnTo>
                  <a:lnTo>
                    <a:pt x="767610" y="4000856"/>
                  </a:lnTo>
                  <a:lnTo>
                    <a:pt x="799146" y="4036119"/>
                  </a:lnTo>
                  <a:lnTo>
                    <a:pt x="831360" y="4070762"/>
                  </a:lnTo>
                  <a:lnTo>
                    <a:pt x="864242" y="4104777"/>
                  </a:lnTo>
                  <a:lnTo>
                    <a:pt x="897781" y="4138153"/>
                  </a:lnTo>
                  <a:lnTo>
                    <a:pt x="931967" y="4170881"/>
                  </a:lnTo>
                  <a:lnTo>
                    <a:pt x="966789" y="4202948"/>
                  </a:lnTo>
                  <a:lnTo>
                    <a:pt x="1002239" y="4234347"/>
                  </a:lnTo>
                  <a:lnTo>
                    <a:pt x="1038304" y="4265065"/>
                  </a:lnTo>
                  <a:lnTo>
                    <a:pt x="1074975" y="4295094"/>
                  </a:lnTo>
                  <a:lnTo>
                    <a:pt x="1112243" y="4324423"/>
                  </a:lnTo>
                  <a:lnTo>
                    <a:pt x="1150095" y="4353042"/>
                  </a:lnTo>
                  <a:lnTo>
                    <a:pt x="1188523" y="4380941"/>
                  </a:lnTo>
                  <a:lnTo>
                    <a:pt x="1227515" y="4408109"/>
                  </a:lnTo>
                  <a:lnTo>
                    <a:pt x="1267063" y="4434536"/>
                  </a:lnTo>
                  <a:lnTo>
                    <a:pt x="1307154" y="4460213"/>
                  </a:lnTo>
                  <a:lnTo>
                    <a:pt x="1347780" y="4485128"/>
                  </a:lnTo>
                  <a:lnTo>
                    <a:pt x="1388929" y="4509273"/>
                  </a:lnTo>
                  <a:lnTo>
                    <a:pt x="1430592" y="4532636"/>
                  </a:lnTo>
                  <a:lnTo>
                    <a:pt x="1472758" y="4555207"/>
                  </a:lnTo>
                  <a:lnTo>
                    <a:pt x="1515417" y="4576977"/>
                  </a:lnTo>
                  <a:lnTo>
                    <a:pt x="1558559" y="4597935"/>
                  </a:lnTo>
                  <a:lnTo>
                    <a:pt x="1602174" y="4618070"/>
                  </a:lnTo>
                  <a:lnTo>
                    <a:pt x="1646250" y="4637374"/>
                  </a:lnTo>
                  <a:lnTo>
                    <a:pt x="1690779" y="4655835"/>
                  </a:lnTo>
                  <a:lnTo>
                    <a:pt x="1735749" y="4673443"/>
                  </a:lnTo>
                  <a:lnTo>
                    <a:pt x="1781150" y="4690189"/>
                  </a:lnTo>
                  <a:lnTo>
                    <a:pt x="1826973" y="4706061"/>
                  </a:lnTo>
                  <a:lnTo>
                    <a:pt x="1873206" y="4721051"/>
                  </a:lnTo>
                  <a:lnTo>
                    <a:pt x="1919840" y="4735147"/>
                  </a:lnTo>
                  <a:lnTo>
                    <a:pt x="1966865" y="4748340"/>
                  </a:lnTo>
                  <a:lnTo>
                    <a:pt x="2014269" y="4760619"/>
                  </a:lnTo>
                  <a:lnTo>
                    <a:pt x="2062043" y="4771974"/>
                  </a:lnTo>
                  <a:lnTo>
                    <a:pt x="2110176" y="4782395"/>
                  </a:lnTo>
                  <a:lnTo>
                    <a:pt x="2158659" y="4791872"/>
                  </a:lnTo>
                  <a:lnTo>
                    <a:pt x="2207481" y="4800395"/>
                  </a:lnTo>
                  <a:lnTo>
                    <a:pt x="2256631" y="4807953"/>
                  </a:lnTo>
                  <a:lnTo>
                    <a:pt x="2306100" y="4814536"/>
                  </a:lnTo>
                  <a:lnTo>
                    <a:pt x="2355877" y="4820135"/>
                  </a:lnTo>
                  <a:lnTo>
                    <a:pt x="2405952" y="4824738"/>
                  </a:lnTo>
                  <a:lnTo>
                    <a:pt x="2456314" y="4828336"/>
                  </a:lnTo>
                  <a:lnTo>
                    <a:pt x="2506954" y="4830919"/>
                  </a:lnTo>
                  <a:lnTo>
                    <a:pt x="2557860" y="4832476"/>
                  </a:lnTo>
                  <a:lnTo>
                    <a:pt x="2609024" y="4832997"/>
                  </a:lnTo>
                  <a:lnTo>
                    <a:pt x="2657592" y="4832528"/>
                  </a:lnTo>
                  <a:lnTo>
                    <a:pt x="2705930" y="4831124"/>
                  </a:lnTo>
                  <a:lnTo>
                    <a:pt x="2754027" y="4828796"/>
                  </a:lnTo>
                  <a:lnTo>
                    <a:pt x="2801877" y="4825552"/>
                  </a:lnTo>
                  <a:lnTo>
                    <a:pt x="2849469" y="4821400"/>
                  </a:lnTo>
                  <a:lnTo>
                    <a:pt x="2896795" y="4816349"/>
                  </a:lnTo>
                  <a:lnTo>
                    <a:pt x="2943846" y="4810409"/>
                  </a:lnTo>
                  <a:lnTo>
                    <a:pt x="2990614" y="4803587"/>
                  </a:lnTo>
                  <a:lnTo>
                    <a:pt x="3037089" y="4795892"/>
                  </a:lnTo>
                  <a:lnTo>
                    <a:pt x="3083263" y="4787333"/>
                  </a:lnTo>
                  <a:lnTo>
                    <a:pt x="3129128" y="4777919"/>
                  </a:lnTo>
                  <a:lnTo>
                    <a:pt x="3174673" y="4767659"/>
                  </a:lnTo>
                  <a:lnTo>
                    <a:pt x="3219892" y="4756560"/>
                  </a:lnTo>
                  <a:lnTo>
                    <a:pt x="3264774" y="4744633"/>
                  </a:lnTo>
                  <a:lnTo>
                    <a:pt x="3309311" y="4731884"/>
                  </a:lnTo>
                  <a:lnTo>
                    <a:pt x="3353494" y="4718325"/>
                  </a:lnTo>
                  <a:lnTo>
                    <a:pt x="3397314" y="4703962"/>
                  </a:lnTo>
                  <a:lnTo>
                    <a:pt x="3440763" y="4688804"/>
                  </a:lnTo>
                  <a:lnTo>
                    <a:pt x="3483832" y="4672862"/>
                  </a:lnTo>
                  <a:lnTo>
                    <a:pt x="3526512" y="4656142"/>
                  </a:lnTo>
                  <a:lnTo>
                    <a:pt x="3568794" y="4638653"/>
                  </a:lnTo>
                  <a:lnTo>
                    <a:pt x="3610670" y="4620406"/>
                  </a:lnTo>
                  <a:lnTo>
                    <a:pt x="3652131" y="4601407"/>
                  </a:lnTo>
                  <a:lnTo>
                    <a:pt x="3693167" y="4581666"/>
                  </a:lnTo>
                  <a:lnTo>
                    <a:pt x="3733771" y="4561192"/>
                  </a:lnTo>
                  <a:lnTo>
                    <a:pt x="3773933" y="4539993"/>
                  </a:lnTo>
                  <a:lnTo>
                    <a:pt x="3813644" y="4518078"/>
                  </a:lnTo>
                  <a:lnTo>
                    <a:pt x="3852897" y="4495456"/>
                  </a:lnTo>
                  <a:lnTo>
                    <a:pt x="3891681" y="4472135"/>
                  </a:lnTo>
                  <a:lnTo>
                    <a:pt x="3929989" y="4448124"/>
                  </a:lnTo>
                  <a:lnTo>
                    <a:pt x="3967811" y="4423432"/>
                  </a:lnTo>
                  <a:lnTo>
                    <a:pt x="4005139" y="4398067"/>
                  </a:lnTo>
                  <a:lnTo>
                    <a:pt x="4041964" y="4372038"/>
                  </a:lnTo>
                  <a:lnTo>
                    <a:pt x="4078276" y="4345354"/>
                  </a:lnTo>
                  <a:lnTo>
                    <a:pt x="4114069" y="4318024"/>
                  </a:lnTo>
                  <a:lnTo>
                    <a:pt x="4149331" y="4290056"/>
                  </a:lnTo>
                  <a:lnTo>
                    <a:pt x="4184056" y="4261459"/>
                  </a:lnTo>
                  <a:lnTo>
                    <a:pt x="4218233" y="4232242"/>
                  </a:lnTo>
                  <a:lnTo>
                    <a:pt x="4251855" y="4202413"/>
                  </a:lnTo>
                  <a:lnTo>
                    <a:pt x="4284912" y="4171981"/>
                  </a:lnTo>
                  <a:lnTo>
                    <a:pt x="4317396" y="4140955"/>
                  </a:lnTo>
                  <a:lnTo>
                    <a:pt x="4349298" y="4109343"/>
                  </a:lnTo>
                  <a:lnTo>
                    <a:pt x="4380609" y="4077154"/>
                  </a:lnTo>
                  <a:lnTo>
                    <a:pt x="4411320" y="4044398"/>
                  </a:lnTo>
                  <a:lnTo>
                    <a:pt x="4441423" y="4011081"/>
                  </a:lnTo>
                  <a:lnTo>
                    <a:pt x="4470908" y="3977215"/>
                  </a:lnTo>
                  <a:lnTo>
                    <a:pt x="4499767" y="3942806"/>
                  </a:lnTo>
                  <a:lnTo>
                    <a:pt x="4527992" y="3907863"/>
                  </a:lnTo>
                  <a:lnTo>
                    <a:pt x="4555573" y="3872397"/>
                  </a:lnTo>
                  <a:lnTo>
                    <a:pt x="4582502" y="3836414"/>
                  </a:lnTo>
                  <a:lnTo>
                    <a:pt x="4608769" y="3799924"/>
                  </a:lnTo>
                  <a:lnTo>
                    <a:pt x="4634367" y="3762935"/>
                  </a:lnTo>
                  <a:lnTo>
                    <a:pt x="4659285" y="3725457"/>
                  </a:lnTo>
                  <a:lnTo>
                    <a:pt x="4683517" y="3687497"/>
                  </a:lnTo>
                  <a:lnTo>
                    <a:pt x="4707052" y="3649065"/>
                  </a:lnTo>
                  <a:lnTo>
                    <a:pt x="4729882" y="3610170"/>
                  </a:lnTo>
                  <a:lnTo>
                    <a:pt x="4751998" y="3570819"/>
                  </a:lnTo>
                  <a:lnTo>
                    <a:pt x="4773391" y="3531022"/>
                  </a:lnTo>
                  <a:lnTo>
                    <a:pt x="4794053" y="3490787"/>
                  </a:lnTo>
                  <a:lnTo>
                    <a:pt x="4813975" y="3450124"/>
                  </a:lnTo>
                  <a:lnTo>
                    <a:pt x="4833148" y="3409040"/>
                  </a:lnTo>
                  <a:lnTo>
                    <a:pt x="4851563" y="3367544"/>
                  </a:lnTo>
                  <a:lnTo>
                    <a:pt x="4869212" y="3325646"/>
                  </a:lnTo>
                  <a:lnTo>
                    <a:pt x="4886085" y="3283354"/>
                  </a:lnTo>
                  <a:lnTo>
                    <a:pt x="4902175" y="3240676"/>
                  </a:lnTo>
                  <a:lnTo>
                    <a:pt x="4917471" y="3197622"/>
                  </a:lnTo>
                  <a:lnTo>
                    <a:pt x="4931966" y="3154200"/>
                  </a:lnTo>
                  <a:lnTo>
                    <a:pt x="4945650" y="3110418"/>
                  </a:lnTo>
                  <a:lnTo>
                    <a:pt x="4958515" y="3066286"/>
                  </a:lnTo>
                  <a:lnTo>
                    <a:pt x="4970552" y="3021812"/>
                  </a:lnTo>
                  <a:lnTo>
                    <a:pt x="4981752" y="2977004"/>
                  </a:lnTo>
                  <a:lnTo>
                    <a:pt x="4992107" y="2931872"/>
                  </a:lnTo>
                  <a:lnTo>
                    <a:pt x="5001607" y="2886424"/>
                  </a:lnTo>
                  <a:lnTo>
                    <a:pt x="5010245" y="2840670"/>
                  </a:lnTo>
                  <a:lnTo>
                    <a:pt x="5018010" y="2794616"/>
                  </a:lnTo>
                  <a:lnTo>
                    <a:pt x="5024895" y="2748273"/>
                  </a:lnTo>
                  <a:lnTo>
                    <a:pt x="5030890" y="2701649"/>
                  </a:lnTo>
                  <a:lnTo>
                    <a:pt x="5035987" y="2654753"/>
                  </a:lnTo>
                  <a:lnTo>
                    <a:pt x="5040177" y="2607593"/>
                  </a:lnTo>
                  <a:lnTo>
                    <a:pt x="5043451" y="2560179"/>
                  </a:lnTo>
                  <a:lnTo>
                    <a:pt x="5045801" y="2512518"/>
                  </a:lnTo>
                  <a:lnTo>
                    <a:pt x="5047217" y="2464619"/>
                  </a:lnTo>
                  <a:lnTo>
                    <a:pt x="5047691" y="2416492"/>
                  </a:lnTo>
                  <a:lnTo>
                    <a:pt x="5047217" y="2368365"/>
                  </a:lnTo>
                  <a:lnTo>
                    <a:pt x="5045801" y="2320467"/>
                  </a:lnTo>
                  <a:lnTo>
                    <a:pt x="5043451" y="2272807"/>
                  </a:lnTo>
                  <a:lnTo>
                    <a:pt x="5040177" y="2225392"/>
                  </a:lnTo>
                  <a:lnTo>
                    <a:pt x="5035987" y="2178233"/>
                  </a:lnTo>
                  <a:lnTo>
                    <a:pt x="5030890" y="2131337"/>
                  </a:lnTo>
                  <a:lnTo>
                    <a:pt x="5024895" y="2084714"/>
                  </a:lnTo>
                  <a:lnTo>
                    <a:pt x="5018010" y="2038371"/>
                  </a:lnTo>
                  <a:lnTo>
                    <a:pt x="5010245" y="1992318"/>
                  </a:lnTo>
                  <a:lnTo>
                    <a:pt x="5001607" y="1946564"/>
                  </a:lnTo>
                  <a:lnTo>
                    <a:pt x="4992107" y="1901116"/>
                  </a:lnTo>
                  <a:lnTo>
                    <a:pt x="4981752" y="1855985"/>
                  </a:lnTo>
                  <a:lnTo>
                    <a:pt x="4970552" y="1811178"/>
                  </a:lnTo>
                  <a:lnTo>
                    <a:pt x="4958515" y="1766704"/>
                  </a:lnTo>
                  <a:lnTo>
                    <a:pt x="4945650" y="1722572"/>
                  </a:lnTo>
                  <a:lnTo>
                    <a:pt x="4931966" y="1678790"/>
                  </a:lnTo>
                  <a:lnTo>
                    <a:pt x="4917471" y="1635368"/>
                  </a:lnTo>
                  <a:lnTo>
                    <a:pt x="4902175" y="1592314"/>
                  </a:lnTo>
                  <a:lnTo>
                    <a:pt x="4886085" y="1549637"/>
                  </a:lnTo>
                  <a:lnTo>
                    <a:pt x="4869212" y="1507345"/>
                  </a:lnTo>
                  <a:lnTo>
                    <a:pt x="4851563" y="1465447"/>
                  </a:lnTo>
                  <a:lnTo>
                    <a:pt x="4833148" y="1423952"/>
                  </a:lnTo>
                  <a:lnTo>
                    <a:pt x="4813975" y="1382868"/>
                  </a:lnTo>
                  <a:lnTo>
                    <a:pt x="4794053" y="1342205"/>
                  </a:lnTo>
                  <a:lnTo>
                    <a:pt x="4773391" y="1301971"/>
                  </a:lnTo>
                  <a:lnTo>
                    <a:pt x="4751998" y="1262174"/>
                  </a:lnTo>
                  <a:lnTo>
                    <a:pt x="4729882" y="1222823"/>
                  </a:lnTo>
                  <a:lnTo>
                    <a:pt x="4707052" y="1183928"/>
                  </a:lnTo>
                  <a:lnTo>
                    <a:pt x="4683517" y="1145496"/>
                  </a:lnTo>
                  <a:lnTo>
                    <a:pt x="4659285" y="1107537"/>
                  </a:lnTo>
                  <a:lnTo>
                    <a:pt x="4634367" y="1070058"/>
                  </a:lnTo>
                  <a:lnTo>
                    <a:pt x="4608769" y="1033070"/>
                  </a:lnTo>
                  <a:lnTo>
                    <a:pt x="4582502" y="996580"/>
                  </a:lnTo>
                  <a:lnTo>
                    <a:pt x="4555573" y="960598"/>
                  </a:lnTo>
                  <a:lnTo>
                    <a:pt x="4527992" y="925131"/>
                  </a:lnTo>
                  <a:lnTo>
                    <a:pt x="4499767" y="890189"/>
                  </a:lnTo>
                  <a:lnTo>
                    <a:pt x="4470908" y="855780"/>
                  </a:lnTo>
                  <a:lnTo>
                    <a:pt x="4441423" y="821913"/>
                  </a:lnTo>
                  <a:lnTo>
                    <a:pt x="4411320" y="788597"/>
                  </a:lnTo>
                  <a:lnTo>
                    <a:pt x="4380609" y="755841"/>
                  </a:lnTo>
                  <a:lnTo>
                    <a:pt x="4349298" y="723652"/>
                  </a:lnTo>
                  <a:lnTo>
                    <a:pt x="4317396" y="692041"/>
                  </a:lnTo>
                  <a:lnTo>
                    <a:pt x="4284912" y="661014"/>
                  </a:lnTo>
                  <a:lnTo>
                    <a:pt x="4251855" y="630583"/>
                  </a:lnTo>
                  <a:lnTo>
                    <a:pt x="4218233" y="600754"/>
                  </a:lnTo>
                  <a:lnTo>
                    <a:pt x="4184056" y="571536"/>
                  </a:lnTo>
                  <a:lnTo>
                    <a:pt x="4149331" y="542939"/>
                  </a:lnTo>
                  <a:lnTo>
                    <a:pt x="4114069" y="514972"/>
                  </a:lnTo>
                  <a:lnTo>
                    <a:pt x="4078276" y="487641"/>
                  </a:lnTo>
                  <a:lnTo>
                    <a:pt x="4041964" y="460958"/>
                  </a:lnTo>
                  <a:lnTo>
                    <a:pt x="4005139" y="434929"/>
                  </a:lnTo>
                  <a:lnTo>
                    <a:pt x="3967811" y="409564"/>
                  </a:lnTo>
                  <a:lnTo>
                    <a:pt x="3929989" y="384872"/>
                  </a:lnTo>
                  <a:lnTo>
                    <a:pt x="3891681" y="360861"/>
                  </a:lnTo>
                  <a:lnTo>
                    <a:pt x="3852897" y="337540"/>
                  </a:lnTo>
                  <a:lnTo>
                    <a:pt x="3813644" y="314918"/>
                  </a:lnTo>
                  <a:lnTo>
                    <a:pt x="3773933" y="293003"/>
                  </a:lnTo>
                  <a:lnTo>
                    <a:pt x="3733771" y="271804"/>
                  </a:lnTo>
                  <a:lnTo>
                    <a:pt x="3693167" y="251330"/>
                  </a:lnTo>
                  <a:lnTo>
                    <a:pt x="3652131" y="231589"/>
                  </a:lnTo>
                  <a:lnTo>
                    <a:pt x="3610670" y="212591"/>
                  </a:lnTo>
                  <a:lnTo>
                    <a:pt x="3568794" y="194343"/>
                  </a:lnTo>
                  <a:lnTo>
                    <a:pt x="3526512" y="176855"/>
                  </a:lnTo>
                  <a:lnTo>
                    <a:pt x="3483832" y="160135"/>
                  </a:lnTo>
                  <a:lnTo>
                    <a:pt x="3440763" y="144192"/>
                  </a:lnTo>
                  <a:lnTo>
                    <a:pt x="3397314" y="129035"/>
                  </a:lnTo>
                  <a:lnTo>
                    <a:pt x="3353494" y="114672"/>
                  </a:lnTo>
                  <a:lnTo>
                    <a:pt x="3309311" y="101112"/>
                  </a:lnTo>
                  <a:lnTo>
                    <a:pt x="3264774" y="88364"/>
                  </a:lnTo>
                  <a:lnTo>
                    <a:pt x="3219892" y="76436"/>
                  </a:lnTo>
                  <a:lnTo>
                    <a:pt x="3174673" y="65338"/>
                  </a:lnTo>
                  <a:lnTo>
                    <a:pt x="3129128" y="55078"/>
                  </a:lnTo>
                  <a:lnTo>
                    <a:pt x="3083263" y="45664"/>
                  </a:lnTo>
                  <a:lnTo>
                    <a:pt x="3037089" y="37105"/>
                  </a:lnTo>
                  <a:lnTo>
                    <a:pt x="2990614" y="29410"/>
                  </a:lnTo>
                  <a:lnTo>
                    <a:pt x="2943846" y="22588"/>
                  </a:lnTo>
                  <a:lnTo>
                    <a:pt x="2896795" y="16647"/>
                  </a:lnTo>
                  <a:lnTo>
                    <a:pt x="2849469" y="11597"/>
                  </a:lnTo>
                  <a:lnTo>
                    <a:pt x="2801877" y="7445"/>
                  </a:lnTo>
                  <a:lnTo>
                    <a:pt x="2754027" y="4201"/>
                  </a:lnTo>
                  <a:lnTo>
                    <a:pt x="2705930" y="1872"/>
                  </a:lnTo>
                  <a:lnTo>
                    <a:pt x="2657592" y="469"/>
                  </a:lnTo>
                  <a:lnTo>
                    <a:pt x="2609024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0" name="object 330"/>
          <p:cNvSpPr txBox="1">
            <a:spLocks noGrp="1"/>
          </p:cNvSpPr>
          <p:nvPr>
            <p:ph type="title"/>
          </p:nvPr>
        </p:nvSpPr>
        <p:spPr>
          <a:xfrm>
            <a:off x="3322727" y="1520125"/>
            <a:ext cx="3948518" cy="35636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367665" algn="ctr">
              <a:lnSpc>
                <a:spcPct val="111100"/>
              </a:lnSpc>
              <a:spcBef>
                <a:spcPts val="100"/>
              </a:spcBef>
            </a:pPr>
            <a:r>
              <a:rPr b="1" dirty="0">
                <a:latin typeface="Trebuchet MS"/>
                <a:cs typeface="Trebuchet MS"/>
              </a:rPr>
              <a:t>Roots </a:t>
            </a:r>
            <a:r>
              <a:rPr dirty="0"/>
              <a:t>these a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n</a:t>
            </a:r>
            <a:r>
              <a:rPr dirty="0"/>
              <a:t>chor the tooth into the</a:t>
            </a:r>
          </a:p>
          <a:p>
            <a:pPr marL="12065" marR="5080" algn="ctr">
              <a:lnSpc>
                <a:spcPct val="111100"/>
              </a:lnSpc>
            </a:pPr>
            <a:r>
              <a:rPr dirty="0"/>
              <a:t>jawbone. Like the roots  of a tree, they are strong and allow the teeth to withstand the force of biting and chewing.</a:t>
            </a:r>
          </a:p>
        </p:txBody>
      </p:sp>
      <p:pic>
        <p:nvPicPr>
          <p:cNvPr id="331" name="object 331"/>
          <p:cNvPicPr/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378499"/>
            <a:ext cx="2912452" cy="5605496"/>
          </a:xfrm>
          <a:prstGeom prst="rect">
            <a:avLst/>
          </a:prstGeom>
        </p:spPr>
      </p:pic>
      <p:sp>
        <p:nvSpPr>
          <p:cNvPr id="332" name="object 332"/>
          <p:cNvSpPr txBox="1"/>
          <p:nvPr/>
        </p:nvSpPr>
        <p:spPr>
          <a:xfrm>
            <a:off x="8598025" y="1929345"/>
            <a:ext cx="962611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25408F"/>
                </a:solidFill>
                <a:latin typeface="Trebuchet MS"/>
                <a:cs typeface="Trebuchet MS"/>
              </a:rPr>
              <a:t>Roots</a:t>
            </a:r>
            <a:endParaRPr sz="2600" dirty="0">
              <a:latin typeface="Trebuchet MS"/>
              <a:cs typeface="Trebuchet MS"/>
            </a:endParaRPr>
          </a:p>
        </p:txBody>
      </p:sp>
      <p:grpSp>
        <p:nvGrpSpPr>
          <p:cNvPr id="333" name="object 333"/>
          <p:cNvGrpSpPr/>
          <p:nvPr/>
        </p:nvGrpSpPr>
        <p:grpSpPr>
          <a:xfrm>
            <a:off x="0" y="2358058"/>
            <a:ext cx="10692130" cy="5202555"/>
            <a:chOff x="0" y="2358058"/>
            <a:chExt cx="10692130" cy="5202555"/>
          </a:xfrm>
        </p:grpSpPr>
        <p:sp>
          <p:nvSpPr>
            <p:cNvPr id="334" name="object 334"/>
            <p:cNvSpPr/>
            <p:nvPr/>
          </p:nvSpPr>
          <p:spPr>
            <a:xfrm>
              <a:off x="8614835" y="2364408"/>
              <a:ext cx="424815" cy="3161030"/>
            </a:xfrm>
            <a:custGeom>
              <a:avLst/>
              <a:gdLst/>
              <a:ahLst/>
              <a:cxnLst/>
              <a:rect l="l" t="t" r="r" b="b"/>
              <a:pathLst>
                <a:path w="424815" h="3161029">
                  <a:moveTo>
                    <a:pt x="424726" y="0"/>
                  </a:moveTo>
                  <a:lnTo>
                    <a:pt x="0" y="316075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" name="object 336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2"/>
              <a:ext cx="1221145" cy="325210"/>
            </a:xfrm>
            <a:prstGeom prst="rect">
              <a:avLst/>
            </a:prstGeom>
          </p:spPr>
        </p:pic>
        <p:sp>
          <p:nvSpPr>
            <p:cNvPr id="337" name="object 337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" name="object 338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23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40" name="object 34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4" name="object 14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8" name="object 18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2" name="object 32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6" name="object 36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296092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3" name="object 43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7" name="object 47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296092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4" name="object 54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58" name="object 58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6882470" y="4510495"/>
            <a:ext cx="624840" cy="599440"/>
            <a:chOff x="6882470" y="4510495"/>
            <a:chExt cx="624840" cy="599440"/>
          </a:xfrm>
        </p:grpSpPr>
        <p:sp>
          <p:nvSpPr>
            <p:cNvPr id="62" name="object 62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882460" y="463803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69" name="object 69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3" name="object 73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77" name="object 77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6021400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79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" name="object 80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84" name="object 84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6021409" y="5222556"/>
            <a:ext cx="721995" cy="591820"/>
            <a:chOff x="6021409" y="5222556"/>
            <a:chExt cx="721995" cy="591820"/>
          </a:xfrm>
        </p:grpSpPr>
        <p:sp>
          <p:nvSpPr>
            <p:cNvPr id="92" name="object 92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" name="object 97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98" name="object 98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" name="object 101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102" name="object 102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6021400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5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" name="object 107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08" name="object 108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12" name="object 112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16" name="object 116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1706537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76" y="61087"/>
                  </a:moveTo>
                  <a:lnTo>
                    <a:pt x="735825" y="54114"/>
                  </a:lnTo>
                  <a:lnTo>
                    <a:pt x="732650" y="51638"/>
                  </a:lnTo>
                  <a:lnTo>
                    <a:pt x="729170" y="52070"/>
                  </a:lnTo>
                  <a:lnTo>
                    <a:pt x="659790" y="60591"/>
                  </a:lnTo>
                  <a:lnTo>
                    <a:pt x="657313" y="63754"/>
                  </a:lnTo>
                  <a:lnTo>
                    <a:pt x="658177" y="70726"/>
                  </a:lnTo>
                  <a:lnTo>
                    <a:pt x="661339" y="73190"/>
                  </a:lnTo>
                  <a:lnTo>
                    <a:pt x="734199" y="64249"/>
                  </a:lnTo>
                  <a:lnTo>
                    <a:pt x="736676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" name="object 119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22" name="object 122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26" name="object 126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130" name="object 130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845477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" name="object 133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" name="object 135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36" name="object 136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40" name="object 140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144" name="object 144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845477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" name="object 147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" name="object 149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50" name="object 150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" name="object 153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54" name="object 154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845477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4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9" name="object 159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60" name="object 160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" name="object 163"/>
          <p:cNvGrpSpPr/>
          <p:nvPr/>
        </p:nvGrpSpPr>
        <p:grpSpPr>
          <a:xfrm>
            <a:off x="3431853" y="3060004"/>
            <a:ext cx="720725" cy="599440"/>
            <a:chOff x="3431853" y="3060004"/>
            <a:chExt cx="720725" cy="599440"/>
          </a:xfrm>
        </p:grpSpPr>
        <p:sp>
          <p:nvSpPr>
            <p:cNvPr id="164" name="object 164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3431844" y="310073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" name="object 167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68" name="object 168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" name="object 171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" name="object 173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74" name="object 174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" name="object 177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78" name="object 178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" name="object 181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182" name="object 182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2570784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" name="object 185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" name="object 187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88" name="object 188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92" name="object 192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2570791" y="5222556"/>
            <a:ext cx="721995" cy="591820"/>
            <a:chOff x="2570791" y="5222556"/>
            <a:chExt cx="721995" cy="591820"/>
          </a:xfrm>
        </p:grpSpPr>
        <p:sp>
          <p:nvSpPr>
            <p:cNvPr id="196" name="object 196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2570784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" name="object 201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02" name="object 202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06" name="object 206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2570784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5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5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" name="object 209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" name="object 211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12" name="object 212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16" name="object 216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" name="object 219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20" name="object 220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-1435" y="4528832"/>
              <a:ext cx="719455" cy="273050"/>
            </a:xfrm>
            <a:custGeom>
              <a:avLst/>
              <a:gdLst/>
              <a:ahLst/>
              <a:cxnLst/>
              <a:rect l="l" t="t" r="r" b="b"/>
              <a:pathLst>
                <a:path w="71945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71945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71945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  <a:path w="719455" h="273050">
                  <a:moveTo>
                    <a:pt x="719340" y="56934"/>
                  </a:moveTo>
                  <a:lnTo>
                    <a:pt x="718489" y="49961"/>
                  </a:lnTo>
                  <a:lnTo>
                    <a:pt x="715314" y="47485"/>
                  </a:lnTo>
                  <a:lnTo>
                    <a:pt x="711835" y="47917"/>
                  </a:lnTo>
                  <a:lnTo>
                    <a:pt x="642454" y="56438"/>
                  </a:lnTo>
                  <a:lnTo>
                    <a:pt x="639978" y="59601"/>
                  </a:lnTo>
                  <a:lnTo>
                    <a:pt x="640842" y="66573"/>
                  </a:lnTo>
                  <a:lnTo>
                    <a:pt x="644004" y="69037"/>
                  </a:lnTo>
                  <a:lnTo>
                    <a:pt x="716864" y="60096"/>
                  </a:lnTo>
                  <a:lnTo>
                    <a:pt x="719340" y="5693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3" name="object 223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5" name="object 225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26" name="object 226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" name="object 229"/>
          <p:cNvGrpSpPr/>
          <p:nvPr/>
        </p:nvGrpSpPr>
        <p:grpSpPr>
          <a:xfrm>
            <a:off x="-1446" y="385743"/>
            <a:ext cx="10694035" cy="6760845"/>
            <a:chOff x="-1446" y="385743"/>
            <a:chExt cx="10694035" cy="6760845"/>
          </a:xfrm>
        </p:grpSpPr>
        <p:sp>
          <p:nvSpPr>
            <p:cNvPr id="230" name="object 230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" name="object 231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7997" y="2865501"/>
              <a:ext cx="2665857" cy="372963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42009" y="1008011"/>
              <a:ext cx="3149993" cy="6137998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3048833" y="1296007"/>
              <a:ext cx="4702810" cy="3756660"/>
            </a:xfrm>
            <a:custGeom>
              <a:avLst/>
              <a:gdLst/>
              <a:ahLst/>
              <a:cxnLst/>
              <a:rect l="l" t="t" r="r" b="b"/>
              <a:pathLst>
                <a:path w="4702809" h="3756660">
                  <a:moveTo>
                    <a:pt x="2271814" y="0"/>
                  </a:moveTo>
                  <a:lnTo>
                    <a:pt x="2218942" y="498"/>
                  </a:lnTo>
                  <a:lnTo>
                    <a:pt x="2166367" y="1987"/>
                  </a:lnTo>
                  <a:lnTo>
                    <a:pt x="2114100" y="4455"/>
                  </a:lnTo>
                  <a:lnTo>
                    <a:pt x="2062156" y="7892"/>
                  </a:lnTo>
                  <a:lnTo>
                    <a:pt x="2010546" y="12286"/>
                  </a:lnTo>
                  <a:lnTo>
                    <a:pt x="1959285" y="17627"/>
                  </a:lnTo>
                  <a:lnTo>
                    <a:pt x="1908384" y="23904"/>
                  </a:lnTo>
                  <a:lnTo>
                    <a:pt x="1857858" y="31107"/>
                  </a:lnTo>
                  <a:lnTo>
                    <a:pt x="1807719" y="39224"/>
                  </a:lnTo>
                  <a:lnTo>
                    <a:pt x="1757981" y="48244"/>
                  </a:lnTo>
                  <a:lnTo>
                    <a:pt x="1708656" y="58158"/>
                  </a:lnTo>
                  <a:lnTo>
                    <a:pt x="1659757" y="68953"/>
                  </a:lnTo>
                  <a:lnTo>
                    <a:pt x="1611298" y="80620"/>
                  </a:lnTo>
                  <a:lnTo>
                    <a:pt x="1563292" y="93147"/>
                  </a:lnTo>
                  <a:lnTo>
                    <a:pt x="1515752" y="106524"/>
                  </a:lnTo>
                  <a:lnTo>
                    <a:pt x="1468690" y="120740"/>
                  </a:lnTo>
                  <a:lnTo>
                    <a:pt x="1422120" y="135784"/>
                  </a:lnTo>
                  <a:lnTo>
                    <a:pt x="1376055" y="151645"/>
                  </a:lnTo>
                  <a:lnTo>
                    <a:pt x="1330508" y="168312"/>
                  </a:lnTo>
                  <a:lnTo>
                    <a:pt x="1285492" y="185775"/>
                  </a:lnTo>
                  <a:lnTo>
                    <a:pt x="1241020" y="204023"/>
                  </a:lnTo>
                  <a:lnTo>
                    <a:pt x="1197105" y="223045"/>
                  </a:lnTo>
                  <a:lnTo>
                    <a:pt x="1153761" y="242830"/>
                  </a:lnTo>
                  <a:lnTo>
                    <a:pt x="1110999" y="263368"/>
                  </a:lnTo>
                  <a:lnTo>
                    <a:pt x="1068835" y="284647"/>
                  </a:lnTo>
                  <a:lnTo>
                    <a:pt x="1027279" y="306657"/>
                  </a:lnTo>
                  <a:lnTo>
                    <a:pt x="986347" y="329386"/>
                  </a:lnTo>
                  <a:lnTo>
                    <a:pt x="946050" y="352826"/>
                  </a:lnTo>
                  <a:lnTo>
                    <a:pt x="906401" y="376963"/>
                  </a:lnTo>
                  <a:lnTo>
                    <a:pt x="867414" y="401788"/>
                  </a:lnTo>
                  <a:lnTo>
                    <a:pt x="829103" y="427290"/>
                  </a:lnTo>
                  <a:lnTo>
                    <a:pt x="791478" y="453458"/>
                  </a:lnTo>
                  <a:lnTo>
                    <a:pt x="754555" y="480281"/>
                  </a:lnTo>
                  <a:lnTo>
                    <a:pt x="718346" y="507748"/>
                  </a:lnTo>
                  <a:lnTo>
                    <a:pt x="682864" y="535849"/>
                  </a:lnTo>
                  <a:lnTo>
                    <a:pt x="648123" y="564572"/>
                  </a:lnTo>
                  <a:lnTo>
                    <a:pt x="614134" y="593908"/>
                  </a:lnTo>
                  <a:lnTo>
                    <a:pt x="580912" y="623845"/>
                  </a:lnTo>
                  <a:lnTo>
                    <a:pt x="548469" y="654372"/>
                  </a:lnTo>
                  <a:lnTo>
                    <a:pt x="516818" y="685478"/>
                  </a:lnTo>
                  <a:lnTo>
                    <a:pt x="485973" y="717153"/>
                  </a:lnTo>
                  <a:lnTo>
                    <a:pt x="455947" y="749387"/>
                  </a:lnTo>
                  <a:lnTo>
                    <a:pt x="426752" y="782167"/>
                  </a:lnTo>
                  <a:lnTo>
                    <a:pt x="398402" y="815483"/>
                  </a:lnTo>
                  <a:lnTo>
                    <a:pt x="370909" y="849326"/>
                  </a:lnTo>
                  <a:lnTo>
                    <a:pt x="344288" y="883682"/>
                  </a:lnTo>
                  <a:lnTo>
                    <a:pt x="318550" y="918543"/>
                  </a:lnTo>
                  <a:lnTo>
                    <a:pt x="293710" y="953897"/>
                  </a:lnTo>
                  <a:lnTo>
                    <a:pt x="269779" y="989733"/>
                  </a:lnTo>
                  <a:lnTo>
                    <a:pt x="246772" y="1026041"/>
                  </a:lnTo>
                  <a:lnTo>
                    <a:pt x="224700" y="1062809"/>
                  </a:lnTo>
                  <a:lnTo>
                    <a:pt x="203578" y="1100027"/>
                  </a:lnTo>
                  <a:lnTo>
                    <a:pt x="183419" y="1137684"/>
                  </a:lnTo>
                  <a:lnTo>
                    <a:pt x="164234" y="1175770"/>
                  </a:lnTo>
                  <a:lnTo>
                    <a:pt x="146038" y="1214273"/>
                  </a:lnTo>
                  <a:lnTo>
                    <a:pt x="128844" y="1253183"/>
                  </a:lnTo>
                  <a:lnTo>
                    <a:pt x="112664" y="1292488"/>
                  </a:lnTo>
                  <a:lnTo>
                    <a:pt x="97512" y="1332179"/>
                  </a:lnTo>
                  <a:lnTo>
                    <a:pt x="83401" y="1372243"/>
                  </a:lnTo>
                  <a:lnTo>
                    <a:pt x="70343" y="1412672"/>
                  </a:lnTo>
                  <a:lnTo>
                    <a:pt x="58353" y="1453452"/>
                  </a:lnTo>
                  <a:lnTo>
                    <a:pt x="47442" y="1494575"/>
                  </a:lnTo>
                  <a:lnTo>
                    <a:pt x="37624" y="1536029"/>
                  </a:lnTo>
                  <a:lnTo>
                    <a:pt x="28913" y="1577803"/>
                  </a:lnTo>
                  <a:lnTo>
                    <a:pt x="21320" y="1619886"/>
                  </a:lnTo>
                  <a:lnTo>
                    <a:pt x="14860" y="1662268"/>
                  </a:lnTo>
                  <a:lnTo>
                    <a:pt x="9545" y="1704938"/>
                  </a:lnTo>
                  <a:lnTo>
                    <a:pt x="5389" y="1747884"/>
                  </a:lnTo>
                  <a:lnTo>
                    <a:pt x="2403" y="1791097"/>
                  </a:lnTo>
                  <a:lnTo>
                    <a:pt x="603" y="1834566"/>
                  </a:lnTo>
                  <a:lnTo>
                    <a:pt x="0" y="1878279"/>
                  </a:lnTo>
                  <a:lnTo>
                    <a:pt x="603" y="1921992"/>
                  </a:lnTo>
                  <a:lnTo>
                    <a:pt x="2403" y="1965460"/>
                  </a:lnTo>
                  <a:lnTo>
                    <a:pt x="5389" y="2008673"/>
                  </a:lnTo>
                  <a:lnTo>
                    <a:pt x="9545" y="2051620"/>
                  </a:lnTo>
                  <a:lnTo>
                    <a:pt x="14860" y="2094289"/>
                  </a:lnTo>
                  <a:lnTo>
                    <a:pt x="21320" y="2136671"/>
                  </a:lnTo>
                  <a:lnTo>
                    <a:pt x="28913" y="2178755"/>
                  </a:lnTo>
                  <a:lnTo>
                    <a:pt x="37624" y="2220529"/>
                  </a:lnTo>
                  <a:lnTo>
                    <a:pt x="47442" y="2261982"/>
                  </a:lnTo>
                  <a:lnTo>
                    <a:pt x="58353" y="2303105"/>
                  </a:lnTo>
                  <a:lnTo>
                    <a:pt x="70343" y="2343886"/>
                  </a:lnTo>
                  <a:lnTo>
                    <a:pt x="83401" y="2384314"/>
                  </a:lnTo>
                  <a:lnTo>
                    <a:pt x="97512" y="2424379"/>
                  </a:lnTo>
                  <a:lnTo>
                    <a:pt x="112664" y="2464069"/>
                  </a:lnTo>
                  <a:lnTo>
                    <a:pt x="128844" y="2503375"/>
                  </a:lnTo>
                  <a:lnTo>
                    <a:pt x="146038" y="2542284"/>
                  </a:lnTo>
                  <a:lnTo>
                    <a:pt x="164234" y="2580787"/>
                  </a:lnTo>
                  <a:lnTo>
                    <a:pt x="183419" y="2618873"/>
                  </a:lnTo>
                  <a:lnTo>
                    <a:pt x="203578" y="2656530"/>
                  </a:lnTo>
                  <a:lnTo>
                    <a:pt x="224700" y="2693748"/>
                  </a:lnTo>
                  <a:lnTo>
                    <a:pt x="246772" y="2730517"/>
                  </a:lnTo>
                  <a:lnTo>
                    <a:pt x="269779" y="2766824"/>
                  </a:lnTo>
                  <a:lnTo>
                    <a:pt x="293710" y="2802660"/>
                  </a:lnTo>
                  <a:lnTo>
                    <a:pt x="318550" y="2838014"/>
                  </a:lnTo>
                  <a:lnTo>
                    <a:pt x="344288" y="2872875"/>
                  </a:lnTo>
                  <a:lnTo>
                    <a:pt x="370909" y="2907232"/>
                  </a:lnTo>
                  <a:lnTo>
                    <a:pt x="398402" y="2941074"/>
                  </a:lnTo>
                  <a:lnTo>
                    <a:pt x="426752" y="2974391"/>
                  </a:lnTo>
                  <a:lnTo>
                    <a:pt x="455947" y="3007171"/>
                  </a:lnTo>
                  <a:lnTo>
                    <a:pt x="485973" y="3039404"/>
                  </a:lnTo>
                  <a:lnTo>
                    <a:pt x="516818" y="3071079"/>
                  </a:lnTo>
                  <a:lnTo>
                    <a:pt x="548469" y="3102186"/>
                  </a:lnTo>
                  <a:lnTo>
                    <a:pt x="580912" y="3132713"/>
                  </a:lnTo>
                  <a:lnTo>
                    <a:pt x="614134" y="3162650"/>
                  </a:lnTo>
                  <a:lnTo>
                    <a:pt x="648123" y="3191985"/>
                  </a:lnTo>
                  <a:lnTo>
                    <a:pt x="682864" y="3220709"/>
                  </a:lnTo>
                  <a:lnTo>
                    <a:pt x="718346" y="3248810"/>
                  </a:lnTo>
                  <a:lnTo>
                    <a:pt x="754555" y="3276277"/>
                  </a:lnTo>
                  <a:lnTo>
                    <a:pt x="791478" y="3303100"/>
                  </a:lnTo>
                  <a:lnTo>
                    <a:pt x="829103" y="3329268"/>
                  </a:lnTo>
                  <a:lnTo>
                    <a:pt x="867414" y="3354769"/>
                  </a:lnTo>
                  <a:lnTo>
                    <a:pt x="906401" y="3379594"/>
                  </a:lnTo>
                  <a:lnTo>
                    <a:pt x="946050" y="3403732"/>
                  </a:lnTo>
                  <a:lnTo>
                    <a:pt x="986347" y="3427171"/>
                  </a:lnTo>
                  <a:lnTo>
                    <a:pt x="1027279" y="3449901"/>
                  </a:lnTo>
                  <a:lnTo>
                    <a:pt x="1068835" y="3471911"/>
                  </a:lnTo>
                  <a:lnTo>
                    <a:pt x="1110999" y="3493190"/>
                  </a:lnTo>
                  <a:lnTo>
                    <a:pt x="1153761" y="3513727"/>
                  </a:lnTo>
                  <a:lnTo>
                    <a:pt x="1197105" y="3533512"/>
                  </a:lnTo>
                  <a:lnTo>
                    <a:pt x="1241020" y="3552534"/>
                  </a:lnTo>
                  <a:lnTo>
                    <a:pt x="1285492" y="3570782"/>
                  </a:lnTo>
                  <a:lnTo>
                    <a:pt x="1330508" y="3588245"/>
                  </a:lnTo>
                  <a:lnTo>
                    <a:pt x="1376055" y="3604913"/>
                  </a:lnTo>
                  <a:lnTo>
                    <a:pt x="1422120" y="3620774"/>
                  </a:lnTo>
                  <a:lnTo>
                    <a:pt x="1468690" y="3635817"/>
                  </a:lnTo>
                  <a:lnTo>
                    <a:pt x="1515752" y="3650033"/>
                  </a:lnTo>
                  <a:lnTo>
                    <a:pt x="1563292" y="3663410"/>
                  </a:lnTo>
                  <a:lnTo>
                    <a:pt x="1611298" y="3675937"/>
                  </a:lnTo>
                  <a:lnTo>
                    <a:pt x="1659757" y="3687604"/>
                  </a:lnTo>
                  <a:lnTo>
                    <a:pt x="1708656" y="3698400"/>
                  </a:lnTo>
                  <a:lnTo>
                    <a:pt x="1757981" y="3708313"/>
                  </a:lnTo>
                  <a:lnTo>
                    <a:pt x="1807719" y="3717334"/>
                  </a:lnTo>
                  <a:lnTo>
                    <a:pt x="1857858" y="3725451"/>
                  </a:lnTo>
                  <a:lnTo>
                    <a:pt x="1908384" y="3732653"/>
                  </a:lnTo>
                  <a:lnTo>
                    <a:pt x="1959285" y="3738930"/>
                  </a:lnTo>
                  <a:lnTo>
                    <a:pt x="2010546" y="3744272"/>
                  </a:lnTo>
                  <a:lnTo>
                    <a:pt x="2062156" y="3748666"/>
                  </a:lnTo>
                  <a:lnTo>
                    <a:pt x="2114100" y="3752102"/>
                  </a:lnTo>
                  <a:lnTo>
                    <a:pt x="2166367" y="3754570"/>
                  </a:lnTo>
                  <a:lnTo>
                    <a:pt x="2218942" y="3756059"/>
                  </a:lnTo>
                  <a:lnTo>
                    <a:pt x="2271814" y="3756558"/>
                  </a:lnTo>
                  <a:lnTo>
                    <a:pt x="2326000" y="3756034"/>
                  </a:lnTo>
                  <a:lnTo>
                    <a:pt x="2379875" y="3754470"/>
                  </a:lnTo>
                  <a:lnTo>
                    <a:pt x="2433426" y="3751879"/>
                  </a:lnTo>
                  <a:lnTo>
                    <a:pt x="2486637" y="3748270"/>
                  </a:lnTo>
                  <a:lnTo>
                    <a:pt x="2539494" y="3743657"/>
                  </a:lnTo>
                  <a:lnTo>
                    <a:pt x="2591984" y="3738050"/>
                  </a:lnTo>
                  <a:lnTo>
                    <a:pt x="2644093" y="3731462"/>
                  </a:lnTo>
                  <a:lnTo>
                    <a:pt x="2695806" y="3723903"/>
                  </a:lnTo>
                  <a:lnTo>
                    <a:pt x="2747110" y="3715387"/>
                  </a:lnTo>
                  <a:lnTo>
                    <a:pt x="2797990" y="3705923"/>
                  </a:lnTo>
                  <a:lnTo>
                    <a:pt x="2848432" y="3695524"/>
                  </a:lnTo>
                  <a:lnTo>
                    <a:pt x="2898422" y="3684202"/>
                  </a:lnTo>
                  <a:lnTo>
                    <a:pt x="2947947" y="3671968"/>
                  </a:lnTo>
                  <a:lnTo>
                    <a:pt x="2996991" y="3658833"/>
                  </a:lnTo>
                  <a:lnTo>
                    <a:pt x="3045542" y="3644811"/>
                  </a:lnTo>
                  <a:lnTo>
                    <a:pt x="3093584" y="3629911"/>
                  </a:lnTo>
                  <a:lnTo>
                    <a:pt x="3141105" y="3614145"/>
                  </a:lnTo>
                  <a:lnTo>
                    <a:pt x="3188089" y="3597526"/>
                  </a:lnTo>
                  <a:lnTo>
                    <a:pt x="3234522" y="3580065"/>
                  </a:lnTo>
                  <a:lnTo>
                    <a:pt x="3280392" y="3561774"/>
                  </a:lnTo>
                  <a:lnTo>
                    <a:pt x="3325682" y="3542663"/>
                  </a:lnTo>
                  <a:lnTo>
                    <a:pt x="3370381" y="3522746"/>
                  </a:lnTo>
                  <a:lnTo>
                    <a:pt x="3414472" y="3502033"/>
                  </a:lnTo>
                  <a:lnTo>
                    <a:pt x="3457944" y="3480536"/>
                  </a:lnTo>
                  <a:lnTo>
                    <a:pt x="3500780" y="3458267"/>
                  </a:lnTo>
                  <a:lnTo>
                    <a:pt x="3542967" y="3435237"/>
                  </a:lnTo>
                  <a:lnTo>
                    <a:pt x="3584492" y="3411458"/>
                  </a:lnTo>
                  <a:lnTo>
                    <a:pt x="3625340" y="3386942"/>
                  </a:lnTo>
                  <a:lnTo>
                    <a:pt x="3665496" y="3361700"/>
                  </a:lnTo>
                  <a:lnTo>
                    <a:pt x="3704948" y="3335744"/>
                  </a:lnTo>
                  <a:lnTo>
                    <a:pt x="3743680" y="3309085"/>
                  </a:lnTo>
                  <a:lnTo>
                    <a:pt x="3781679" y="3281736"/>
                  </a:lnTo>
                  <a:lnTo>
                    <a:pt x="3818931" y="3253707"/>
                  </a:lnTo>
                  <a:lnTo>
                    <a:pt x="3855422" y="3225011"/>
                  </a:lnTo>
                  <a:lnTo>
                    <a:pt x="3891137" y="3195659"/>
                  </a:lnTo>
                  <a:lnTo>
                    <a:pt x="3926062" y="3165663"/>
                  </a:lnTo>
                  <a:lnTo>
                    <a:pt x="3960184" y="3135034"/>
                  </a:lnTo>
                  <a:lnTo>
                    <a:pt x="3993489" y="3103784"/>
                  </a:lnTo>
                  <a:lnTo>
                    <a:pt x="4025961" y="3071924"/>
                  </a:lnTo>
                  <a:lnTo>
                    <a:pt x="4057588" y="3039467"/>
                  </a:lnTo>
                  <a:lnTo>
                    <a:pt x="4088355" y="3006423"/>
                  </a:lnTo>
                  <a:lnTo>
                    <a:pt x="4118248" y="2972805"/>
                  </a:lnTo>
                  <a:lnTo>
                    <a:pt x="4147252" y="2938625"/>
                  </a:lnTo>
                  <a:lnTo>
                    <a:pt x="4175355" y="2903893"/>
                  </a:lnTo>
                  <a:lnTo>
                    <a:pt x="4202542" y="2868621"/>
                  </a:lnTo>
                  <a:lnTo>
                    <a:pt x="4228798" y="2832821"/>
                  </a:lnTo>
                  <a:lnTo>
                    <a:pt x="4254111" y="2796506"/>
                  </a:lnTo>
                  <a:lnTo>
                    <a:pt x="4278464" y="2759685"/>
                  </a:lnTo>
                  <a:lnTo>
                    <a:pt x="4301846" y="2722371"/>
                  </a:lnTo>
                  <a:lnTo>
                    <a:pt x="4324240" y="2684576"/>
                  </a:lnTo>
                  <a:lnTo>
                    <a:pt x="4345635" y="2646311"/>
                  </a:lnTo>
                  <a:lnTo>
                    <a:pt x="4356794" y="2638811"/>
                  </a:lnTo>
                  <a:lnTo>
                    <a:pt x="4397670" y="2654935"/>
                  </a:lnTo>
                  <a:lnTo>
                    <a:pt x="4501701" y="2711444"/>
                  </a:lnTo>
                  <a:lnTo>
                    <a:pt x="4702327" y="2825102"/>
                  </a:lnTo>
                  <a:lnTo>
                    <a:pt x="4653620" y="2783292"/>
                  </a:lnTo>
                  <a:lnTo>
                    <a:pt x="4547017" y="2690106"/>
                  </a:lnTo>
                  <a:lnTo>
                    <a:pt x="4441793" y="2593907"/>
                  </a:lnTo>
                  <a:lnTo>
                    <a:pt x="4397222" y="2543060"/>
                  </a:lnTo>
                  <a:lnTo>
                    <a:pt x="4416838" y="2498513"/>
                  </a:lnTo>
                  <a:lnTo>
                    <a:pt x="4435123" y="2453450"/>
                  </a:lnTo>
                  <a:lnTo>
                    <a:pt x="4452059" y="2407885"/>
                  </a:lnTo>
                  <a:lnTo>
                    <a:pt x="4467624" y="2361837"/>
                  </a:lnTo>
                  <a:lnTo>
                    <a:pt x="4481800" y="2315320"/>
                  </a:lnTo>
                  <a:lnTo>
                    <a:pt x="4494567" y="2268351"/>
                  </a:lnTo>
                  <a:lnTo>
                    <a:pt x="4505906" y="2220947"/>
                  </a:lnTo>
                  <a:lnTo>
                    <a:pt x="4515796" y="2173123"/>
                  </a:lnTo>
                  <a:lnTo>
                    <a:pt x="4524218" y="2124896"/>
                  </a:lnTo>
                  <a:lnTo>
                    <a:pt x="4531153" y="2076282"/>
                  </a:lnTo>
                  <a:lnTo>
                    <a:pt x="4536582" y="2027297"/>
                  </a:lnTo>
                  <a:lnTo>
                    <a:pt x="4540483" y="1977957"/>
                  </a:lnTo>
                  <a:lnTo>
                    <a:pt x="4542838" y="1928279"/>
                  </a:lnTo>
                  <a:lnTo>
                    <a:pt x="4543628" y="1878279"/>
                  </a:lnTo>
                  <a:lnTo>
                    <a:pt x="4543025" y="1834566"/>
                  </a:lnTo>
                  <a:lnTo>
                    <a:pt x="4541224" y="1791097"/>
                  </a:lnTo>
                  <a:lnTo>
                    <a:pt x="4538239" y="1747884"/>
                  </a:lnTo>
                  <a:lnTo>
                    <a:pt x="4534082" y="1704938"/>
                  </a:lnTo>
                  <a:lnTo>
                    <a:pt x="4528767" y="1662268"/>
                  </a:lnTo>
                  <a:lnTo>
                    <a:pt x="4522307" y="1619886"/>
                  </a:lnTo>
                  <a:lnTo>
                    <a:pt x="4514714" y="1577803"/>
                  </a:lnTo>
                  <a:lnTo>
                    <a:pt x="4506003" y="1536029"/>
                  </a:lnTo>
                  <a:lnTo>
                    <a:pt x="4496185" y="1494575"/>
                  </a:lnTo>
                  <a:lnTo>
                    <a:pt x="4485274" y="1453452"/>
                  </a:lnTo>
                  <a:lnTo>
                    <a:pt x="4473284" y="1412672"/>
                  </a:lnTo>
                  <a:lnTo>
                    <a:pt x="4460226" y="1372243"/>
                  </a:lnTo>
                  <a:lnTo>
                    <a:pt x="4446115" y="1332179"/>
                  </a:lnTo>
                  <a:lnTo>
                    <a:pt x="4430963" y="1292488"/>
                  </a:lnTo>
                  <a:lnTo>
                    <a:pt x="4414783" y="1253183"/>
                  </a:lnTo>
                  <a:lnTo>
                    <a:pt x="4397589" y="1214273"/>
                  </a:lnTo>
                  <a:lnTo>
                    <a:pt x="4379393" y="1175770"/>
                  </a:lnTo>
                  <a:lnTo>
                    <a:pt x="4360209" y="1137684"/>
                  </a:lnTo>
                  <a:lnTo>
                    <a:pt x="4340049" y="1100027"/>
                  </a:lnTo>
                  <a:lnTo>
                    <a:pt x="4318927" y="1062809"/>
                  </a:lnTo>
                  <a:lnTo>
                    <a:pt x="4296856" y="1026041"/>
                  </a:lnTo>
                  <a:lnTo>
                    <a:pt x="4273848" y="989733"/>
                  </a:lnTo>
                  <a:lnTo>
                    <a:pt x="4249918" y="953897"/>
                  </a:lnTo>
                  <a:lnTo>
                    <a:pt x="4225077" y="918543"/>
                  </a:lnTo>
                  <a:lnTo>
                    <a:pt x="4199339" y="883682"/>
                  </a:lnTo>
                  <a:lnTo>
                    <a:pt x="4172718" y="849326"/>
                  </a:lnTo>
                  <a:lnTo>
                    <a:pt x="4145225" y="815483"/>
                  </a:lnTo>
                  <a:lnTo>
                    <a:pt x="4116875" y="782167"/>
                  </a:lnTo>
                  <a:lnTo>
                    <a:pt x="4087681" y="749387"/>
                  </a:lnTo>
                  <a:lnTo>
                    <a:pt x="4057654" y="717153"/>
                  </a:lnTo>
                  <a:lnTo>
                    <a:pt x="4026809" y="685478"/>
                  </a:lnTo>
                  <a:lnTo>
                    <a:pt x="3995159" y="654372"/>
                  </a:lnTo>
                  <a:lnTo>
                    <a:pt x="3962716" y="623845"/>
                  </a:lnTo>
                  <a:lnTo>
                    <a:pt x="3929493" y="593908"/>
                  </a:lnTo>
                  <a:lnTo>
                    <a:pt x="3895505" y="564572"/>
                  </a:lnTo>
                  <a:lnTo>
                    <a:pt x="3860763" y="535849"/>
                  </a:lnTo>
                  <a:lnTo>
                    <a:pt x="3825281" y="507748"/>
                  </a:lnTo>
                  <a:lnTo>
                    <a:pt x="3789072" y="480281"/>
                  </a:lnTo>
                  <a:lnTo>
                    <a:pt x="3752149" y="453458"/>
                  </a:lnTo>
                  <a:lnTo>
                    <a:pt x="3714525" y="427290"/>
                  </a:lnTo>
                  <a:lnTo>
                    <a:pt x="3676213" y="401788"/>
                  </a:lnTo>
                  <a:lnTo>
                    <a:pt x="3637226" y="376963"/>
                  </a:lnTo>
                  <a:lnTo>
                    <a:pt x="3597578" y="352826"/>
                  </a:lnTo>
                  <a:lnTo>
                    <a:pt x="3557280" y="329386"/>
                  </a:lnTo>
                  <a:lnTo>
                    <a:pt x="3516348" y="306657"/>
                  </a:lnTo>
                  <a:lnTo>
                    <a:pt x="3474792" y="284647"/>
                  </a:lnTo>
                  <a:lnTo>
                    <a:pt x="3432628" y="263368"/>
                  </a:lnTo>
                  <a:lnTo>
                    <a:pt x="3389867" y="242830"/>
                  </a:lnTo>
                  <a:lnTo>
                    <a:pt x="3346522" y="223045"/>
                  </a:lnTo>
                  <a:lnTo>
                    <a:pt x="3302607" y="204023"/>
                  </a:lnTo>
                  <a:lnTo>
                    <a:pt x="3258136" y="185775"/>
                  </a:lnTo>
                  <a:lnTo>
                    <a:pt x="3213120" y="168312"/>
                  </a:lnTo>
                  <a:lnTo>
                    <a:pt x="3167572" y="151645"/>
                  </a:lnTo>
                  <a:lnTo>
                    <a:pt x="3121507" y="135784"/>
                  </a:lnTo>
                  <a:lnTo>
                    <a:pt x="3074937" y="120740"/>
                  </a:lnTo>
                  <a:lnTo>
                    <a:pt x="3027876" y="106524"/>
                  </a:lnTo>
                  <a:lnTo>
                    <a:pt x="2980335" y="93147"/>
                  </a:lnTo>
                  <a:lnTo>
                    <a:pt x="2932329" y="80620"/>
                  </a:lnTo>
                  <a:lnTo>
                    <a:pt x="2883870" y="68953"/>
                  </a:lnTo>
                  <a:lnTo>
                    <a:pt x="2834971" y="58158"/>
                  </a:lnTo>
                  <a:lnTo>
                    <a:pt x="2785646" y="48244"/>
                  </a:lnTo>
                  <a:lnTo>
                    <a:pt x="2735908" y="39224"/>
                  </a:lnTo>
                  <a:lnTo>
                    <a:pt x="2685769" y="31107"/>
                  </a:lnTo>
                  <a:lnTo>
                    <a:pt x="2635243" y="23904"/>
                  </a:lnTo>
                  <a:lnTo>
                    <a:pt x="2584343" y="17627"/>
                  </a:lnTo>
                  <a:lnTo>
                    <a:pt x="2533081" y="12286"/>
                  </a:lnTo>
                  <a:lnTo>
                    <a:pt x="2481471" y="7892"/>
                  </a:lnTo>
                  <a:lnTo>
                    <a:pt x="2429527" y="4455"/>
                  </a:lnTo>
                  <a:lnTo>
                    <a:pt x="2377260" y="1987"/>
                  </a:lnTo>
                  <a:lnTo>
                    <a:pt x="2324685" y="498"/>
                  </a:lnTo>
                  <a:lnTo>
                    <a:pt x="2271814" y="0"/>
                  </a:lnTo>
                  <a:close/>
                </a:path>
              </a:pathLst>
            </a:custGeom>
            <a:solidFill>
              <a:srgbClr val="CDE8E5">
                <a:alpha val="8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" name="object 237"/>
          <p:cNvSpPr txBox="1">
            <a:spLocks noGrp="1"/>
          </p:cNvSpPr>
          <p:nvPr>
            <p:ph type="title"/>
          </p:nvPr>
        </p:nvSpPr>
        <p:spPr>
          <a:xfrm>
            <a:off x="3526482" y="1769914"/>
            <a:ext cx="3650972" cy="27686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00"/>
              </a:spcBef>
            </a:pPr>
            <a:r>
              <a:rPr sz="2500" b="1" dirty="0">
                <a:latin typeface="Trebuchet MS"/>
                <a:cs typeface="Trebuchet MS"/>
              </a:rPr>
              <a:t>Pulp C</a:t>
            </a:r>
            <a:r>
              <a:rPr sz="2500"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h</a:t>
            </a:r>
            <a:r>
              <a:rPr sz="2500" b="1" dirty="0">
                <a:latin typeface="Trebuchet MS"/>
                <a:cs typeface="Trebuchet MS"/>
              </a:rPr>
              <a:t>amber</a:t>
            </a:r>
            <a:endParaRPr sz="2500" dirty="0">
              <a:latin typeface="Trebuchet MS"/>
              <a:cs typeface="Trebuchet MS"/>
            </a:endParaRPr>
          </a:p>
          <a:p>
            <a:pPr marL="12700" marR="5080" indent="6350" algn="ctr">
              <a:lnSpc>
                <a:spcPct val="120000"/>
              </a:lnSpc>
            </a:pPr>
            <a:r>
              <a:rPr sz="2500" dirty="0"/>
              <a:t>this is found in the centre  of the tooth and contains  the tooth nerve; it also  provides the blood supply  to keep the tooth alive.</a:t>
            </a:r>
          </a:p>
        </p:txBody>
      </p:sp>
      <p:sp>
        <p:nvSpPr>
          <p:cNvPr id="238" name="object 238"/>
          <p:cNvSpPr txBox="1"/>
          <p:nvPr/>
        </p:nvSpPr>
        <p:spPr>
          <a:xfrm>
            <a:off x="500024" y="1893346"/>
            <a:ext cx="2173378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25408F"/>
                </a:solidFill>
                <a:latin typeface="Trebuchet MS"/>
                <a:cs typeface="Trebuchet MS"/>
              </a:rPr>
              <a:t>Pulp Chamber</a:t>
            </a:r>
            <a:endParaRPr sz="2600">
              <a:latin typeface="Trebuchet MS"/>
              <a:cs typeface="Trebuchet MS"/>
            </a:endParaRPr>
          </a:p>
        </p:txBody>
      </p:sp>
      <p:grpSp>
        <p:nvGrpSpPr>
          <p:cNvPr id="239" name="object 239"/>
          <p:cNvGrpSpPr/>
          <p:nvPr/>
        </p:nvGrpSpPr>
        <p:grpSpPr>
          <a:xfrm>
            <a:off x="0" y="2321242"/>
            <a:ext cx="10692130" cy="5239385"/>
            <a:chOff x="0" y="2321242"/>
            <a:chExt cx="10692130" cy="5239385"/>
          </a:xfrm>
        </p:grpSpPr>
        <p:sp>
          <p:nvSpPr>
            <p:cNvPr id="240" name="object 240"/>
            <p:cNvSpPr/>
            <p:nvPr/>
          </p:nvSpPr>
          <p:spPr>
            <a:xfrm>
              <a:off x="1661403" y="2327592"/>
              <a:ext cx="6350" cy="1749425"/>
            </a:xfrm>
            <a:custGeom>
              <a:avLst/>
              <a:gdLst/>
              <a:ahLst/>
              <a:cxnLst/>
              <a:rect l="l" t="t" r="r" b="b"/>
              <a:pathLst>
                <a:path w="6350" h="1749425">
                  <a:moveTo>
                    <a:pt x="0" y="0"/>
                  </a:moveTo>
                  <a:lnTo>
                    <a:pt x="6248" y="1749399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96092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22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22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21766" y="204724"/>
                </a:moveTo>
                <a:lnTo>
                  <a:pt x="719175" y="201650"/>
                </a:lnTo>
                <a:lnTo>
                  <a:pt x="715683" y="201345"/>
                </a:lnTo>
                <a:lnTo>
                  <a:pt x="646049" y="195249"/>
                </a:lnTo>
                <a:lnTo>
                  <a:pt x="642975" y="197840"/>
                </a:lnTo>
                <a:lnTo>
                  <a:pt x="642366" y="204825"/>
                </a:lnTo>
                <a:lnTo>
                  <a:pt x="644944" y="207911"/>
                </a:lnTo>
                <a:lnTo>
                  <a:pt x="718070" y="214299"/>
                </a:lnTo>
                <a:lnTo>
                  <a:pt x="721144" y="211721"/>
                </a:lnTo>
                <a:lnTo>
                  <a:pt x="721766" y="20472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4" name="object 4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296100" y="5408751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4338501" y="5510367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0760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13" name="object 13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4409214" y="0"/>
            <a:ext cx="518795" cy="466090"/>
            <a:chOff x="4409214" y="0"/>
            <a:chExt cx="518795" cy="466090"/>
          </a:xfrm>
        </p:grpSpPr>
        <p:sp>
          <p:nvSpPr>
            <p:cNvPr id="17" name="object 17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</p:grpSp>
      <p:sp>
        <p:nvSpPr>
          <p:cNvPr id="19" name="object 19"/>
          <p:cNvSpPr/>
          <p:nvPr/>
        </p:nvSpPr>
        <p:spPr>
          <a:xfrm>
            <a:off x="4296100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38501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25" name="object 25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29" name="object 29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6899788" y="4510495"/>
            <a:ext cx="607695" cy="599440"/>
            <a:chOff x="6899788" y="4510495"/>
            <a:chExt cx="607695" cy="599440"/>
          </a:xfrm>
        </p:grpSpPr>
        <p:sp>
          <p:nvSpPr>
            <p:cNvPr id="33" name="object 33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899788" y="4768260"/>
              <a:ext cx="79375" cy="21590"/>
            </a:xfrm>
            <a:custGeom>
              <a:avLst/>
              <a:gdLst/>
              <a:ahLst/>
              <a:cxnLst/>
              <a:rect l="l" t="t" r="r" b="b"/>
              <a:pathLst>
                <a:path w="79375" h="21589">
                  <a:moveTo>
                    <a:pt x="75336" y="0"/>
                  </a:move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lnTo>
                    <a:pt x="78498" y="2463"/>
                  </a:lnTo>
                  <a:lnTo>
                    <a:pt x="753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6970115" y="485416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82470" y="463803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42" name="object 42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46" name="object 46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50" name="object 50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6021409" y="1397359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388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6063810" y="149897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032908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59" name="object 59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63" name="object 63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67" name="object 67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6021409" y="5408751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/>
          <p:nvPr/>
        </p:nvSpPr>
        <p:spPr>
          <a:xfrm>
            <a:off x="6063810" y="5510367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032908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" name="object 75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76" name="object 76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6134523" y="0"/>
            <a:ext cx="518795" cy="466090"/>
            <a:chOff x="6134523" y="0"/>
            <a:chExt cx="518795" cy="466090"/>
          </a:xfrm>
        </p:grpSpPr>
        <p:sp>
          <p:nvSpPr>
            <p:cNvPr id="80" name="object 80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</p:grpSp>
      <p:sp>
        <p:nvSpPr>
          <p:cNvPr id="82" name="object 82"/>
          <p:cNvSpPr/>
          <p:nvPr/>
        </p:nvSpPr>
        <p:spPr>
          <a:xfrm>
            <a:off x="6021409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3810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88" name="object 88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92" name="object 92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1723862" y="4397135"/>
            <a:ext cx="607695" cy="599440"/>
            <a:chOff x="1723862" y="4397135"/>
            <a:chExt cx="607695" cy="599440"/>
          </a:xfrm>
        </p:grpSpPr>
        <p:sp>
          <p:nvSpPr>
            <p:cNvPr id="96" name="object 96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723862" y="4654900"/>
              <a:ext cx="79375" cy="21590"/>
            </a:xfrm>
            <a:custGeom>
              <a:avLst/>
              <a:gdLst/>
              <a:ahLst/>
              <a:cxnLst/>
              <a:rect l="l" t="t" r="r" b="b"/>
              <a:pathLst>
                <a:path w="79375" h="21589">
                  <a:moveTo>
                    <a:pt x="75336" y="0"/>
                  </a:moveTo>
                  <a:lnTo>
                    <a:pt x="2476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lnTo>
                    <a:pt x="78498" y="2463"/>
                  </a:lnTo>
                  <a:lnTo>
                    <a:pt x="753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/>
          <p:nvPr/>
        </p:nvSpPr>
        <p:spPr>
          <a:xfrm>
            <a:off x="1794188" y="47408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706544" y="45246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363862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" name="object 104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05" name="object 105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09" name="object 109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845482" y="1211165"/>
            <a:ext cx="632460" cy="591820"/>
            <a:chOff x="845482" y="1211165"/>
            <a:chExt cx="632460" cy="591820"/>
          </a:xfrm>
        </p:grpSpPr>
        <p:sp>
          <p:nvSpPr>
            <p:cNvPr id="113" name="object 113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845482" y="1397359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388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" name="object 116"/>
          <p:cNvSpPr/>
          <p:nvPr/>
        </p:nvSpPr>
        <p:spPr>
          <a:xfrm>
            <a:off x="887883" y="149897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56981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87849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22" name="object 122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26" name="object 126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845482" y="5222556"/>
            <a:ext cx="632460" cy="591820"/>
            <a:chOff x="845482" y="5222556"/>
            <a:chExt cx="632460" cy="591820"/>
          </a:xfrm>
        </p:grpSpPr>
        <p:sp>
          <p:nvSpPr>
            <p:cNvPr id="130" name="object 130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845482" y="5408751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09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" name="object 133"/>
          <p:cNvSpPr/>
          <p:nvPr/>
        </p:nvSpPr>
        <p:spPr>
          <a:xfrm>
            <a:off x="887883" y="5510367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5698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87849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" name="object 138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39" name="object 139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" name="object 142"/>
          <p:cNvGrpSpPr/>
          <p:nvPr/>
        </p:nvGrpSpPr>
        <p:grpSpPr>
          <a:xfrm>
            <a:off x="958596" y="0"/>
            <a:ext cx="518795" cy="466090"/>
            <a:chOff x="958596" y="0"/>
            <a:chExt cx="518795" cy="466090"/>
          </a:xfrm>
        </p:grpSpPr>
        <p:sp>
          <p:nvSpPr>
            <p:cNvPr id="143" name="object 143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</p:grpSp>
      <p:sp>
        <p:nvSpPr>
          <p:cNvPr id="145" name="object 145"/>
          <p:cNvSpPr/>
          <p:nvPr/>
        </p:nvSpPr>
        <p:spPr>
          <a:xfrm>
            <a:off x="845482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887883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0" name="object 150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51" name="object 151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2" name="object 15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55" name="object 155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" name="object 158"/>
          <p:cNvGrpSpPr/>
          <p:nvPr/>
        </p:nvGrpSpPr>
        <p:grpSpPr>
          <a:xfrm>
            <a:off x="3537845" y="4397135"/>
            <a:ext cx="518795" cy="599440"/>
            <a:chOff x="3537845" y="4397135"/>
            <a:chExt cx="518795" cy="599440"/>
          </a:xfrm>
        </p:grpSpPr>
        <p:sp>
          <p:nvSpPr>
            <p:cNvPr id="159" name="object 159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3" y="4656010"/>
              <a:ext cx="172186" cy="68376"/>
            </a:xfrm>
            <a:prstGeom prst="rect">
              <a:avLst/>
            </a:prstGeom>
          </p:spPr>
        </p:pic>
      </p:grpSp>
      <p:sp>
        <p:nvSpPr>
          <p:cNvPr id="161" name="object 161"/>
          <p:cNvSpPr/>
          <p:nvPr/>
        </p:nvSpPr>
        <p:spPr>
          <a:xfrm>
            <a:off x="3449171" y="46549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19497" y="47408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431853" y="45246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089171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" name="object 167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68" name="object 168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72" name="object 172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2683397" y="1211165"/>
            <a:ext cx="519430" cy="591820"/>
            <a:chOff x="2683397" y="1211165"/>
            <a:chExt cx="519430" cy="591820"/>
          </a:xfrm>
        </p:grpSpPr>
        <p:sp>
          <p:nvSpPr>
            <p:cNvPr id="176" name="object 176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</p:grpSp>
      <p:sp>
        <p:nvSpPr>
          <p:cNvPr id="178" name="object 178"/>
          <p:cNvSpPr/>
          <p:nvPr/>
        </p:nvSpPr>
        <p:spPr>
          <a:xfrm>
            <a:off x="2570791" y="1397359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613192" y="149897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82291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213158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4" name="object 184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85" name="object 185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89" name="object 189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object 192"/>
          <p:cNvGrpSpPr/>
          <p:nvPr/>
        </p:nvGrpSpPr>
        <p:grpSpPr>
          <a:xfrm>
            <a:off x="2683397" y="5222556"/>
            <a:ext cx="519430" cy="591820"/>
            <a:chOff x="2683397" y="5222556"/>
            <a:chExt cx="519430" cy="591820"/>
          </a:xfrm>
        </p:grpSpPr>
        <p:sp>
          <p:nvSpPr>
            <p:cNvPr id="193" name="object 193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</p:grpSp>
      <p:sp>
        <p:nvSpPr>
          <p:cNvPr id="195" name="object 195"/>
          <p:cNvSpPr/>
          <p:nvPr/>
        </p:nvSpPr>
        <p:spPr>
          <a:xfrm>
            <a:off x="2570791" y="54087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4"/>
                </a:lnTo>
                <a:lnTo>
                  <a:pt x="75717" y="19050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13192" y="5510367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8229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213158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" name="object 201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02" name="object 202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5" name="object 205"/>
          <p:cNvSpPr/>
          <p:nvPr/>
        </p:nvSpPr>
        <p:spPr>
          <a:xfrm>
            <a:off x="2683903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4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4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4" h="466090">
                <a:moveTo>
                  <a:pt x="518782" y="7899"/>
                </a:moveTo>
                <a:lnTo>
                  <a:pt x="518426" y="0"/>
                </a:lnTo>
                <a:lnTo>
                  <a:pt x="506018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11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25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68" y="302895"/>
                </a:lnTo>
                <a:lnTo>
                  <a:pt x="318604" y="286258"/>
                </a:lnTo>
                <a:lnTo>
                  <a:pt x="315341" y="271106"/>
                </a:lnTo>
                <a:lnTo>
                  <a:pt x="286385" y="24192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78" y="256933"/>
                </a:lnTo>
                <a:lnTo>
                  <a:pt x="144106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78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06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16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14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03" y="82969"/>
                </a:lnTo>
                <a:lnTo>
                  <a:pt x="13017" y="27063"/>
                </a:lnTo>
                <a:lnTo>
                  <a:pt x="12636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86" y="133985"/>
                </a:lnTo>
                <a:lnTo>
                  <a:pt x="45542" y="169265"/>
                </a:lnTo>
                <a:lnTo>
                  <a:pt x="50368" y="179870"/>
                </a:lnTo>
                <a:lnTo>
                  <a:pt x="53581" y="190957"/>
                </a:lnTo>
                <a:lnTo>
                  <a:pt x="55016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14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58" y="389813"/>
                </a:lnTo>
                <a:lnTo>
                  <a:pt x="158584" y="363867"/>
                </a:lnTo>
                <a:lnTo>
                  <a:pt x="157251" y="349669"/>
                </a:lnTo>
                <a:lnTo>
                  <a:pt x="156197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23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82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05" y="348386"/>
                </a:lnTo>
                <a:lnTo>
                  <a:pt x="296164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00" y="423811"/>
                </a:lnTo>
                <a:lnTo>
                  <a:pt x="280200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395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59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76" y="232143"/>
                </a:lnTo>
                <a:lnTo>
                  <a:pt x="425259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46" y="174726"/>
                </a:lnTo>
                <a:lnTo>
                  <a:pt x="484162" y="130022"/>
                </a:lnTo>
                <a:lnTo>
                  <a:pt x="506095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6" name="object 206"/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3728" y="131018"/>
            <a:ext cx="172707" cy="65684"/>
          </a:xfrm>
          <a:prstGeom prst="rect">
            <a:avLst/>
          </a:prstGeom>
        </p:spPr>
      </p:pic>
      <p:sp>
        <p:nvSpPr>
          <p:cNvPr id="207" name="object 207"/>
          <p:cNvSpPr/>
          <p:nvPr/>
        </p:nvSpPr>
        <p:spPr>
          <a:xfrm>
            <a:off x="2570791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613192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2" name="object 212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13" name="object 213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6" name="object 216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17" name="object 217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" name="object 220"/>
          <p:cNvGrpSpPr/>
          <p:nvPr/>
        </p:nvGrpSpPr>
        <p:grpSpPr>
          <a:xfrm>
            <a:off x="87228" y="4397135"/>
            <a:ext cx="518795" cy="599440"/>
            <a:chOff x="87228" y="4397135"/>
            <a:chExt cx="518795" cy="599440"/>
          </a:xfrm>
        </p:grpSpPr>
        <p:sp>
          <p:nvSpPr>
            <p:cNvPr id="221" name="object 221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</p:grpSp>
      <p:sp>
        <p:nvSpPr>
          <p:cNvPr id="223" name="object 223"/>
          <p:cNvSpPr/>
          <p:nvPr/>
        </p:nvSpPr>
        <p:spPr>
          <a:xfrm>
            <a:off x="-1446" y="46549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8879" y="47408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0" y="452882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38554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9" name="object 229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30" name="object 230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" name="object 23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-1446" y="385743"/>
            <a:ext cx="10694035" cy="7174865"/>
            <a:chOff x="-1446" y="385743"/>
            <a:chExt cx="10694035" cy="7174865"/>
          </a:xfrm>
        </p:grpSpPr>
        <p:sp>
          <p:nvSpPr>
            <p:cNvPr id="234" name="object 234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657009"/>
              <a:ext cx="4803571" cy="6902996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18768" y="2919499"/>
              <a:ext cx="2665856" cy="3729623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4554002" y="1944004"/>
              <a:ext cx="5048250" cy="2068195"/>
            </a:xfrm>
            <a:custGeom>
              <a:avLst/>
              <a:gdLst/>
              <a:ahLst/>
              <a:cxnLst/>
              <a:rect l="l" t="t" r="r" b="b"/>
              <a:pathLst>
                <a:path w="5048250" h="2068195">
                  <a:moveTo>
                    <a:pt x="2609024" y="0"/>
                  </a:moveTo>
                  <a:lnTo>
                    <a:pt x="2542995" y="371"/>
                  </a:lnTo>
                  <a:lnTo>
                    <a:pt x="2477400" y="1480"/>
                  </a:lnTo>
                  <a:lnTo>
                    <a:pt x="2412261" y="3316"/>
                  </a:lnTo>
                  <a:lnTo>
                    <a:pt x="2347598" y="5870"/>
                  </a:lnTo>
                  <a:lnTo>
                    <a:pt x="2283436" y="9133"/>
                  </a:lnTo>
                  <a:lnTo>
                    <a:pt x="2219795" y="13096"/>
                  </a:lnTo>
                  <a:lnTo>
                    <a:pt x="2156698" y="17749"/>
                  </a:lnTo>
                  <a:lnTo>
                    <a:pt x="2094167" y="23082"/>
                  </a:lnTo>
                  <a:lnTo>
                    <a:pt x="2032225" y="29087"/>
                  </a:lnTo>
                  <a:lnTo>
                    <a:pt x="1970892" y="35753"/>
                  </a:lnTo>
                  <a:lnTo>
                    <a:pt x="1910192" y="43072"/>
                  </a:lnTo>
                  <a:lnTo>
                    <a:pt x="1850147" y="51035"/>
                  </a:lnTo>
                  <a:lnTo>
                    <a:pt x="1790778" y="59631"/>
                  </a:lnTo>
                  <a:lnTo>
                    <a:pt x="1732108" y="68851"/>
                  </a:lnTo>
                  <a:lnTo>
                    <a:pt x="1674158" y="78687"/>
                  </a:lnTo>
                  <a:lnTo>
                    <a:pt x="1616952" y="89128"/>
                  </a:lnTo>
                  <a:lnTo>
                    <a:pt x="1560511" y="100166"/>
                  </a:lnTo>
                  <a:lnTo>
                    <a:pt x="1504857" y="111790"/>
                  </a:lnTo>
                  <a:lnTo>
                    <a:pt x="1450013" y="123992"/>
                  </a:lnTo>
                  <a:lnTo>
                    <a:pt x="1396000" y="136763"/>
                  </a:lnTo>
                  <a:lnTo>
                    <a:pt x="1342840" y="150092"/>
                  </a:lnTo>
                  <a:lnTo>
                    <a:pt x="1290556" y="163970"/>
                  </a:lnTo>
                  <a:lnTo>
                    <a:pt x="1239170" y="178388"/>
                  </a:lnTo>
                  <a:lnTo>
                    <a:pt x="1188704" y="193337"/>
                  </a:lnTo>
                  <a:lnTo>
                    <a:pt x="1139181" y="208808"/>
                  </a:lnTo>
                  <a:lnTo>
                    <a:pt x="1090621" y="224790"/>
                  </a:lnTo>
                  <a:lnTo>
                    <a:pt x="1043048" y="241275"/>
                  </a:lnTo>
                  <a:lnTo>
                    <a:pt x="996483" y="258252"/>
                  </a:lnTo>
                  <a:lnTo>
                    <a:pt x="950948" y="275714"/>
                  </a:lnTo>
                  <a:lnTo>
                    <a:pt x="906467" y="293650"/>
                  </a:lnTo>
                  <a:lnTo>
                    <a:pt x="863060" y="312051"/>
                  </a:lnTo>
                  <a:lnTo>
                    <a:pt x="820750" y="330908"/>
                  </a:lnTo>
                  <a:lnTo>
                    <a:pt x="779559" y="350210"/>
                  </a:lnTo>
                  <a:lnTo>
                    <a:pt x="739509" y="369950"/>
                  </a:lnTo>
                  <a:lnTo>
                    <a:pt x="700623" y="390117"/>
                  </a:lnTo>
                  <a:lnTo>
                    <a:pt x="662922" y="410703"/>
                  </a:lnTo>
                  <a:lnTo>
                    <a:pt x="626428" y="431697"/>
                  </a:lnTo>
                  <a:lnTo>
                    <a:pt x="591165" y="453090"/>
                  </a:lnTo>
                  <a:lnTo>
                    <a:pt x="557153" y="474873"/>
                  </a:lnTo>
                  <a:lnTo>
                    <a:pt x="524414" y="497037"/>
                  </a:lnTo>
                  <a:lnTo>
                    <a:pt x="492972" y="519573"/>
                  </a:lnTo>
                  <a:lnTo>
                    <a:pt x="434064" y="565719"/>
                  </a:lnTo>
                  <a:lnTo>
                    <a:pt x="380606" y="613238"/>
                  </a:lnTo>
                  <a:lnTo>
                    <a:pt x="332774" y="662054"/>
                  </a:lnTo>
                  <a:lnTo>
                    <a:pt x="290746" y="712093"/>
                  </a:lnTo>
                  <a:lnTo>
                    <a:pt x="254698" y="763279"/>
                  </a:lnTo>
                  <a:lnTo>
                    <a:pt x="224807" y="815537"/>
                  </a:lnTo>
                  <a:lnTo>
                    <a:pt x="201251" y="868793"/>
                  </a:lnTo>
                  <a:lnTo>
                    <a:pt x="184206" y="922970"/>
                  </a:lnTo>
                  <a:lnTo>
                    <a:pt x="173849" y="977995"/>
                  </a:lnTo>
                  <a:lnTo>
                    <a:pt x="170357" y="1033792"/>
                  </a:lnTo>
                  <a:lnTo>
                    <a:pt x="172944" y="1081837"/>
                  </a:lnTo>
                  <a:lnTo>
                    <a:pt x="180630" y="1129317"/>
                  </a:lnTo>
                  <a:lnTo>
                    <a:pt x="193301" y="1176185"/>
                  </a:lnTo>
                  <a:lnTo>
                    <a:pt x="210846" y="1222394"/>
                  </a:lnTo>
                  <a:lnTo>
                    <a:pt x="233152" y="1267895"/>
                  </a:lnTo>
                  <a:lnTo>
                    <a:pt x="260106" y="1312641"/>
                  </a:lnTo>
                  <a:lnTo>
                    <a:pt x="291595" y="1356585"/>
                  </a:lnTo>
                  <a:lnTo>
                    <a:pt x="327507" y="1399679"/>
                  </a:lnTo>
                  <a:lnTo>
                    <a:pt x="279667" y="1427671"/>
                  </a:lnTo>
                  <a:lnTo>
                    <a:pt x="166716" y="1480621"/>
                  </a:lnTo>
                  <a:lnTo>
                    <a:pt x="52283" y="1531912"/>
                  </a:lnTo>
                  <a:lnTo>
                    <a:pt x="0" y="1554924"/>
                  </a:lnTo>
                  <a:lnTo>
                    <a:pt x="215366" y="1492364"/>
                  </a:lnTo>
                  <a:lnTo>
                    <a:pt x="327039" y="1461260"/>
                  </a:lnTo>
                  <a:lnTo>
                    <a:pt x="370916" y="1452384"/>
                  </a:lnTo>
                  <a:lnTo>
                    <a:pt x="382892" y="1456512"/>
                  </a:lnTo>
                  <a:lnTo>
                    <a:pt x="407861" y="1479353"/>
                  </a:lnTo>
                  <a:lnTo>
                    <a:pt x="434094" y="1501890"/>
                  </a:lnTo>
                  <a:lnTo>
                    <a:pt x="490271" y="1546014"/>
                  </a:lnTo>
                  <a:lnTo>
                    <a:pt x="551270" y="1588820"/>
                  </a:lnTo>
                  <a:lnTo>
                    <a:pt x="583529" y="1609708"/>
                  </a:lnTo>
                  <a:lnTo>
                    <a:pt x="616935" y="1630242"/>
                  </a:lnTo>
                  <a:lnTo>
                    <a:pt x="651470" y="1650414"/>
                  </a:lnTo>
                  <a:lnTo>
                    <a:pt x="687113" y="1670215"/>
                  </a:lnTo>
                  <a:lnTo>
                    <a:pt x="723846" y="1689637"/>
                  </a:lnTo>
                  <a:lnTo>
                    <a:pt x="761649" y="1708672"/>
                  </a:lnTo>
                  <a:lnTo>
                    <a:pt x="800503" y="1727312"/>
                  </a:lnTo>
                  <a:lnTo>
                    <a:pt x="840389" y="1745549"/>
                  </a:lnTo>
                  <a:lnTo>
                    <a:pt x="881286" y="1763375"/>
                  </a:lnTo>
                  <a:lnTo>
                    <a:pt x="923177" y="1780781"/>
                  </a:lnTo>
                  <a:lnTo>
                    <a:pt x="966042" y="1797759"/>
                  </a:lnTo>
                  <a:lnTo>
                    <a:pt x="1009861" y="1814301"/>
                  </a:lnTo>
                  <a:lnTo>
                    <a:pt x="1054615" y="1830398"/>
                  </a:lnTo>
                  <a:lnTo>
                    <a:pt x="1100285" y="1846044"/>
                  </a:lnTo>
                  <a:lnTo>
                    <a:pt x="1146851" y="1861229"/>
                  </a:lnTo>
                  <a:lnTo>
                    <a:pt x="1194295" y="1875945"/>
                  </a:lnTo>
                  <a:lnTo>
                    <a:pt x="1242596" y="1890184"/>
                  </a:lnTo>
                  <a:lnTo>
                    <a:pt x="1291736" y="1903938"/>
                  </a:lnTo>
                  <a:lnTo>
                    <a:pt x="1341696" y="1917199"/>
                  </a:lnTo>
                  <a:lnTo>
                    <a:pt x="1392455" y="1929959"/>
                  </a:lnTo>
                  <a:lnTo>
                    <a:pt x="1443995" y="1942208"/>
                  </a:lnTo>
                  <a:lnTo>
                    <a:pt x="1496297" y="1953940"/>
                  </a:lnTo>
                  <a:lnTo>
                    <a:pt x="1549340" y="1965146"/>
                  </a:lnTo>
                  <a:lnTo>
                    <a:pt x="1603107" y="1975818"/>
                  </a:lnTo>
                  <a:lnTo>
                    <a:pt x="1657577" y="1985948"/>
                  </a:lnTo>
                  <a:lnTo>
                    <a:pt x="1712731" y="1995527"/>
                  </a:lnTo>
                  <a:lnTo>
                    <a:pt x="1768550" y="2004547"/>
                  </a:lnTo>
                  <a:lnTo>
                    <a:pt x="1825015" y="2013000"/>
                  </a:lnTo>
                  <a:lnTo>
                    <a:pt x="1882105" y="2020879"/>
                  </a:lnTo>
                  <a:lnTo>
                    <a:pt x="1939803" y="2028174"/>
                  </a:lnTo>
                  <a:lnTo>
                    <a:pt x="1998089" y="2034877"/>
                  </a:lnTo>
                  <a:lnTo>
                    <a:pt x="2056943" y="2040981"/>
                  </a:lnTo>
                  <a:lnTo>
                    <a:pt x="2116346" y="2046478"/>
                  </a:lnTo>
                  <a:lnTo>
                    <a:pt x="2176279" y="2051358"/>
                  </a:lnTo>
                  <a:lnTo>
                    <a:pt x="2236723" y="2055614"/>
                  </a:lnTo>
                  <a:lnTo>
                    <a:pt x="2297658" y="2059238"/>
                  </a:lnTo>
                  <a:lnTo>
                    <a:pt x="2359064" y="2062221"/>
                  </a:lnTo>
                  <a:lnTo>
                    <a:pt x="2420924" y="2064555"/>
                  </a:lnTo>
                  <a:lnTo>
                    <a:pt x="2483216" y="2066233"/>
                  </a:lnTo>
                  <a:lnTo>
                    <a:pt x="2545923" y="2067246"/>
                  </a:lnTo>
                  <a:lnTo>
                    <a:pt x="2609024" y="2067585"/>
                  </a:lnTo>
                  <a:lnTo>
                    <a:pt x="2675053" y="2067213"/>
                  </a:lnTo>
                  <a:lnTo>
                    <a:pt x="2740648" y="2066105"/>
                  </a:lnTo>
                  <a:lnTo>
                    <a:pt x="2805787" y="2064269"/>
                  </a:lnTo>
                  <a:lnTo>
                    <a:pt x="2870450" y="2061714"/>
                  </a:lnTo>
                  <a:lnTo>
                    <a:pt x="2934612" y="2058451"/>
                  </a:lnTo>
                  <a:lnTo>
                    <a:pt x="2998253" y="2054489"/>
                  </a:lnTo>
                  <a:lnTo>
                    <a:pt x="3061350" y="2049836"/>
                  </a:lnTo>
                  <a:lnTo>
                    <a:pt x="3123881" y="2044503"/>
                  </a:lnTo>
                  <a:lnTo>
                    <a:pt x="3185823" y="2038498"/>
                  </a:lnTo>
                  <a:lnTo>
                    <a:pt x="3247156" y="2031832"/>
                  </a:lnTo>
                  <a:lnTo>
                    <a:pt x="3307856" y="2024513"/>
                  </a:lnTo>
                  <a:lnTo>
                    <a:pt x="3367901" y="2016551"/>
                  </a:lnTo>
                  <a:lnTo>
                    <a:pt x="3427270" y="2007955"/>
                  </a:lnTo>
                  <a:lnTo>
                    <a:pt x="3485940" y="1998734"/>
                  </a:lnTo>
                  <a:lnTo>
                    <a:pt x="3543890" y="1988899"/>
                  </a:lnTo>
                  <a:lnTo>
                    <a:pt x="3601096" y="1978458"/>
                  </a:lnTo>
                  <a:lnTo>
                    <a:pt x="3657537" y="1967421"/>
                  </a:lnTo>
                  <a:lnTo>
                    <a:pt x="3713191" y="1955796"/>
                  </a:lnTo>
                  <a:lnTo>
                    <a:pt x="3768035" y="1943594"/>
                  </a:lnTo>
                  <a:lnTo>
                    <a:pt x="3822048" y="1930825"/>
                  </a:lnTo>
                  <a:lnTo>
                    <a:pt x="3875208" y="1917496"/>
                  </a:lnTo>
                  <a:lnTo>
                    <a:pt x="3927492" y="1903618"/>
                  </a:lnTo>
                  <a:lnTo>
                    <a:pt x="3978878" y="1889199"/>
                  </a:lnTo>
                  <a:lnTo>
                    <a:pt x="4029344" y="1874251"/>
                  </a:lnTo>
                  <a:lnTo>
                    <a:pt x="4078867" y="1858781"/>
                  </a:lnTo>
                  <a:lnTo>
                    <a:pt x="4127427" y="1842799"/>
                  </a:lnTo>
                  <a:lnTo>
                    <a:pt x="4175000" y="1826314"/>
                  </a:lnTo>
                  <a:lnTo>
                    <a:pt x="4221565" y="1809336"/>
                  </a:lnTo>
                  <a:lnTo>
                    <a:pt x="4267100" y="1791875"/>
                  </a:lnTo>
                  <a:lnTo>
                    <a:pt x="4311581" y="1773939"/>
                  </a:lnTo>
                  <a:lnTo>
                    <a:pt x="4354988" y="1755538"/>
                  </a:lnTo>
                  <a:lnTo>
                    <a:pt x="4397298" y="1736682"/>
                  </a:lnTo>
                  <a:lnTo>
                    <a:pt x="4438489" y="1717379"/>
                  </a:lnTo>
                  <a:lnTo>
                    <a:pt x="4478539" y="1697640"/>
                  </a:lnTo>
                  <a:lnTo>
                    <a:pt x="4517425" y="1677472"/>
                  </a:lnTo>
                  <a:lnTo>
                    <a:pt x="4555126" y="1656887"/>
                  </a:lnTo>
                  <a:lnTo>
                    <a:pt x="4591620" y="1635893"/>
                  </a:lnTo>
                  <a:lnTo>
                    <a:pt x="4626883" y="1614500"/>
                  </a:lnTo>
                  <a:lnTo>
                    <a:pt x="4660895" y="1592717"/>
                  </a:lnTo>
                  <a:lnTo>
                    <a:pt x="4693634" y="1570553"/>
                  </a:lnTo>
                  <a:lnTo>
                    <a:pt x="4725076" y="1548017"/>
                  </a:lnTo>
                  <a:lnTo>
                    <a:pt x="4783984" y="1501871"/>
                  </a:lnTo>
                  <a:lnTo>
                    <a:pt x="4837442" y="1454352"/>
                  </a:lnTo>
                  <a:lnTo>
                    <a:pt x="4885274" y="1405535"/>
                  </a:lnTo>
                  <a:lnTo>
                    <a:pt x="4927302" y="1355496"/>
                  </a:lnTo>
                  <a:lnTo>
                    <a:pt x="4963350" y="1304310"/>
                  </a:lnTo>
                  <a:lnTo>
                    <a:pt x="4993241" y="1252051"/>
                  </a:lnTo>
                  <a:lnTo>
                    <a:pt x="5016797" y="1198795"/>
                  </a:lnTo>
                  <a:lnTo>
                    <a:pt x="5033842" y="1144616"/>
                  </a:lnTo>
                  <a:lnTo>
                    <a:pt x="5044199" y="1089590"/>
                  </a:lnTo>
                  <a:lnTo>
                    <a:pt x="5047691" y="1033792"/>
                  </a:lnTo>
                  <a:lnTo>
                    <a:pt x="5046814" y="1005802"/>
                  </a:lnTo>
                  <a:lnTo>
                    <a:pt x="5039868" y="950381"/>
                  </a:lnTo>
                  <a:lnTo>
                    <a:pt x="5026145" y="895771"/>
                  </a:lnTo>
                  <a:lnTo>
                    <a:pt x="5005822" y="842045"/>
                  </a:lnTo>
                  <a:lnTo>
                    <a:pt x="4979076" y="789279"/>
                  </a:lnTo>
                  <a:lnTo>
                    <a:pt x="4946085" y="737547"/>
                  </a:lnTo>
                  <a:lnTo>
                    <a:pt x="4907024" y="686926"/>
                  </a:lnTo>
                  <a:lnTo>
                    <a:pt x="4862072" y="637489"/>
                  </a:lnTo>
                  <a:lnTo>
                    <a:pt x="4811405" y="589312"/>
                  </a:lnTo>
                  <a:lnTo>
                    <a:pt x="4755200" y="542470"/>
                  </a:lnTo>
                  <a:lnTo>
                    <a:pt x="4693634" y="497037"/>
                  </a:lnTo>
                  <a:lnTo>
                    <a:pt x="4660895" y="474873"/>
                  </a:lnTo>
                  <a:lnTo>
                    <a:pt x="4626883" y="453090"/>
                  </a:lnTo>
                  <a:lnTo>
                    <a:pt x="4591620" y="431697"/>
                  </a:lnTo>
                  <a:lnTo>
                    <a:pt x="4555126" y="410703"/>
                  </a:lnTo>
                  <a:lnTo>
                    <a:pt x="4517425" y="390117"/>
                  </a:lnTo>
                  <a:lnTo>
                    <a:pt x="4478539" y="369950"/>
                  </a:lnTo>
                  <a:lnTo>
                    <a:pt x="4438489" y="350210"/>
                  </a:lnTo>
                  <a:lnTo>
                    <a:pt x="4397298" y="330908"/>
                  </a:lnTo>
                  <a:lnTo>
                    <a:pt x="4354988" y="312051"/>
                  </a:lnTo>
                  <a:lnTo>
                    <a:pt x="4311581" y="293650"/>
                  </a:lnTo>
                  <a:lnTo>
                    <a:pt x="4267100" y="275714"/>
                  </a:lnTo>
                  <a:lnTo>
                    <a:pt x="4221565" y="258252"/>
                  </a:lnTo>
                  <a:lnTo>
                    <a:pt x="4175000" y="241275"/>
                  </a:lnTo>
                  <a:lnTo>
                    <a:pt x="4127427" y="224790"/>
                  </a:lnTo>
                  <a:lnTo>
                    <a:pt x="4078867" y="208808"/>
                  </a:lnTo>
                  <a:lnTo>
                    <a:pt x="4029344" y="193337"/>
                  </a:lnTo>
                  <a:lnTo>
                    <a:pt x="3978878" y="178388"/>
                  </a:lnTo>
                  <a:lnTo>
                    <a:pt x="3927492" y="163970"/>
                  </a:lnTo>
                  <a:lnTo>
                    <a:pt x="3875208" y="150092"/>
                  </a:lnTo>
                  <a:lnTo>
                    <a:pt x="3822048" y="136763"/>
                  </a:lnTo>
                  <a:lnTo>
                    <a:pt x="3768035" y="123992"/>
                  </a:lnTo>
                  <a:lnTo>
                    <a:pt x="3713191" y="111790"/>
                  </a:lnTo>
                  <a:lnTo>
                    <a:pt x="3657537" y="100166"/>
                  </a:lnTo>
                  <a:lnTo>
                    <a:pt x="3601096" y="89128"/>
                  </a:lnTo>
                  <a:lnTo>
                    <a:pt x="3543890" y="78687"/>
                  </a:lnTo>
                  <a:lnTo>
                    <a:pt x="3485940" y="68851"/>
                  </a:lnTo>
                  <a:lnTo>
                    <a:pt x="3427270" y="59631"/>
                  </a:lnTo>
                  <a:lnTo>
                    <a:pt x="3367901" y="51035"/>
                  </a:lnTo>
                  <a:lnTo>
                    <a:pt x="3307856" y="43072"/>
                  </a:lnTo>
                  <a:lnTo>
                    <a:pt x="3247156" y="35753"/>
                  </a:lnTo>
                  <a:lnTo>
                    <a:pt x="3185823" y="29087"/>
                  </a:lnTo>
                  <a:lnTo>
                    <a:pt x="3123881" y="23082"/>
                  </a:lnTo>
                  <a:lnTo>
                    <a:pt x="3061350" y="17749"/>
                  </a:lnTo>
                  <a:lnTo>
                    <a:pt x="2998253" y="13096"/>
                  </a:lnTo>
                  <a:lnTo>
                    <a:pt x="2934612" y="9133"/>
                  </a:lnTo>
                  <a:lnTo>
                    <a:pt x="2870450" y="5870"/>
                  </a:lnTo>
                  <a:lnTo>
                    <a:pt x="2805787" y="3316"/>
                  </a:lnTo>
                  <a:lnTo>
                    <a:pt x="2740648" y="1480"/>
                  </a:lnTo>
                  <a:lnTo>
                    <a:pt x="2675053" y="371"/>
                  </a:lnTo>
                  <a:lnTo>
                    <a:pt x="2609024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 txBox="1"/>
          <p:nvPr/>
        </p:nvSpPr>
        <p:spPr>
          <a:xfrm>
            <a:off x="5354858" y="2147575"/>
            <a:ext cx="3616325" cy="1549400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0"/>
              </a:spcBef>
            </a:pPr>
            <a:r>
              <a:rPr sz="3000" b="1" spc="-105" dirty="0">
                <a:solidFill>
                  <a:srgbClr val="25408F"/>
                </a:solidFill>
                <a:latin typeface="Trebuchet MS"/>
                <a:cs typeface="Trebuchet MS"/>
              </a:rPr>
              <a:t>Bone</a:t>
            </a:r>
            <a:endParaRPr sz="3000">
              <a:latin typeface="Trebuchet MS"/>
              <a:cs typeface="Trebuchet MS"/>
            </a:endParaRPr>
          </a:p>
          <a:p>
            <a:pPr marL="12700" marR="5080" algn="ctr">
              <a:lnSpc>
                <a:spcPct val="111100"/>
              </a:lnSpc>
            </a:pP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Th</a:t>
            </a:r>
            <a:r>
              <a:rPr sz="3000" spc="10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5" dirty="0">
                <a:solidFill>
                  <a:srgbClr val="25408F"/>
                </a:solidFill>
                <a:latin typeface="Gill Sans MT"/>
                <a:cs typeface="Gill Sans MT"/>
              </a:rPr>
              <a:t>j</a:t>
            </a:r>
            <a:r>
              <a:rPr sz="3000" spc="40" dirty="0">
                <a:solidFill>
                  <a:srgbClr val="25408F"/>
                </a:solidFill>
                <a:latin typeface="Gill Sans MT"/>
                <a:cs typeface="Gill Sans MT"/>
              </a:rPr>
              <a:t>a</a:t>
            </a:r>
            <a:r>
              <a:rPr sz="3000" spc="5" dirty="0">
                <a:solidFill>
                  <a:srgbClr val="25408F"/>
                </a:solidFill>
                <a:latin typeface="Gill Sans MT"/>
                <a:cs typeface="Gill Sans MT"/>
              </a:rPr>
              <a:t>w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65" dirty="0">
                <a:solidFill>
                  <a:srgbClr val="25408F"/>
                </a:solidFill>
                <a:latin typeface="Gill Sans MT"/>
                <a:cs typeface="Gill Sans MT"/>
              </a:rPr>
              <a:t>bon</a:t>
            </a:r>
            <a:r>
              <a:rPr sz="3000" spc="114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50" dirty="0">
                <a:solidFill>
                  <a:srgbClr val="25408F"/>
                </a:solidFill>
                <a:latin typeface="Gill Sans MT"/>
                <a:cs typeface="Gill Sans MT"/>
              </a:rPr>
              <a:t>hold</a:t>
            </a:r>
            <a:r>
              <a:rPr sz="3000" spc="95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65" dirty="0">
                <a:solidFill>
                  <a:srgbClr val="25408F"/>
                </a:solidFill>
                <a:latin typeface="Gill Sans MT"/>
                <a:cs typeface="Gill Sans MT"/>
              </a:rPr>
              <a:t>the 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85" dirty="0">
                <a:solidFill>
                  <a:srgbClr val="25408F"/>
                </a:solidFill>
                <a:latin typeface="Gill Sans MT"/>
                <a:cs typeface="Gill Sans MT"/>
              </a:rPr>
              <a:t>eet</a:t>
            </a:r>
            <a:r>
              <a:rPr sz="3000" spc="170" dirty="0">
                <a:solidFill>
                  <a:srgbClr val="25408F"/>
                </a:solidFill>
                <a:latin typeface="Gill Sans MT"/>
                <a:cs typeface="Gill Sans MT"/>
              </a:rPr>
              <a:t>h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20" dirty="0">
                <a:solidFill>
                  <a:srgbClr val="25408F"/>
                </a:solidFill>
                <a:latin typeface="Gill Sans MT"/>
                <a:cs typeface="Gill Sans MT"/>
              </a:rPr>
              <a:t>i</a:t>
            </a:r>
            <a:r>
              <a:rPr sz="3000" spc="95" dirty="0">
                <a:solidFill>
                  <a:srgbClr val="25408F"/>
                </a:solidFill>
                <a:latin typeface="Gill Sans MT"/>
                <a:cs typeface="Gill Sans MT"/>
              </a:rPr>
              <a:t>n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65" dirty="0">
                <a:solidFill>
                  <a:srgbClr val="25408F"/>
                </a:solidFill>
                <a:latin typeface="Gill Sans MT"/>
                <a:cs typeface="Gill Sans MT"/>
              </a:rPr>
              <a:t>pla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c</a:t>
            </a:r>
            <a:r>
              <a:rPr sz="3000" spc="75" dirty="0">
                <a:solidFill>
                  <a:srgbClr val="25408F"/>
                </a:solidFill>
                <a:latin typeface="Gill Sans MT"/>
                <a:cs typeface="Gill Sans MT"/>
              </a:rPr>
              <a:t>e.</a:t>
            </a:r>
            <a:endParaRPr sz="3000">
              <a:latin typeface="Gill Sans MT"/>
              <a:cs typeface="Gill Sans MT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5926254" y="5289853"/>
            <a:ext cx="84963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50" dirty="0">
                <a:solidFill>
                  <a:srgbClr val="25408F"/>
                </a:solidFill>
                <a:latin typeface="Gill Sans MT"/>
                <a:cs typeface="Gill Sans MT"/>
              </a:rPr>
              <a:t>Bone</a:t>
            </a:r>
            <a:endParaRPr sz="3000">
              <a:latin typeface="Gill Sans MT"/>
              <a:cs typeface="Gill Sans MT"/>
            </a:endParaRPr>
          </a:p>
        </p:txBody>
      </p:sp>
      <p:grpSp>
        <p:nvGrpSpPr>
          <p:cNvPr id="243" name="object 243"/>
          <p:cNvGrpSpPr/>
          <p:nvPr/>
        </p:nvGrpSpPr>
        <p:grpSpPr>
          <a:xfrm>
            <a:off x="0" y="4420294"/>
            <a:ext cx="10692130" cy="3140075"/>
            <a:chOff x="0" y="4420294"/>
            <a:chExt cx="10692130" cy="3140075"/>
          </a:xfrm>
        </p:grpSpPr>
        <p:sp>
          <p:nvSpPr>
            <p:cNvPr id="244" name="object 244"/>
            <p:cNvSpPr/>
            <p:nvPr/>
          </p:nvSpPr>
          <p:spPr>
            <a:xfrm>
              <a:off x="6883788" y="5592087"/>
              <a:ext cx="1106805" cy="313690"/>
            </a:xfrm>
            <a:custGeom>
              <a:avLst/>
              <a:gdLst/>
              <a:ahLst/>
              <a:cxnLst/>
              <a:rect l="l" t="t" r="r" b="b"/>
              <a:pathLst>
                <a:path w="1106804" h="313689">
                  <a:moveTo>
                    <a:pt x="0" y="0"/>
                  </a:moveTo>
                  <a:lnTo>
                    <a:pt x="1106474" y="313372"/>
                  </a:lnTo>
                </a:path>
              </a:pathLst>
            </a:custGeom>
            <a:ln w="12700">
              <a:solidFill>
                <a:srgbClr val="1D264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6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50" name="object 25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96092" y="3932567"/>
            <a:ext cx="734695" cy="342265"/>
          </a:xfrm>
          <a:custGeom>
            <a:avLst/>
            <a:gdLst/>
            <a:ahLst/>
            <a:cxnLst/>
            <a:rect l="l" t="t" r="r" b="b"/>
            <a:pathLst>
              <a:path w="734695" h="342264">
                <a:moveTo>
                  <a:pt x="79400" y="148526"/>
                </a:moveTo>
                <a:lnTo>
                  <a:pt x="76822" y="145453"/>
                </a:lnTo>
                <a:lnTo>
                  <a:pt x="3695" y="139052"/>
                </a:lnTo>
                <a:lnTo>
                  <a:pt x="622" y="141630"/>
                </a:lnTo>
                <a:lnTo>
                  <a:pt x="0" y="148628"/>
                </a:lnTo>
                <a:lnTo>
                  <a:pt x="2590" y="151701"/>
                </a:lnTo>
                <a:lnTo>
                  <a:pt x="6083" y="152006"/>
                </a:lnTo>
                <a:lnTo>
                  <a:pt x="75717" y="158102"/>
                </a:lnTo>
                <a:lnTo>
                  <a:pt x="78790" y="155511"/>
                </a:lnTo>
                <a:lnTo>
                  <a:pt x="79400" y="148526"/>
                </a:lnTo>
                <a:close/>
              </a:path>
              <a:path w="734695" h="342264">
                <a:moveTo>
                  <a:pt x="89484" y="43472"/>
                </a:moveTo>
                <a:lnTo>
                  <a:pt x="88430" y="39585"/>
                </a:lnTo>
                <a:lnTo>
                  <a:pt x="18834" y="0"/>
                </a:lnTo>
                <a:lnTo>
                  <a:pt x="14973" y="1041"/>
                </a:lnTo>
                <a:lnTo>
                  <a:pt x="11506" y="7150"/>
                </a:lnTo>
                <a:lnTo>
                  <a:pt x="12560" y="11023"/>
                </a:lnTo>
                <a:lnTo>
                  <a:pt x="15608" y="12763"/>
                </a:lnTo>
                <a:lnTo>
                  <a:pt x="79921" y="49364"/>
                </a:lnTo>
                <a:lnTo>
                  <a:pt x="80797" y="49618"/>
                </a:lnTo>
                <a:lnTo>
                  <a:pt x="84086" y="49911"/>
                </a:lnTo>
                <a:lnTo>
                  <a:pt x="86487" y="48742"/>
                </a:lnTo>
                <a:lnTo>
                  <a:pt x="89484" y="43472"/>
                </a:lnTo>
                <a:close/>
              </a:path>
              <a:path w="734695" h="342264">
                <a:moveTo>
                  <a:pt x="118922" y="247815"/>
                </a:moveTo>
                <a:lnTo>
                  <a:pt x="115455" y="241706"/>
                </a:lnTo>
                <a:lnTo>
                  <a:pt x="111569" y="240677"/>
                </a:lnTo>
                <a:lnTo>
                  <a:pt x="43472" y="279438"/>
                </a:lnTo>
                <a:lnTo>
                  <a:pt x="42405" y="283311"/>
                </a:lnTo>
                <a:lnTo>
                  <a:pt x="44145" y="286359"/>
                </a:lnTo>
                <a:lnTo>
                  <a:pt x="45212" y="288251"/>
                </a:lnTo>
                <a:lnTo>
                  <a:pt x="47104" y="289369"/>
                </a:lnTo>
                <a:lnTo>
                  <a:pt x="50355" y="289648"/>
                </a:lnTo>
                <a:lnTo>
                  <a:pt x="51638" y="289394"/>
                </a:lnTo>
                <a:lnTo>
                  <a:pt x="117868" y="251688"/>
                </a:lnTo>
                <a:lnTo>
                  <a:pt x="118922" y="247815"/>
                </a:lnTo>
                <a:close/>
              </a:path>
              <a:path w="734695" h="342264">
                <a:moveTo>
                  <a:pt x="656005" y="336994"/>
                </a:moveTo>
                <a:lnTo>
                  <a:pt x="655637" y="332994"/>
                </a:lnTo>
                <a:lnTo>
                  <a:pt x="597992" y="285216"/>
                </a:lnTo>
                <a:lnTo>
                  <a:pt x="595299" y="282981"/>
                </a:lnTo>
                <a:lnTo>
                  <a:pt x="591286" y="283337"/>
                </a:lnTo>
                <a:lnTo>
                  <a:pt x="586816" y="288747"/>
                </a:lnTo>
                <a:lnTo>
                  <a:pt x="587184" y="292760"/>
                </a:lnTo>
                <a:lnTo>
                  <a:pt x="645858" y="341388"/>
                </a:lnTo>
                <a:lnTo>
                  <a:pt x="647077" y="341858"/>
                </a:lnTo>
                <a:lnTo>
                  <a:pt x="650328" y="342150"/>
                </a:lnTo>
                <a:lnTo>
                  <a:pt x="652386" y="341363"/>
                </a:lnTo>
                <a:lnTo>
                  <a:pt x="656005" y="336994"/>
                </a:lnTo>
                <a:close/>
              </a:path>
              <a:path w="734695" h="342264">
                <a:moveTo>
                  <a:pt x="734402" y="70396"/>
                </a:moveTo>
                <a:lnTo>
                  <a:pt x="732040" y="63779"/>
                </a:lnTo>
                <a:lnTo>
                  <a:pt x="728421" y="62064"/>
                </a:lnTo>
                <a:lnTo>
                  <a:pt x="653008" y="88988"/>
                </a:lnTo>
                <a:lnTo>
                  <a:pt x="651294" y="92621"/>
                </a:lnTo>
                <a:lnTo>
                  <a:pt x="652475" y="95923"/>
                </a:lnTo>
                <a:lnTo>
                  <a:pt x="653338" y="98336"/>
                </a:lnTo>
                <a:lnTo>
                  <a:pt x="655497" y="99898"/>
                </a:lnTo>
                <a:lnTo>
                  <a:pt x="658787" y="100190"/>
                </a:lnTo>
                <a:lnTo>
                  <a:pt x="659688" y="100088"/>
                </a:lnTo>
                <a:lnTo>
                  <a:pt x="732688" y="74028"/>
                </a:lnTo>
                <a:lnTo>
                  <a:pt x="734402" y="70396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4" name="object 4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296092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22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430760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12" name="object 12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16" name="object 16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296100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/>
          <p:nvPr/>
        </p:nvSpPr>
        <p:spPr>
          <a:xfrm>
            <a:off x="4338501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24" name="object 24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28" name="object 28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6899788" y="4510495"/>
            <a:ext cx="607695" cy="599440"/>
            <a:chOff x="6899788" y="4510495"/>
            <a:chExt cx="607695" cy="599440"/>
          </a:xfrm>
        </p:grpSpPr>
        <p:sp>
          <p:nvSpPr>
            <p:cNvPr id="32" name="object 32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6899783" y="4768265"/>
              <a:ext cx="138430" cy="147320"/>
            </a:xfrm>
            <a:custGeom>
              <a:avLst/>
              <a:gdLst/>
              <a:ahLst/>
              <a:cxnLst/>
              <a:rect l="l" t="t" r="r" b="b"/>
              <a:pathLst>
                <a:path w="138429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8429" h="147320">
                  <a:moveTo>
                    <a:pt x="137807" y="91363"/>
                  </a:moveTo>
                  <a:lnTo>
                    <a:pt x="133134" y="86106"/>
                  </a:lnTo>
                  <a:lnTo>
                    <a:pt x="129120" y="85902"/>
                  </a:lnTo>
                  <a:lnTo>
                    <a:pt x="70561" y="137985"/>
                  </a:lnTo>
                  <a:lnTo>
                    <a:pt x="70332" y="141998"/>
                  </a:lnTo>
                  <a:lnTo>
                    <a:pt x="72669" y="144614"/>
                  </a:lnTo>
                  <a:lnTo>
                    <a:pt x="74104" y="146240"/>
                  </a:lnTo>
                  <a:lnTo>
                    <a:pt x="76187" y="146939"/>
                  </a:lnTo>
                  <a:lnTo>
                    <a:pt x="79425" y="146545"/>
                  </a:lnTo>
                  <a:lnTo>
                    <a:pt x="80632" y="146024"/>
                  </a:lnTo>
                  <a:lnTo>
                    <a:pt x="137566" y="95377"/>
                  </a:lnTo>
                  <a:lnTo>
                    <a:pt x="137807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6882470" y="463803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40" name="object 40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44" name="object 44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48" name="object 48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6021400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3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6032908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56" name="object 56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032908" y="3885426"/>
            <a:ext cx="723265" cy="591820"/>
            <a:chOff x="6032908" y="3885426"/>
            <a:chExt cx="723265" cy="591820"/>
          </a:xfrm>
        </p:grpSpPr>
        <p:sp>
          <p:nvSpPr>
            <p:cNvPr id="60" name="object 60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032906" y="3932567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6021409" y="5222556"/>
            <a:ext cx="721995" cy="591820"/>
            <a:chOff x="6021409" y="5222556"/>
            <a:chExt cx="721995" cy="591820"/>
          </a:xfrm>
        </p:grpSpPr>
        <p:sp>
          <p:nvSpPr>
            <p:cNvPr id="64" name="object 64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021400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" name="object 69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70" name="object 70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" name="object 73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74" name="object 74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021400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5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80" name="object 80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" name="object 83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84" name="object 84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88" name="object 88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706537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76" y="61087"/>
                  </a:moveTo>
                  <a:lnTo>
                    <a:pt x="735825" y="54114"/>
                  </a:lnTo>
                  <a:lnTo>
                    <a:pt x="732650" y="51638"/>
                  </a:lnTo>
                  <a:lnTo>
                    <a:pt x="729170" y="52070"/>
                  </a:lnTo>
                  <a:lnTo>
                    <a:pt x="659790" y="60591"/>
                  </a:lnTo>
                  <a:lnTo>
                    <a:pt x="657313" y="63754"/>
                  </a:lnTo>
                  <a:lnTo>
                    <a:pt x="658177" y="70726"/>
                  </a:lnTo>
                  <a:lnTo>
                    <a:pt x="661339" y="73190"/>
                  </a:lnTo>
                  <a:lnTo>
                    <a:pt x="734199" y="64249"/>
                  </a:lnTo>
                  <a:lnTo>
                    <a:pt x="736676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94" name="object 94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" name="object 97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98" name="object 98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" name="object 101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102" name="object 102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845477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" name="object 107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08" name="object 108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12" name="object 112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116" name="object 116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845477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" name="object 119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22" name="object 122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26" name="object 126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845477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4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" name="object 129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" name="object 131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32" name="object 132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3431853" y="3060004"/>
            <a:ext cx="720725" cy="599440"/>
            <a:chOff x="3431853" y="3060004"/>
            <a:chExt cx="720725" cy="599440"/>
          </a:xfrm>
        </p:grpSpPr>
        <p:sp>
          <p:nvSpPr>
            <p:cNvPr id="136" name="object 136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3431844" y="310073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40" name="object 140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" name="object 143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4" name="object 144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45" name="object 145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49" name="object 149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153" name="object 153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" name="object 156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" name="object 157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58" name="object 158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62" name="object 162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166" name="object 166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" name="object 169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170" name="object 170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174" name="object 174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" name="object 177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178" name="object 178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1" name="object 181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182" name="object 182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" name="object 185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186" name="object 186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" name="object 189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190" name="object 190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" name="object 193"/>
          <p:cNvGrpSpPr/>
          <p:nvPr/>
        </p:nvGrpSpPr>
        <p:grpSpPr>
          <a:xfrm>
            <a:off x="-1446" y="385743"/>
            <a:ext cx="10694035" cy="6760845"/>
            <a:chOff x="-1446" y="385743"/>
            <a:chExt cx="10694035" cy="6760845"/>
          </a:xfrm>
        </p:grpSpPr>
        <p:sp>
          <p:nvSpPr>
            <p:cNvPr id="194" name="object 194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42009" y="1008011"/>
              <a:ext cx="3149993" cy="6137998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1643192" y="1098005"/>
              <a:ext cx="6040120" cy="3960495"/>
            </a:xfrm>
            <a:custGeom>
              <a:avLst/>
              <a:gdLst/>
              <a:ahLst/>
              <a:cxnLst/>
              <a:rect l="l" t="t" r="r" b="b"/>
              <a:pathLst>
                <a:path w="6040120" h="3960495">
                  <a:moveTo>
                    <a:pt x="2917926" y="0"/>
                  </a:moveTo>
                  <a:lnTo>
                    <a:pt x="2860503" y="375"/>
                  </a:lnTo>
                  <a:lnTo>
                    <a:pt x="2803349" y="1498"/>
                  </a:lnTo>
                  <a:lnTo>
                    <a:pt x="2746476" y="3361"/>
                  </a:lnTo>
                  <a:lnTo>
                    <a:pt x="2689892" y="5957"/>
                  </a:lnTo>
                  <a:lnTo>
                    <a:pt x="2633608" y="9279"/>
                  </a:lnTo>
                  <a:lnTo>
                    <a:pt x="2577634" y="13320"/>
                  </a:lnTo>
                  <a:lnTo>
                    <a:pt x="2521980" y="18074"/>
                  </a:lnTo>
                  <a:lnTo>
                    <a:pt x="2466657" y="23534"/>
                  </a:lnTo>
                  <a:lnTo>
                    <a:pt x="2411675" y="29693"/>
                  </a:lnTo>
                  <a:lnTo>
                    <a:pt x="2357043" y="36543"/>
                  </a:lnTo>
                  <a:lnTo>
                    <a:pt x="2302772" y="44079"/>
                  </a:lnTo>
                  <a:lnTo>
                    <a:pt x="2248872" y="52293"/>
                  </a:lnTo>
                  <a:lnTo>
                    <a:pt x="2195353" y="61177"/>
                  </a:lnTo>
                  <a:lnTo>
                    <a:pt x="2142225" y="70727"/>
                  </a:lnTo>
                  <a:lnTo>
                    <a:pt x="2089499" y="80934"/>
                  </a:lnTo>
                  <a:lnTo>
                    <a:pt x="2037184" y="91791"/>
                  </a:lnTo>
                  <a:lnTo>
                    <a:pt x="1985290" y="103292"/>
                  </a:lnTo>
                  <a:lnTo>
                    <a:pt x="1933829" y="115430"/>
                  </a:lnTo>
                  <a:lnTo>
                    <a:pt x="1882809" y="128198"/>
                  </a:lnTo>
                  <a:lnTo>
                    <a:pt x="1832242" y="141590"/>
                  </a:lnTo>
                  <a:lnTo>
                    <a:pt x="1782137" y="155597"/>
                  </a:lnTo>
                  <a:lnTo>
                    <a:pt x="1732504" y="170214"/>
                  </a:lnTo>
                  <a:lnTo>
                    <a:pt x="1683353" y="185433"/>
                  </a:lnTo>
                  <a:lnTo>
                    <a:pt x="1634695" y="201248"/>
                  </a:lnTo>
                  <a:lnTo>
                    <a:pt x="1586540" y="217652"/>
                  </a:lnTo>
                  <a:lnTo>
                    <a:pt x="1538897" y="234637"/>
                  </a:lnTo>
                  <a:lnTo>
                    <a:pt x="1491778" y="252198"/>
                  </a:lnTo>
                  <a:lnTo>
                    <a:pt x="1445192" y="270327"/>
                  </a:lnTo>
                  <a:lnTo>
                    <a:pt x="1399149" y="289016"/>
                  </a:lnTo>
                  <a:lnTo>
                    <a:pt x="1353659" y="308261"/>
                  </a:lnTo>
                  <a:lnTo>
                    <a:pt x="1308733" y="328052"/>
                  </a:lnTo>
                  <a:lnTo>
                    <a:pt x="1264381" y="348384"/>
                  </a:lnTo>
                  <a:lnTo>
                    <a:pt x="1220612" y="369250"/>
                  </a:lnTo>
                  <a:lnTo>
                    <a:pt x="1177438" y="390643"/>
                  </a:lnTo>
                  <a:lnTo>
                    <a:pt x="1134867" y="412556"/>
                  </a:lnTo>
                  <a:lnTo>
                    <a:pt x="1092911" y="434982"/>
                  </a:lnTo>
                  <a:lnTo>
                    <a:pt x="1051579" y="457914"/>
                  </a:lnTo>
                  <a:lnTo>
                    <a:pt x="1010882" y="481345"/>
                  </a:lnTo>
                  <a:lnTo>
                    <a:pt x="970829" y="505269"/>
                  </a:lnTo>
                  <a:lnTo>
                    <a:pt x="931431" y="529678"/>
                  </a:lnTo>
                  <a:lnTo>
                    <a:pt x="892698" y="554566"/>
                  </a:lnTo>
                  <a:lnTo>
                    <a:pt x="854640" y="579926"/>
                  </a:lnTo>
                  <a:lnTo>
                    <a:pt x="817267" y="605751"/>
                  </a:lnTo>
                  <a:lnTo>
                    <a:pt x="780589" y="632034"/>
                  </a:lnTo>
                  <a:lnTo>
                    <a:pt x="744617" y="658768"/>
                  </a:lnTo>
                  <a:lnTo>
                    <a:pt x="709360" y="685946"/>
                  </a:lnTo>
                  <a:lnTo>
                    <a:pt x="674830" y="713562"/>
                  </a:lnTo>
                  <a:lnTo>
                    <a:pt x="641035" y="741608"/>
                  </a:lnTo>
                  <a:lnTo>
                    <a:pt x="607986" y="770078"/>
                  </a:lnTo>
                  <a:lnTo>
                    <a:pt x="575693" y="798964"/>
                  </a:lnTo>
                  <a:lnTo>
                    <a:pt x="544166" y="828261"/>
                  </a:lnTo>
                  <a:lnTo>
                    <a:pt x="513416" y="857961"/>
                  </a:lnTo>
                  <a:lnTo>
                    <a:pt x="483452" y="888057"/>
                  </a:lnTo>
                  <a:lnTo>
                    <a:pt x="454285" y="918542"/>
                  </a:lnTo>
                  <a:lnTo>
                    <a:pt x="425925" y="949409"/>
                  </a:lnTo>
                  <a:lnTo>
                    <a:pt x="398382" y="980652"/>
                  </a:lnTo>
                  <a:lnTo>
                    <a:pt x="371665" y="1012264"/>
                  </a:lnTo>
                  <a:lnTo>
                    <a:pt x="345786" y="1044237"/>
                  </a:lnTo>
                  <a:lnTo>
                    <a:pt x="320755" y="1076565"/>
                  </a:lnTo>
                  <a:lnTo>
                    <a:pt x="296581" y="1109242"/>
                  </a:lnTo>
                  <a:lnTo>
                    <a:pt x="273274" y="1142259"/>
                  </a:lnTo>
                  <a:lnTo>
                    <a:pt x="250845" y="1175611"/>
                  </a:lnTo>
                  <a:lnTo>
                    <a:pt x="229304" y="1209290"/>
                  </a:lnTo>
                  <a:lnTo>
                    <a:pt x="208661" y="1243289"/>
                  </a:lnTo>
                  <a:lnTo>
                    <a:pt x="188927" y="1277603"/>
                  </a:lnTo>
                  <a:lnTo>
                    <a:pt x="170110" y="1312223"/>
                  </a:lnTo>
                  <a:lnTo>
                    <a:pt x="152222" y="1347142"/>
                  </a:lnTo>
                  <a:lnTo>
                    <a:pt x="135273" y="1382355"/>
                  </a:lnTo>
                  <a:lnTo>
                    <a:pt x="119272" y="1417854"/>
                  </a:lnTo>
                  <a:lnTo>
                    <a:pt x="104231" y="1453632"/>
                  </a:lnTo>
                  <a:lnTo>
                    <a:pt x="90158" y="1489683"/>
                  </a:lnTo>
                  <a:lnTo>
                    <a:pt x="77064" y="1525998"/>
                  </a:lnTo>
                  <a:lnTo>
                    <a:pt x="64959" y="1562573"/>
                  </a:lnTo>
                  <a:lnTo>
                    <a:pt x="53854" y="1599399"/>
                  </a:lnTo>
                  <a:lnTo>
                    <a:pt x="43759" y="1636470"/>
                  </a:lnTo>
                  <a:lnTo>
                    <a:pt x="34683" y="1673779"/>
                  </a:lnTo>
                  <a:lnTo>
                    <a:pt x="26637" y="1711319"/>
                  </a:lnTo>
                  <a:lnTo>
                    <a:pt x="19630" y="1749084"/>
                  </a:lnTo>
                  <a:lnTo>
                    <a:pt x="13674" y="1787065"/>
                  </a:lnTo>
                  <a:lnTo>
                    <a:pt x="8778" y="1825258"/>
                  </a:lnTo>
                  <a:lnTo>
                    <a:pt x="4953" y="1863653"/>
                  </a:lnTo>
                  <a:lnTo>
                    <a:pt x="2208" y="1902246"/>
                  </a:lnTo>
                  <a:lnTo>
                    <a:pt x="553" y="1941028"/>
                  </a:lnTo>
                  <a:lnTo>
                    <a:pt x="0" y="1979993"/>
                  </a:lnTo>
                  <a:lnTo>
                    <a:pt x="553" y="2018959"/>
                  </a:lnTo>
                  <a:lnTo>
                    <a:pt x="2208" y="2057741"/>
                  </a:lnTo>
                  <a:lnTo>
                    <a:pt x="4953" y="2096334"/>
                  </a:lnTo>
                  <a:lnTo>
                    <a:pt x="8778" y="2134730"/>
                  </a:lnTo>
                  <a:lnTo>
                    <a:pt x="13674" y="2172923"/>
                  </a:lnTo>
                  <a:lnTo>
                    <a:pt x="19630" y="2210905"/>
                  </a:lnTo>
                  <a:lnTo>
                    <a:pt x="26637" y="2248669"/>
                  </a:lnTo>
                  <a:lnTo>
                    <a:pt x="34683" y="2286210"/>
                  </a:lnTo>
                  <a:lnTo>
                    <a:pt x="43759" y="2323519"/>
                  </a:lnTo>
                  <a:lnTo>
                    <a:pt x="53854" y="2360591"/>
                  </a:lnTo>
                  <a:lnTo>
                    <a:pt x="64959" y="2397417"/>
                  </a:lnTo>
                  <a:lnTo>
                    <a:pt x="77064" y="2433992"/>
                  </a:lnTo>
                  <a:lnTo>
                    <a:pt x="90158" y="2470308"/>
                  </a:lnTo>
                  <a:lnTo>
                    <a:pt x="104231" y="2506359"/>
                  </a:lnTo>
                  <a:lnTo>
                    <a:pt x="119272" y="2542138"/>
                  </a:lnTo>
                  <a:lnTo>
                    <a:pt x="135273" y="2577637"/>
                  </a:lnTo>
                  <a:lnTo>
                    <a:pt x="152222" y="2612850"/>
                  </a:lnTo>
                  <a:lnTo>
                    <a:pt x="170110" y="2647770"/>
                  </a:lnTo>
                  <a:lnTo>
                    <a:pt x="188927" y="2682390"/>
                  </a:lnTo>
                  <a:lnTo>
                    <a:pt x="208661" y="2716704"/>
                  </a:lnTo>
                  <a:lnTo>
                    <a:pt x="229304" y="2750703"/>
                  </a:lnTo>
                  <a:lnTo>
                    <a:pt x="250845" y="2784383"/>
                  </a:lnTo>
                  <a:lnTo>
                    <a:pt x="273274" y="2817735"/>
                  </a:lnTo>
                  <a:lnTo>
                    <a:pt x="296581" y="2850752"/>
                  </a:lnTo>
                  <a:lnTo>
                    <a:pt x="320755" y="2883429"/>
                  </a:lnTo>
                  <a:lnTo>
                    <a:pt x="345786" y="2915757"/>
                  </a:lnTo>
                  <a:lnTo>
                    <a:pt x="371665" y="2947731"/>
                  </a:lnTo>
                  <a:lnTo>
                    <a:pt x="398382" y="2979343"/>
                  </a:lnTo>
                  <a:lnTo>
                    <a:pt x="425925" y="3010586"/>
                  </a:lnTo>
                  <a:lnTo>
                    <a:pt x="454285" y="3041454"/>
                  </a:lnTo>
                  <a:lnTo>
                    <a:pt x="483452" y="3071939"/>
                  </a:lnTo>
                  <a:lnTo>
                    <a:pt x="513416" y="3102035"/>
                  </a:lnTo>
                  <a:lnTo>
                    <a:pt x="544166" y="3131735"/>
                  </a:lnTo>
                  <a:lnTo>
                    <a:pt x="575693" y="3161032"/>
                  </a:lnTo>
                  <a:lnTo>
                    <a:pt x="607986" y="3189918"/>
                  </a:lnTo>
                  <a:lnTo>
                    <a:pt x="641035" y="3218389"/>
                  </a:lnTo>
                  <a:lnTo>
                    <a:pt x="674830" y="3246435"/>
                  </a:lnTo>
                  <a:lnTo>
                    <a:pt x="709360" y="3274051"/>
                  </a:lnTo>
                  <a:lnTo>
                    <a:pt x="744617" y="3301229"/>
                  </a:lnTo>
                  <a:lnTo>
                    <a:pt x="780589" y="3327963"/>
                  </a:lnTo>
                  <a:lnTo>
                    <a:pt x="817267" y="3354246"/>
                  </a:lnTo>
                  <a:lnTo>
                    <a:pt x="854640" y="3380071"/>
                  </a:lnTo>
                  <a:lnTo>
                    <a:pt x="892698" y="3405431"/>
                  </a:lnTo>
                  <a:lnTo>
                    <a:pt x="931431" y="3430319"/>
                  </a:lnTo>
                  <a:lnTo>
                    <a:pt x="970829" y="3454729"/>
                  </a:lnTo>
                  <a:lnTo>
                    <a:pt x="1010882" y="3478653"/>
                  </a:lnTo>
                  <a:lnTo>
                    <a:pt x="1051579" y="3502084"/>
                  </a:lnTo>
                  <a:lnTo>
                    <a:pt x="1092911" y="3525016"/>
                  </a:lnTo>
                  <a:lnTo>
                    <a:pt x="1134867" y="3547442"/>
                  </a:lnTo>
                  <a:lnTo>
                    <a:pt x="1177438" y="3569355"/>
                  </a:lnTo>
                  <a:lnTo>
                    <a:pt x="1220612" y="3590748"/>
                  </a:lnTo>
                  <a:lnTo>
                    <a:pt x="1264381" y="3611614"/>
                  </a:lnTo>
                  <a:lnTo>
                    <a:pt x="1308733" y="3631946"/>
                  </a:lnTo>
                  <a:lnTo>
                    <a:pt x="1353659" y="3651738"/>
                  </a:lnTo>
                  <a:lnTo>
                    <a:pt x="1399149" y="3670982"/>
                  </a:lnTo>
                  <a:lnTo>
                    <a:pt x="1445192" y="3689672"/>
                  </a:lnTo>
                  <a:lnTo>
                    <a:pt x="1491778" y="3707800"/>
                  </a:lnTo>
                  <a:lnTo>
                    <a:pt x="1538897" y="3725361"/>
                  </a:lnTo>
                  <a:lnTo>
                    <a:pt x="1586540" y="3742346"/>
                  </a:lnTo>
                  <a:lnTo>
                    <a:pt x="1634695" y="3758750"/>
                  </a:lnTo>
                  <a:lnTo>
                    <a:pt x="1683353" y="3774565"/>
                  </a:lnTo>
                  <a:lnTo>
                    <a:pt x="1732504" y="3789785"/>
                  </a:lnTo>
                  <a:lnTo>
                    <a:pt x="1782137" y="3804401"/>
                  </a:lnTo>
                  <a:lnTo>
                    <a:pt x="1832242" y="3818409"/>
                  </a:lnTo>
                  <a:lnTo>
                    <a:pt x="1882809" y="3831800"/>
                  </a:lnTo>
                  <a:lnTo>
                    <a:pt x="1933829" y="3844568"/>
                  </a:lnTo>
                  <a:lnTo>
                    <a:pt x="1985290" y="3856706"/>
                  </a:lnTo>
                  <a:lnTo>
                    <a:pt x="2037184" y="3868208"/>
                  </a:lnTo>
                  <a:lnTo>
                    <a:pt x="2089499" y="3879065"/>
                  </a:lnTo>
                  <a:lnTo>
                    <a:pt x="2142225" y="3889272"/>
                  </a:lnTo>
                  <a:lnTo>
                    <a:pt x="2195353" y="3898821"/>
                  </a:lnTo>
                  <a:lnTo>
                    <a:pt x="2248872" y="3907706"/>
                  </a:lnTo>
                  <a:lnTo>
                    <a:pt x="2302772" y="3915920"/>
                  </a:lnTo>
                  <a:lnTo>
                    <a:pt x="2357043" y="3923455"/>
                  </a:lnTo>
                  <a:lnTo>
                    <a:pt x="2411675" y="3930306"/>
                  </a:lnTo>
                  <a:lnTo>
                    <a:pt x="2466657" y="3936464"/>
                  </a:lnTo>
                  <a:lnTo>
                    <a:pt x="2521980" y="3941924"/>
                  </a:lnTo>
                  <a:lnTo>
                    <a:pt x="2577634" y="3946678"/>
                  </a:lnTo>
                  <a:lnTo>
                    <a:pt x="2633608" y="3950720"/>
                  </a:lnTo>
                  <a:lnTo>
                    <a:pt x="2689892" y="3954042"/>
                  </a:lnTo>
                  <a:lnTo>
                    <a:pt x="2746476" y="3956638"/>
                  </a:lnTo>
                  <a:lnTo>
                    <a:pt x="2803349" y="3958501"/>
                  </a:lnTo>
                  <a:lnTo>
                    <a:pt x="2860503" y="3959623"/>
                  </a:lnTo>
                  <a:lnTo>
                    <a:pt x="2917926" y="3959999"/>
                  </a:lnTo>
                  <a:lnTo>
                    <a:pt x="2975205" y="3959625"/>
                  </a:lnTo>
                  <a:lnTo>
                    <a:pt x="3032215" y="3958508"/>
                  </a:lnTo>
                  <a:lnTo>
                    <a:pt x="3088947" y="3956655"/>
                  </a:lnTo>
                  <a:lnTo>
                    <a:pt x="3145391" y="3954072"/>
                  </a:lnTo>
                  <a:lnTo>
                    <a:pt x="3201536" y="3950766"/>
                  </a:lnTo>
                  <a:lnTo>
                    <a:pt x="3257373" y="3946745"/>
                  </a:lnTo>
                  <a:lnTo>
                    <a:pt x="3312891" y="3942014"/>
                  </a:lnTo>
                  <a:lnTo>
                    <a:pt x="3368081" y="3936581"/>
                  </a:lnTo>
                  <a:lnTo>
                    <a:pt x="3422932" y="3930453"/>
                  </a:lnTo>
                  <a:lnTo>
                    <a:pt x="3477434" y="3923637"/>
                  </a:lnTo>
                  <a:lnTo>
                    <a:pt x="3531578" y="3916138"/>
                  </a:lnTo>
                  <a:lnTo>
                    <a:pt x="3585352" y="3907965"/>
                  </a:lnTo>
                  <a:lnTo>
                    <a:pt x="3638748" y="3899123"/>
                  </a:lnTo>
                  <a:lnTo>
                    <a:pt x="3691755" y="3889620"/>
                  </a:lnTo>
                  <a:lnTo>
                    <a:pt x="3744363" y="3879463"/>
                  </a:lnTo>
                  <a:lnTo>
                    <a:pt x="3796562" y="3868658"/>
                  </a:lnTo>
                  <a:lnTo>
                    <a:pt x="3848342" y="3857213"/>
                  </a:lnTo>
                  <a:lnTo>
                    <a:pt x="3899692" y="3845133"/>
                  </a:lnTo>
                  <a:lnTo>
                    <a:pt x="3950604" y="3832426"/>
                  </a:lnTo>
                  <a:lnTo>
                    <a:pt x="4001066" y="3819099"/>
                  </a:lnTo>
                  <a:lnTo>
                    <a:pt x="4051069" y="3805159"/>
                  </a:lnTo>
                  <a:lnTo>
                    <a:pt x="4100602" y="3790612"/>
                  </a:lnTo>
                  <a:lnTo>
                    <a:pt x="4149656" y="3775465"/>
                  </a:lnTo>
                  <a:lnTo>
                    <a:pt x="4198220" y="3759725"/>
                  </a:lnTo>
                  <a:lnTo>
                    <a:pt x="4246285" y="3743399"/>
                  </a:lnTo>
                  <a:lnTo>
                    <a:pt x="4293840" y="3726493"/>
                  </a:lnTo>
                  <a:lnTo>
                    <a:pt x="4340875" y="3709015"/>
                  </a:lnTo>
                  <a:lnTo>
                    <a:pt x="4387381" y="3690971"/>
                  </a:lnTo>
                  <a:lnTo>
                    <a:pt x="4433347" y="3672369"/>
                  </a:lnTo>
                  <a:lnTo>
                    <a:pt x="4478763" y="3653214"/>
                  </a:lnTo>
                  <a:lnTo>
                    <a:pt x="4523619" y="3633514"/>
                  </a:lnTo>
                  <a:lnTo>
                    <a:pt x="4567905" y="3613276"/>
                  </a:lnTo>
                  <a:lnTo>
                    <a:pt x="4611611" y="3592506"/>
                  </a:lnTo>
                  <a:lnTo>
                    <a:pt x="4654727" y="3571211"/>
                  </a:lnTo>
                  <a:lnTo>
                    <a:pt x="4697242" y="3549399"/>
                  </a:lnTo>
                  <a:lnTo>
                    <a:pt x="4739148" y="3527075"/>
                  </a:lnTo>
                  <a:lnTo>
                    <a:pt x="4780433" y="3504247"/>
                  </a:lnTo>
                  <a:lnTo>
                    <a:pt x="4821088" y="3480922"/>
                  </a:lnTo>
                  <a:lnTo>
                    <a:pt x="4861102" y="3457106"/>
                  </a:lnTo>
                  <a:lnTo>
                    <a:pt x="4900466" y="3432806"/>
                  </a:lnTo>
                  <a:lnTo>
                    <a:pt x="4939170" y="3408029"/>
                  </a:lnTo>
                  <a:lnTo>
                    <a:pt x="4977203" y="3382783"/>
                  </a:lnTo>
                  <a:lnTo>
                    <a:pt x="5014555" y="3357073"/>
                  </a:lnTo>
                  <a:lnTo>
                    <a:pt x="5051216" y="3330906"/>
                  </a:lnTo>
                  <a:lnTo>
                    <a:pt x="5087177" y="3304290"/>
                  </a:lnTo>
                  <a:lnTo>
                    <a:pt x="5122427" y="3277231"/>
                  </a:lnTo>
                  <a:lnTo>
                    <a:pt x="5156956" y="3249736"/>
                  </a:lnTo>
                  <a:lnTo>
                    <a:pt x="5190754" y="3221811"/>
                  </a:lnTo>
                  <a:lnTo>
                    <a:pt x="5223811" y="3193465"/>
                  </a:lnTo>
                  <a:lnTo>
                    <a:pt x="5256118" y="3164703"/>
                  </a:lnTo>
                  <a:lnTo>
                    <a:pt x="5287663" y="3135532"/>
                  </a:lnTo>
                  <a:lnTo>
                    <a:pt x="5318436" y="3105959"/>
                  </a:lnTo>
                  <a:lnTo>
                    <a:pt x="5348429" y="3075991"/>
                  </a:lnTo>
                  <a:lnTo>
                    <a:pt x="5377630" y="3045635"/>
                  </a:lnTo>
                  <a:lnTo>
                    <a:pt x="5406030" y="3014898"/>
                  </a:lnTo>
                  <a:lnTo>
                    <a:pt x="5433619" y="2983786"/>
                  </a:lnTo>
                  <a:lnTo>
                    <a:pt x="5460386" y="2952306"/>
                  </a:lnTo>
                  <a:lnTo>
                    <a:pt x="5486322" y="2920466"/>
                  </a:lnTo>
                  <a:lnTo>
                    <a:pt x="5511416" y="2888271"/>
                  </a:lnTo>
                  <a:lnTo>
                    <a:pt x="5535658" y="2855729"/>
                  </a:lnTo>
                  <a:lnTo>
                    <a:pt x="5559039" y="2822847"/>
                  </a:lnTo>
                  <a:lnTo>
                    <a:pt x="5581548" y="2789631"/>
                  </a:lnTo>
                  <a:lnTo>
                    <a:pt x="5595886" y="2781724"/>
                  </a:lnTo>
                  <a:lnTo>
                    <a:pt x="5648390" y="2798721"/>
                  </a:lnTo>
                  <a:lnTo>
                    <a:pt x="5782010" y="2858289"/>
                  </a:lnTo>
                  <a:lnTo>
                    <a:pt x="6039700" y="2978099"/>
                  </a:lnTo>
                  <a:lnTo>
                    <a:pt x="5977140" y="2934025"/>
                  </a:lnTo>
                  <a:lnTo>
                    <a:pt x="5840217" y="2835792"/>
                  </a:lnTo>
                  <a:lnTo>
                    <a:pt x="5705068" y="2734383"/>
                  </a:lnTo>
                  <a:lnTo>
                    <a:pt x="5647829" y="2680779"/>
                  </a:lnTo>
                  <a:lnTo>
                    <a:pt x="5671395" y="2636968"/>
                  </a:lnTo>
                  <a:lnTo>
                    <a:pt x="5693474" y="2592681"/>
                  </a:lnTo>
                  <a:lnTo>
                    <a:pt x="5714045" y="2547933"/>
                  </a:lnTo>
                  <a:lnTo>
                    <a:pt x="5733088" y="2502737"/>
                  </a:lnTo>
                  <a:lnTo>
                    <a:pt x="5750582" y="2457108"/>
                  </a:lnTo>
                  <a:lnTo>
                    <a:pt x="5766507" y="2411058"/>
                  </a:lnTo>
                  <a:lnTo>
                    <a:pt x="5780843" y="2364602"/>
                  </a:lnTo>
                  <a:lnTo>
                    <a:pt x="5793569" y="2317753"/>
                  </a:lnTo>
                  <a:lnTo>
                    <a:pt x="5804664" y="2270526"/>
                  </a:lnTo>
                  <a:lnTo>
                    <a:pt x="5814109" y="2222935"/>
                  </a:lnTo>
                  <a:lnTo>
                    <a:pt x="5821882" y="2174992"/>
                  </a:lnTo>
                  <a:lnTo>
                    <a:pt x="5827964" y="2126713"/>
                  </a:lnTo>
                  <a:lnTo>
                    <a:pt x="5832333" y="2078111"/>
                  </a:lnTo>
                  <a:lnTo>
                    <a:pt x="5834969" y="2029200"/>
                  </a:lnTo>
                  <a:lnTo>
                    <a:pt x="5835853" y="1979993"/>
                  </a:lnTo>
                  <a:lnTo>
                    <a:pt x="5835299" y="1941028"/>
                  </a:lnTo>
                  <a:lnTo>
                    <a:pt x="5833644" y="1902246"/>
                  </a:lnTo>
                  <a:lnTo>
                    <a:pt x="5830899" y="1863653"/>
                  </a:lnTo>
                  <a:lnTo>
                    <a:pt x="5827074" y="1825258"/>
                  </a:lnTo>
                  <a:lnTo>
                    <a:pt x="5822178" y="1787065"/>
                  </a:lnTo>
                  <a:lnTo>
                    <a:pt x="5816222" y="1749084"/>
                  </a:lnTo>
                  <a:lnTo>
                    <a:pt x="5809216" y="1711319"/>
                  </a:lnTo>
                  <a:lnTo>
                    <a:pt x="5801169" y="1673779"/>
                  </a:lnTo>
                  <a:lnTo>
                    <a:pt x="5792093" y="1636470"/>
                  </a:lnTo>
                  <a:lnTo>
                    <a:pt x="5781998" y="1599399"/>
                  </a:lnTo>
                  <a:lnTo>
                    <a:pt x="5770893" y="1562573"/>
                  </a:lnTo>
                  <a:lnTo>
                    <a:pt x="5758788" y="1525998"/>
                  </a:lnTo>
                  <a:lnTo>
                    <a:pt x="5745695" y="1489683"/>
                  </a:lnTo>
                  <a:lnTo>
                    <a:pt x="5731622" y="1453632"/>
                  </a:lnTo>
                  <a:lnTo>
                    <a:pt x="5716580" y="1417854"/>
                  </a:lnTo>
                  <a:lnTo>
                    <a:pt x="5700579" y="1382355"/>
                  </a:lnTo>
                  <a:lnTo>
                    <a:pt x="5683630" y="1347142"/>
                  </a:lnTo>
                  <a:lnTo>
                    <a:pt x="5665742" y="1312223"/>
                  </a:lnTo>
                  <a:lnTo>
                    <a:pt x="5646925" y="1277603"/>
                  </a:lnTo>
                  <a:lnTo>
                    <a:pt x="5627191" y="1243289"/>
                  </a:lnTo>
                  <a:lnTo>
                    <a:pt x="5606548" y="1209290"/>
                  </a:lnTo>
                  <a:lnTo>
                    <a:pt x="5585007" y="1175611"/>
                  </a:lnTo>
                  <a:lnTo>
                    <a:pt x="5562578" y="1142259"/>
                  </a:lnTo>
                  <a:lnTo>
                    <a:pt x="5539272" y="1109242"/>
                  </a:lnTo>
                  <a:lnTo>
                    <a:pt x="5515097" y="1076565"/>
                  </a:lnTo>
                  <a:lnTo>
                    <a:pt x="5490066" y="1044237"/>
                  </a:lnTo>
                  <a:lnTo>
                    <a:pt x="5464187" y="1012264"/>
                  </a:lnTo>
                  <a:lnTo>
                    <a:pt x="5437471" y="980652"/>
                  </a:lnTo>
                  <a:lnTo>
                    <a:pt x="5409927" y="949409"/>
                  </a:lnTo>
                  <a:lnTo>
                    <a:pt x="5381567" y="918542"/>
                  </a:lnTo>
                  <a:lnTo>
                    <a:pt x="5352400" y="888057"/>
                  </a:lnTo>
                  <a:lnTo>
                    <a:pt x="5322436" y="857961"/>
                  </a:lnTo>
                  <a:lnTo>
                    <a:pt x="5291686" y="828261"/>
                  </a:lnTo>
                  <a:lnTo>
                    <a:pt x="5260160" y="798964"/>
                  </a:lnTo>
                  <a:lnTo>
                    <a:pt x="5227867" y="770078"/>
                  </a:lnTo>
                  <a:lnTo>
                    <a:pt x="5194818" y="741608"/>
                  </a:lnTo>
                  <a:lnTo>
                    <a:pt x="5161023" y="713562"/>
                  </a:lnTo>
                  <a:lnTo>
                    <a:pt x="5126492" y="685946"/>
                  </a:lnTo>
                  <a:lnTo>
                    <a:pt x="5091235" y="658768"/>
                  </a:lnTo>
                  <a:lnTo>
                    <a:pt x="5055263" y="632034"/>
                  </a:lnTo>
                  <a:lnTo>
                    <a:pt x="5018585" y="605751"/>
                  </a:lnTo>
                  <a:lnTo>
                    <a:pt x="4981213" y="579926"/>
                  </a:lnTo>
                  <a:lnTo>
                    <a:pt x="4943154" y="554566"/>
                  </a:lnTo>
                  <a:lnTo>
                    <a:pt x="4904421" y="529678"/>
                  </a:lnTo>
                  <a:lnTo>
                    <a:pt x="4865023" y="505269"/>
                  </a:lnTo>
                  <a:lnTo>
                    <a:pt x="4824971" y="481345"/>
                  </a:lnTo>
                  <a:lnTo>
                    <a:pt x="4784273" y="457914"/>
                  </a:lnTo>
                  <a:lnTo>
                    <a:pt x="4742941" y="434982"/>
                  </a:lnTo>
                  <a:lnTo>
                    <a:pt x="4700985" y="412556"/>
                  </a:lnTo>
                  <a:lnTo>
                    <a:pt x="4658414" y="390643"/>
                  </a:lnTo>
                  <a:lnTo>
                    <a:pt x="4615240" y="369250"/>
                  </a:lnTo>
                  <a:lnTo>
                    <a:pt x="4571471" y="348384"/>
                  </a:lnTo>
                  <a:lnTo>
                    <a:pt x="4527119" y="328052"/>
                  </a:lnTo>
                  <a:lnTo>
                    <a:pt x="4482193" y="308261"/>
                  </a:lnTo>
                  <a:lnTo>
                    <a:pt x="4436703" y="289016"/>
                  </a:lnTo>
                  <a:lnTo>
                    <a:pt x="4390660" y="270327"/>
                  </a:lnTo>
                  <a:lnTo>
                    <a:pt x="4344074" y="252198"/>
                  </a:lnTo>
                  <a:lnTo>
                    <a:pt x="4296955" y="234637"/>
                  </a:lnTo>
                  <a:lnTo>
                    <a:pt x="4249312" y="217652"/>
                  </a:lnTo>
                  <a:lnTo>
                    <a:pt x="4201157" y="201248"/>
                  </a:lnTo>
                  <a:lnTo>
                    <a:pt x="4152499" y="185433"/>
                  </a:lnTo>
                  <a:lnTo>
                    <a:pt x="4103349" y="170214"/>
                  </a:lnTo>
                  <a:lnTo>
                    <a:pt x="4053716" y="155597"/>
                  </a:lnTo>
                  <a:lnTo>
                    <a:pt x="4003610" y="141590"/>
                  </a:lnTo>
                  <a:lnTo>
                    <a:pt x="3953043" y="128198"/>
                  </a:lnTo>
                  <a:lnTo>
                    <a:pt x="3902023" y="115430"/>
                  </a:lnTo>
                  <a:lnTo>
                    <a:pt x="3850562" y="103292"/>
                  </a:lnTo>
                  <a:lnTo>
                    <a:pt x="3798669" y="91791"/>
                  </a:lnTo>
                  <a:lnTo>
                    <a:pt x="3746354" y="80934"/>
                  </a:lnTo>
                  <a:lnTo>
                    <a:pt x="3693627" y="70727"/>
                  </a:lnTo>
                  <a:lnTo>
                    <a:pt x="3640500" y="61177"/>
                  </a:lnTo>
                  <a:lnTo>
                    <a:pt x="3586981" y="52293"/>
                  </a:lnTo>
                  <a:lnTo>
                    <a:pt x="3533080" y="44079"/>
                  </a:lnTo>
                  <a:lnTo>
                    <a:pt x="3478809" y="36543"/>
                  </a:lnTo>
                  <a:lnTo>
                    <a:pt x="3424178" y="29693"/>
                  </a:lnTo>
                  <a:lnTo>
                    <a:pt x="3369195" y="23534"/>
                  </a:lnTo>
                  <a:lnTo>
                    <a:pt x="3313872" y="18074"/>
                  </a:lnTo>
                  <a:lnTo>
                    <a:pt x="3258218" y="13320"/>
                  </a:lnTo>
                  <a:lnTo>
                    <a:pt x="3202245" y="9279"/>
                  </a:lnTo>
                  <a:lnTo>
                    <a:pt x="3145961" y="5957"/>
                  </a:lnTo>
                  <a:lnTo>
                    <a:pt x="3089377" y="3361"/>
                  </a:lnTo>
                  <a:lnTo>
                    <a:pt x="3032503" y="1498"/>
                  </a:lnTo>
                  <a:lnTo>
                    <a:pt x="2975349" y="375"/>
                  </a:lnTo>
                  <a:lnTo>
                    <a:pt x="2917926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0" name="object 200"/>
          <p:cNvSpPr txBox="1"/>
          <p:nvPr/>
        </p:nvSpPr>
        <p:spPr>
          <a:xfrm>
            <a:off x="2442386" y="1737029"/>
            <a:ext cx="435737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20370" marR="95885" indent="-317500" algn="just">
              <a:lnSpc>
                <a:spcPct val="111100"/>
              </a:lnSpc>
              <a:spcBef>
                <a:spcPts val="100"/>
              </a:spcBef>
            </a:pPr>
            <a:r>
              <a:rPr sz="3000" spc="-50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05" dirty="0">
                <a:solidFill>
                  <a:srgbClr val="25408F"/>
                </a:solidFill>
                <a:latin typeface="Gill Sans MT"/>
                <a:cs typeface="Gill Sans MT"/>
              </a:rPr>
              <a:t>muc</a:t>
            </a:r>
            <a:r>
              <a:rPr sz="3000" spc="145" dirty="0">
                <a:solidFill>
                  <a:srgbClr val="25408F"/>
                </a:solidFill>
                <a:latin typeface="Gill Sans MT"/>
                <a:cs typeface="Gill Sans MT"/>
              </a:rPr>
              <a:t>h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80" dirty="0">
                <a:solidFill>
                  <a:srgbClr val="25408F"/>
                </a:solidFill>
                <a:latin typeface="Gill Sans MT"/>
                <a:cs typeface="Gill Sans MT"/>
              </a:rPr>
              <a:t>suga</a:t>
            </a:r>
            <a:r>
              <a:rPr sz="3000" spc="-490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105" dirty="0">
                <a:solidFill>
                  <a:srgbClr val="25408F"/>
                </a:solidFill>
                <a:latin typeface="Gill Sans MT"/>
                <a:cs typeface="Gill Sans MT"/>
              </a:rPr>
              <a:t>,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to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00" dirty="0">
                <a:solidFill>
                  <a:srgbClr val="25408F"/>
                </a:solidFill>
                <a:latin typeface="Gill Sans MT"/>
                <a:cs typeface="Gill Sans MT"/>
              </a:rPr>
              <a:t>of</a:t>
            </a:r>
            <a:r>
              <a:rPr sz="3000" spc="-2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en,  </a:t>
            </a:r>
            <a:r>
              <a:rPr sz="3000" spc="130" dirty="0">
                <a:solidFill>
                  <a:srgbClr val="25408F"/>
                </a:solidFill>
                <a:latin typeface="Gill Sans MT"/>
                <a:cs typeface="Gill Sans MT"/>
              </a:rPr>
              <a:t>ca</a:t>
            </a:r>
            <a:r>
              <a:rPr sz="3000" u="heavy" spc="13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n</a:t>
            </a:r>
            <a:r>
              <a:rPr sz="3000" spc="-35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60" dirty="0">
                <a:solidFill>
                  <a:srgbClr val="25408F"/>
                </a:solidFill>
                <a:latin typeface="Gill Sans MT"/>
                <a:cs typeface="Gill Sans MT"/>
              </a:rPr>
              <a:t>damag</a:t>
            </a:r>
            <a:r>
              <a:rPr sz="3000" spc="204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30" dirty="0">
                <a:solidFill>
                  <a:srgbClr val="25408F"/>
                </a:solidFill>
                <a:latin typeface="Gill Sans MT"/>
                <a:cs typeface="Gill Sans MT"/>
              </a:rPr>
              <a:t>ou</a:t>
            </a:r>
            <a:r>
              <a:rPr sz="3000" spc="20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85" dirty="0">
                <a:solidFill>
                  <a:srgbClr val="25408F"/>
                </a:solidFill>
                <a:latin typeface="Gill Sans MT"/>
                <a:cs typeface="Gill Sans MT"/>
              </a:rPr>
              <a:t>eeth.</a:t>
            </a:r>
            <a:endParaRPr sz="3000">
              <a:latin typeface="Gill Sans MT"/>
              <a:cs typeface="Gill Sans MT"/>
            </a:endParaRPr>
          </a:p>
          <a:p>
            <a:pPr marL="38100" marR="5080" indent="-26034" algn="just">
              <a:lnSpc>
                <a:spcPct val="111100"/>
              </a:lnSpc>
            </a:pPr>
            <a:r>
              <a:rPr sz="3000" spc="250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3000" spc="95" dirty="0">
                <a:solidFill>
                  <a:srgbClr val="25408F"/>
                </a:solidFill>
                <a:latin typeface="Gill Sans MT"/>
                <a:cs typeface="Gill Sans MT"/>
              </a:rPr>
              <a:t>uga</a:t>
            </a:r>
            <a:r>
              <a:rPr sz="3000" spc="135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u="heavy" spc="-55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i</a:t>
            </a:r>
            <a:r>
              <a:rPr sz="3000" spc="130" dirty="0">
                <a:solidFill>
                  <a:srgbClr val="25408F"/>
                </a:solidFill>
                <a:latin typeface="Gill Sans MT"/>
                <a:cs typeface="Gill Sans MT"/>
              </a:rPr>
              <a:t>n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-680" dirty="0">
                <a:solidFill>
                  <a:srgbClr val="25408F"/>
                </a:solidFill>
                <a:latin typeface="Gill Sans MT"/>
                <a:cs typeface="Gill Sans MT"/>
              </a:rPr>
              <a:t>u</a:t>
            </a:r>
            <a:r>
              <a:rPr sz="3000" u="sng" spc="-1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000" spc="-100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55" dirty="0">
                <a:solidFill>
                  <a:srgbClr val="25408F"/>
                </a:solidFill>
                <a:latin typeface="Gill Sans MT"/>
                <a:cs typeface="Gill Sans MT"/>
              </a:rPr>
              <a:t>die</a:t>
            </a:r>
            <a:r>
              <a:rPr sz="3000" spc="9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235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135" dirty="0">
                <a:solidFill>
                  <a:srgbClr val="25408F"/>
                </a:solidFill>
                <a:latin typeface="Gill Sans MT"/>
                <a:cs typeface="Gill Sans MT"/>
              </a:rPr>
              <a:t>eact</a:t>
            </a:r>
            <a:r>
              <a:rPr sz="3000" spc="180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5" dirty="0">
                <a:solidFill>
                  <a:srgbClr val="25408F"/>
                </a:solidFill>
                <a:latin typeface="Gill Sans MT"/>
                <a:cs typeface="Gill Sans MT"/>
              </a:rPr>
              <a:t>with  </a:t>
            </a:r>
            <a:r>
              <a:rPr sz="3000" spc="80" dirty="0">
                <a:solidFill>
                  <a:srgbClr val="25408F"/>
                </a:solidFill>
                <a:latin typeface="Gill Sans MT"/>
                <a:cs typeface="Gill Sans MT"/>
              </a:rPr>
              <a:t>th</a:t>
            </a:r>
            <a:r>
              <a:rPr sz="3000" spc="16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20" dirty="0">
                <a:solidFill>
                  <a:srgbClr val="25408F"/>
                </a:solidFill>
                <a:latin typeface="Gill Sans MT"/>
                <a:cs typeface="Gill Sans MT"/>
              </a:rPr>
              <a:t>bac</a:t>
            </a:r>
            <a:r>
              <a:rPr sz="3000" spc="-2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10" dirty="0">
                <a:solidFill>
                  <a:srgbClr val="25408F"/>
                </a:solidFill>
                <a:latin typeface="Gill Sans MT"/>
                <a:cs typeface="Gill Sans MT"/>
              </a:rPr>
              <a:t>eri</a:t>
            </a:r>
            <a:r>
              <a:rPr sz="3000" spc="80" dirty="0">
                <a:solidFill>
                  <a:srgbClr val="25408F"/>
                </a:solidFill>
                <a:latin typeface="Gill Sans MT"/>
                <a:cs typeface="Gill Sans MT"/>
              </a:rPr>
              <a:t>a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20" dirty="0">
                <a:solidFill>
                  <a:srgbClr val="25408F"/>
                </a:solidFill>
                <a:latin typeface="Gill Sans MT"/>
                <a:cs typeface="Gill Sans MT"/>
              </a:rPr>
              <a:t>i</a:t>
            </a:r>
            <a:r>
              <a:rPr sz="3000" spc="95" dirty="0">
                <a:solidFill>
                  <a:srgbClr val="25408F"/>
                </a:solidFill>
                <a:latin typeface="Gill Sans MT"/>
                <a:cs typeface="Gill Sans MT"/>
              </a:rPr>
              <a:t>n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30" dirty="0">
                <a:solidFill>
                  <a:srgbClr val="25408F"/>
                </a:solidFill>
                <a:latin typeface="Gill Sans MT"/>
                <a:cs typeface="Gill Sans MT"/>
              </a:rPr>
              <a:t>ou</a:t>
            </a:r>
            <a:r>
              <a:rPr sz="3000" spc="20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80" dirty="0">
                <a:solidFill>
                  <a:srgbClr val="25408F"/>
                </a:solidFill>
                <a:latin typeface="Gill Sans MT"/>
                <a:cs typeface="Gill Sans MT"/>
              </a:rPr>
              <a:t>mouths  </a:t>
            </a:r>
            <a:r>
              <a:rPr sz="3000" spc="90" dirty="0">
                <a:solidFill>
                  <a:srgbClr val="25408F"/>
                </a:solidFill>
                <a:latin typeface="Gill Sans MT"/>
                <a:cs typeface="Gill Sans MT"/>
              </a:rPr>
              <a:t>an</a:t>
            </a:r>
            <a:r>
              <a:rPr sz="3000" spc="165" dirty="0">
                <a:solidFill>
                  <a:srgbClr val="25408F"/>
                </a:solidFill>
                <a:latin typeface="Gill Sans MT"/>
                <a:cs typeface="Gill Sans MT"/>
              </a:rPr>
              <a:t>d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20" dirty="0">
                <a:solidFill>
                  <a:srgbClr val="25408F"/>
                </a:solidFill>
                <a:latin typeface="Gill Sans MT"/>
                <a:cs typeface="Gill Sans MT"/>
              </a:rPr>
              <a:t>p</a:t>
            </a:r>
            <a:r>
              <a:rPr sz="3000" spc="-105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odu</a:t>
            </a:r>
            <a:r>
              <a:rPr sz="3000" spc="-45" dirty="0">
                <a:solidFill>
                  <a:srgbClr val="25408F"/>
                </a:solidFill>
                <a:latin typeface="Gill Sans MT"/>
                <a:cs typeface="Gill Sans MT"/>
              </a:rPr>
              <a:t>c</a:t>
            </a:r>
            <a:r>
              <a:rPr sz="3000" spc="180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3000" spc="190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b="1" spc="-150" dirty="0">
                <a:solidFill>
                  <a:srgbClr val="25408F"/>
                </a:solidFill>
                <a:latin typeface="Trebuchet MS"/>
                <a:cs typeface="Trebuchet MS"/>
              </a:rPr>
              <a:t>pl</a:t>
            </a:r>
            <a:r>
              <a:rPr sz="3000" b="1" strike="sngStrike" spc="-114" dirty="0">
                <a:solidFill>
                  <a:srgbClr val="25408F"/>
                </a:solidFill>
                <a:latin typeface="Trebuchet MS"/>
                <a:cs typeface="Trebuchet MS"/>
              </a:rPr>
              <a:t>a</a:t>
            </a:r>
            <a:r>
              <a:rPr sz="3000" b="1" strike="noStrike" spc="-155" dirty="0">
                <a:solidFill>
                  <a:srgbClr val="25408F"/>
                </a:solidFill>
                <a:latin typeface="Trebuchet MS"/>
                <a:cs typeface="Trebuchet MS"/>
              </a:rPr>
              <a:t>qu</a:t>
            </a:r>
            <a:r>
              <a:rPr sz="3000" b="1" strike="noStrike" spc="-90" dirty="0">
                <a:solidFill>
                  <a:srgbClr val="25408F"/>
                </a:solidFill>
                <a:latin typeface="Trebuchet MS"/>
                <a:cs typeface="Trebuchet MS"/>
              </a:rPr>
              <a:t>e</a:t>
            </a:r>
            <a:r>
              <a:rPr sz="3000" b="1" strike="noStrike" spc="-484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trike="noStrike" spc="-114" dirty="0">
                <a:solidFill>
                  <a:srgbClr val="25408F"/>
                </a:solidFill>
                <a:latin typeface="Trebuchet MS"/>
                <a:cs typeface="Trebuchet MS"/>
              </a:rPr>
              <a:t>a</a:t>
            </a:r>
            <a:r>
              <a:rPr sz="3000" b="1" strike="sngStrike" spc="-135" dirty="0">
                <a:solidFill>
                  <a:srgbClr val="25408F"/>
                </a:solidFill>
                <a:latin typeface="Trebuchet MS"/>
                <a:cs typeface="Trebuchet MS"/>
              </a:rPr>
              <a:t>c</a:t>
            </a:r>
            <a:r>
              <a:rPr sz="3000" b="1" strike="noStrike" spc="-65" dirty="0">
                <a:solidFill>
                  <a:srgbClr val="25408F"/>
                </a:solidFill>
                <a:latin typeface="Trebuchet MS"/>
                <a:cs typeface="Trebuchet MS"/>
              </a:rPr>
              <a:t>ids</a:t>
            </a:r>
            <a:r>
              <a:rPr sz="3000" b="1" strike="sngStrike" spc="-315" dirty="0">
                <a:solidFill>
                  <a:srgbClr val="25408F"/>
                </a:solidFill>
                <a:latin typeface="Trebuchet MS"/>
                <a:cs typeface="Trebuchet MS"/>
              </a:rPr>
              <a:t>.</a:t>
            </a:r>
            <a:endParaRPr sz="3000">
              <a:latin typeface="Trebuchet MS"/>
              <a:cs typeface="Trebuchet MS"/>
            </a:endParaRPr>
          </a:p>
        </p:txBody>
      </p:sp>
      <p:grpSp>
        <p:nvGrpSpPr>
          <p:cNvPr id="201" name="object 201"/>
          <p:cNvGrpSpPr/>
          <p:nvPr/>
        </p:nvGrpSpPr>
        <p:grpSpPr>
          <a:xfrm>
            <a:off x="0" y="3770503"/>
            <a:ext cx="10692130" cy="3789679"/>
            <a:chOff x="0" y="3770503"/>
            <a:chExt cx="10692130" cy="3789679"/>
          </a:xfrm>
        </p:grpSpPr>
        <p:pic>
          <p:nvPicPr>
            <p:cNvPr id="202" name="object 202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9110" y="3770503"/>
              <a:ext cx="1949780" cy="396746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1311" y="4167251"/>
              <a:ext cx="2326396" cy="1983740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7609" y="6150998"/>
              <a:ext cx="2092782" cy="396749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2208" y="6547751"/>
              <a:ext cx="1343571" cy="90157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" name="object 209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9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11" name="object 2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20725" cy="364490"/>
          </a:xfrm>
          <a:custGeom>
            <a:avLst/>
            <a:gdLst/>
            <a:ahLst/>
            <a:cxnLst/>
            <a:rect l="l" t="t" r="r" b="b"/>
            <a:pathLst>
              <a:path w="72072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2072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2072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2072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3" name="object 13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7" name="object 17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1" name="object 21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296092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6" name="object 26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0" name="object 30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4" name="object 34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296092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1" name="object 41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5" name="object 45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296092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" name="object 51"/>
          <p:cNvGrpSpPr/>
          <p:nvPr/>
        </p:nvGrpSpPr>
        <p:grpSpPr>
          <a:xfrm>
            <a:off x="6882470" y="1836233"/>
            <a:ext cx="720725" cy="599440"/>
            <a:chOff x="6882470" y="1836233"/>
            <a:chExt cx="720725" cy="599440"/>
          </a:xfrm>
        </p:grpSpPr>
        <p:sp>
          <p:nvSpPr>
            <p:cNvPr id="52" name="object 52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882460" y="1876958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882470" y="3173364"/>
            <a:ext cx="720725" cy="599440"/>
            <a:chOff x="6882470" y="3173364"/>
            <a:chExt cx="72072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321409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60" name="object 60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882460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64" name="object 64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" name="object 67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68" name="object 68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6021409" y="1211165"/>
            <a:ext cx="734695" cy="591820"/>
            <a:chOff x="6021409" y="1211165"/>
            <a:chExt cx="734695" cy="591820"/>
          </a:xfrm>
        </p:grpSpPr>
        <p:sp>
          <p:nvSpPr>
            <p:cNvPr id="72" name="object 72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021400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76" name="object 76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80" name="object 80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" name="object 83"/>
          <p:cNvGrpSpPr/>
          <p:nvPr/>
        </p:nvGrpSpPr>
        <p:grpSpPr>
          <a:xfrm>
            <a:off x="6021409" y="5222556"/>
            <a:ext cx="734695" cy="591820"/>
            <a:chOff x="6021409" y="5222556"/>
            <a:chExt cx="734695" cy="591820"/>
          </a:xfrm>
        </p:grpSpPr>
        <p:sp>
          <p:nvSpPr>
            <p:cNvPr id="84" name="object 84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6021400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92" name="object 92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96" name="object 96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00" name="object 100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04" name="object 104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08" name="object 108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12" name="object 112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" name="object 115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116" name="object 116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object 119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20" name="object 120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24" name="object 124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" name="object 127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128" name="object 128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" name="object 131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32" name="object 132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36" name="object 136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40" name="object 140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44" name="object 144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48" name="object 148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" name="object 151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" name="object 152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53" name="object 153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57" name="object 157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161" name="object 161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" name="object 165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66" name="object 166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" name="object 169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70" name="object 170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2570791" y="5222556"/>
            <a:ext cx="721995" cy="591820"/>
            <a:chOff x="2570791" y="5222556"/>
            <a:chExt cx="721995" cy="591820"/>
          </a:xfrm>
        </p:grpSpPr>
        <p:sp>
          <p:nvSpPr>
            <p:cNvPr id="174" name="object 174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2570784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8" name="object 178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179" name="object 179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183" name="object 183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2570784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6" name="object 186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" name="object 187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188" name="object 188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192" name="object 192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196" name="object 196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-1435" y="4528832"/>
              <a:ext cx="719455" cy="273050"/>
            </a:xfrm>
            <a:custGeom>
              <a:avLst/>
              <a:gdLst/>
              <a:ahLst/>
              <a:cxnLst/>
              <a:rect l="l" t="t" r="r" b="b"/>
              <a:pathLst>
                <a:path w="71945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71945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71945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  <a:path w="719455" h="273050">
                  <a:moveTo>
                    <a:pt x="681672" y="193001"/>
                  </a:moveTo>
                  <a:lnTo>
                    <a:pt x="680478" y="189166"/>
                  </a:lnTo>
                  <a:lnTo>
                    <a:pt x="614159" y="154419"/>
                  </a:lnTo>
                  <a:lnTo>
                    <a:pt x="611060" y="152793"/>
                  </a:lnTo>
                  <a:lnTo>
                    <a:pt x="607212" y="153974"/>
                  </a:lnTo>
                  <a:lnTo>
                    <a:pt x="603961" y="160197"/>
                  </a:lnTo>
                  <a:lnTo>
                    <a:pt x="605155" y="164045"/>
                  </a:lnTo>
                  <a:lnTo>
                    <a:pt x="672668" y="199415"/>
                  </a:lnTo>
                  <a:lnTo>
                    <a:pt x="673950" y="199618"/>
                  </a:lnTo>
                  <a:lnTo>
                    <a:pt x="677189" y="199224"/>
                  </a:lnTo>
                  <a:lnTo>
                    <a:pt x="679043" y="198031"/>
                  </a:lnTo>
                  <a:lnTo>
                    <a:pt x="681672" y="193001"/>
                  </a:lnTo>
                  <a:close/>
                </a:path>
                <a:path w="719455" h="273050">
                  <a:moveTo>
                    <a:pt x="719340" y="56934"/>
                  </a:moveTo>
                  <a:lnTo>
                    <a:pt x="718489" y="49961"/>
                  </a:lnTo>
                  <a:lnTo>
                    <a:pt x="715314" y="47485"/>
                  </a:lnTo>
                  <a:lnTo>
                    <a:pt x="711835" y="47917"/>
                  </a:lnTo>
                  <a:lnTo>
                    <a:pt x="642454" y="56438"/>
                  </a:lnTo>
                  <a:lnTo>
                    <a:pt x="639978" y="59601"/>
                  </a:lnTo>
                  <a:lnTo>
                    <a:pt x="640842" y="66573"/>
                  </a:lnTo>
                  <a:lnTo>
                    <a:pt x="644004" y="69037"/>
                  </a:lnTo>
                  <a:lnTo>
                    <a:pt x="716864" y="60096"/>
                  </a:lnTo>
                  <a:lnTo>
                    <a:pt x="719340" y="5693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0" name="object 200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01" name="object 201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" name="object 204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05" name="object 205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910709" y="1253855"/>
              <a:ext cx="4955540" cy="2865755"/>
            </a:xfrm>
            <a:custGeom>
              <a:avLst/>
              <a:gdLst/>
              <a:ahLst/>
              <a:cxnLst/>
              <a:rect l="l" t="t" r="r" b="b"/>
              <a:pathLst>
                <a:path w="4955540" h="2865754">
                  <a:moveTo>
                    <a:pt x="2561259" y="0"/>
                  </a:moveTo>
                  <a:lnTo>
                    <a:pt x="2501336" y="440"/>
                  </a:lnTo>
                  <a:lnTo>
                    <a:pt x="2441774" y="1753"/>
                  </a:lnTo>
                  <a:lnTo>
                    <a:pt x="2382592" y="3929"/>
                  </a:lnTo>
                  <a:lnTo>
                    <a:pt x="2323806" y="6958"/>
                  </a:lnTo>
                  <a:lnTo>
                    <a:pt x="2265433" y="10830"/>
                  </a:lnTo>
                  <a:lnTo>
                    <a:pt x="2207491" y="15533"/>
                  </a:lnTo>
                  <a:lnTo>
                    <a:pt x="2149996" y="21059"/>
                  </a:lnTo>
                  <a:lnTo>
                    <a:pt x="2092966" y="27396"/>
                  </a:lnTo>
                  <a:lnTo>
                    <a:pt x="2036419" y="34535"/>
                  </a:lnTo>
                  <a:lnTo>
                    <a:pt x="1980370" y="42465"/>
                  </a:lnTo>
                  <a:lnTo>
                    <a:pt x="1924838" y="51176"/>
                  </a:lnTo>
                  <a:lnTo>
                    <a:pt x="1869839" y="60657"/>
                  </a:lnTo>
                  <a:lnTo>
                    <a:pt x="1815390" y="70899"/>
                  </a:lnTo>
                  <a:lnTo>
                    <a:pt x="1761509" y="81891"/>
                  </a:lnTo>
                  <a:lnTo>
                    <a:pt x="1708213" y="93623"/>
                  </a:lnTo>
                  <a:lnTo>
                    <a:pt x="1655519" y="106084"/>
                  </a:lnTo>
                  <a:lnTo>
                    <a:pt x="1603445" y="119265"/>
                  </a:lnTo>
                  <a:lnTo>
                    <a:pt x="1552006" y="133155"/>
                  </a:lnTo>
                  <a:lnTo>
                    <a:pt x="1501221" y="147743"/>
                  </a:lnTo>
                  <a:lnTo>
                    <a:pt x="1451106" y="163021"/>
                  </a:lnTo>
                  <a:lnTo>
                    <a:pt x="1401679" y="178976"/>
                  </a:lnTo>
                  <a:lnTo>
                    <a:pt x="1352957" y="195600"/>
                  </a:lnTo>
                  <a:lnTo>
                    <a:pt x="1304957" y="212881"/>
                  </a:lnTo>
                  <a:lnTo>
                    <a:pt x="1257696" y="230810"/>
                  </a:lnTo>
                  <a:lnTo>
                    <a:pt x="1211192" y="249376"/>
                  </a:lnTo>
                  <a:lnTo>
                    <a:pt x="1165460" y="268569"/>
                  </a:lnTo>
                  <a:lnTo>
                    <a:pt x="1120520" y="288379"/>
                  </a:lnTo>
                  <a:lnTo>
                    <a:pt x="1076387" y="308796"/>
                  </a:lnTo>
                  <a:lnTo>
                    <a:pt x="1033079" y="329808"/>
                  </a:lnTo>
                  <a:lnTo>
                    <a:pt x="990613" y="351407"/>
                  </a:lnTo>
                  <a:lnTo>
                    <a:pt x="949006" y="373581"/>
                  </a:lnTo>
                  <a:lnTo>
                    <a:pt x="908275" y="396321"/>
                  </a:lnTo>
                  <a:lnTo>
                    <a:pt x="868438" y="419615"/>
                  </a:lnTo>
                  <a:lnTo>
                    <a:pt x="829512" y="443455"/>
                  </a:lnTo>
                  <a:lnTo>
                    <a:pt x="791513" y="467830"/>
                  </a:lnTo>
                  <a:lnTo>
                    <a:pt x="754459" y="492729"/>
                  </a:lnTo>
                  <a:lnTo>
                    <a:pt x="718367" y="518141"/>
                  </a:lnTo>
                  <a:lnTo>
                    <a:pt x="683254" y="544058"/>
                  </a:lnTo>
                  <a:lnTo>
                    <a:pt x="649138" y="570469"/>
                  </a:lnTo>
                  <a:lnTo>
                    <a:pt x="616035" y="597363"/>
                  </a:lnTo>
                  <a:lnTo>
                    <a:pt x="583962" y="624730"/>
                  </a:lnTo>
                  <a:lnTo>
                    <a:pt x="552938" y="652559"/>
                  </a:lnTo>
                  <a:lnTo>
                    <a:pt x="522978" y="680842"/>
                  </a:lnTo>
                  <a:lnTo>
                    <a:pt x="494100" y="709566"/>
                  </a:lnTo>
                  <a:lnTo>
                    <a:pt x="466321" y="738723"/>
                  </a:lnTo>
                  <a:lnTo>
                    <a:pt x="439659" y="768302"/>
                  </a:lnTo>
                  <a:lnTo>
                    <a:pt x="414130" y="798292"/>
                  </a:lnTo>
                  <a:lnTo>
                    <a:pt x="389752" y="828683"/>
                  </a:lnTo>
                  <a:lnTo>
                    <a:pt x="366542" y="859465"/>
                  </a:lnTo>
                  <a:lnTo>
                    <a:pt x="344516" y="890628"/>
                  </a:lnTo>
                  <a:lnTo>
                    <a:pt x="304089" y="954056"/>
                  </a:lnTo>
                  <a:lnTo>
                    <a:pt x="268606" y="1018883"/>
                  </a:lnTo>
                  <a:lnTo>
                    <a:pt x="238207" y="1085028"/>
                  </a:lnTo>
                  <a:lnTo>
                    <a:pt x="213026" y="1152409"/>
                  </a:lnTo>
                  <a:lnTo>
                    <a:pt x="193203" y="1220944"/>
                  </a:lnTo>
                  <a:lnTo>
                    <a:pt x="178874" y="1290550"/>
                  </a:lnTo>
                  <a:lnTo>
                    <a:pt x="170176" y="1361145"/>
                  </a:lnTo>
                  <a:lnTo>
                    <a:pt x="167246" y="1432648"/>
                  </a:lnTo>
                  <a:lnTo>
                    <a:pt x="168592" y="1481146"/>
                  </a:lnTo>
                  <a:lnTo>
                    <a:pt x="172601" y="1529240"/>
                  </a:lnTo>
                  <a:lnTo>
                    <a:pt x="179231" y="1576904"/>
                  </a:lnTo>
                  <a:lnTo>
                    <a:pt x="188440" y="1624113"/>
                  </a:lnTo>
                  <a:lnTo>
                    <a:pt x="200184" y="1670841"/>
                  </a:lnTo>
                  <a:lnTo>
                    <a:pt x="214421" y="1717064"/>
                  </a:lnTo>
                  <a:lnTo>
                    <a:pt x="231109" y="1762756"/>
                  </a:lnTo>
                  <a:lnTo>
                    <a:pt x="250205" y="1807892"/>
                  </a:lnTo>
                  <a:lnTo>
                    <a:pt x="271665" y="1852446"/>
                  </a:lnTo>
                  <a:lnTo>
                    <a:pt x="295449" y="1896393"/>
                  </a:lnTo>
                  <a:lnTo>
                    <a:pt x="321513" y="1939709"/>
                  </a:lnTo>
                  <a:lnTo>
                    <a:pt x="274550" y="1978492"/>
                  </a:lnTo>
                  <a:lnTo>
                    <a:pt x="163666" y="2051867"/>
                  </a:lnTo>
                  <a:lnTo>
                    <a:pt x="51327" y="2122944"/>
                  </a:lnTo>
                  <a:lnTo>
                    <a:pt x="0" y="2154834"/>
                  </a:lnTo>
                  <a:lnTo>
                    <a:pt x="211420" y="2068143"/>
                  </a:lnTo>
                  <a:lnTo>
                    <a:pt x="321048" y="2025040"/>
                  </a:lnTo>
                  <a:lnTo>
                    <a:pt x="364122" y="2012741"/>
                  </a:lnTo>
                  <a:lnTo>
                    <a:pt x="375881" y="2018461"/>
                  </a:lnTo>
                  <a:lnTo>
                    <a:pt x="399369" y="2048831"/>
                  </a:lnTo>
                  <a:lnTo>
                    <a:pt x="423998" y="2078813"/>
                  </a:lnTo>
                  <a:lnTo>
                    <a:pt x="449752" y="2108395"/>
                  </a:lnTo>
                  <a:lnTo>
                    <a:pt x="476615" y="2137570"/>
                  </a:lnTo>
                  <a:lnTo>
                    <a:pt x="504568" y="2166325"/>
                  </a:lnTo>
                  <a:lnTo>
                    <a:pt x="533597" y="2194652"/>
                  </a:lnTo>
                  <a:lnTo>
                    <a:pt x="563683" y="2222541"/>
                  </a:lnTo>
                  <a:lnTo>
                    <a:pt x="594811" y="2249981"/>
                  </a:lnTo>
                  <a:lnTo>
                    <a:pt x="626963" y="2276962"/>
                  </a:lnTo>
                  <a:lnTo>
                    <a:pt x="660123" y="2303475"/>
                  </a:lnTo>
                  <a:lnTo>
                    <a:pt x="694274" y="2329509"/>
                  </a:lnTo>
                  <a:lnTo>
                    <a:pt x="729400" y="2355054"/>
                  </a:lnTo>
                  <a:lnTo>
                    <a:pt x="765483" y="2380101"/>
                  </a:lnTo>
                  <a:lnTo>
                    <a:pt x="802507" y="2404639"/>
                  </a:lnTo>
                  <a:lnTo>
                    <a:pt x="840456" y="2428659"/>
                  </a:lnTo>
                  <a:lnTo>
                    <a:pt x="879312" y="2452150"/>
                  </a:lnTo>
                  <a:lnTo>
                    <a:pt x="919058" y="2475102"/>
                  </a:lnTo>
                  <a:lnTo>
                    <a:pt x="959679" y="2497505"/>
                  </a:lnTo>
                  <a:lnTo>
                    <a:pt x="1001157" y="2519350"/>
                  </a:lnTo>
                  <a:lnTo>
                    <a:pt x="1043476" y="2540627"/>
                  </a:lnTo>
                  <a:lnTo>
                    <a:pt x="1086619" y="2561324"/>
                  </a:lnTo>
                  <a:lnTo>
                    <a:pt x="1130569" y="2581433"/>
                  </a:lnTo>
                  <a:lnTo>
                    <a:pt x="1175310" y="2600944"/>
                  </a:lnTo>
                  <a:lnTo>
                    <a:pt x="1220824" y="2619845"/>
                  </a:lnTo>
                  <a:lnTo>
                    <a:pt x="1267095" y="2638128"/>
                  </a:lnTo>
                  <a:lnTo>
                    <a:pt x="1314107" y="2655782"/>
                  </a:lnTo>
                  <a:lnTo>
                    <a:pt x="1361842" y="2672798"/>
                  </a:lnTo>
                  <a:lnTo>
                    <a:pt x="1410285" y="2689165"/>
                  </a:lnTo>
                  <a:lnTo>
                    <a:pt x="1459417" y="2704873"/>
                  </a:lnTo>
                  <a:lnTo>
                    <a:pt x="1509223" y="2719912"/>
                  </a:lnTo>
                  <a:lnTo>
                    <a:pt x="1559686" y="2734273"/>
                  </a:lnTo>
                  <a:lnTo>
                    <a:pt x="1610788" y="2747945"/>
                  </a:lnTo>
                  <a:lnTo>
                    <a:pt x="1662514" y="2760918"/>
                  </a:lnTo>
                  <a:lnTo>
                    <a:pt x="1714847" y="2773182"/>
                  </a:lnTo>
                  <a:lnTo>
                    <a:pt x="1767769" y="2784728"/>
                  </a:lnTo>
                  <a:lnTo>
                    <a:pt x="1821265" y="2795545"/>
                  </a:lnTo>
                  <a:lnTo>
                    <a:pt x="1875317" y="2805623"/>
                  </a:lnTo>
                  <a:lnTo>
                    <a:pt x="1929909" y="2814953"/>
                  </a:lnTo>
                  <a:lnTo>
                    <a:pt x="1985024" y="2823524"/>
                  </a:lnTo>
                  <a:lnTo>
                    <a:pt x="2040645" y="2831326"/>
                  </a:lnTo>
                  <a:lnTo>
                    <a:pt x="2096756" y="2838349"/>
                  </a:lnTo>
                  <a:lnTo>
                    <a:pt x="2153339" y="2844583"/>
                  </a:lnTo>
                  <a:lnTo>
                    <a:pt x="2210379" y="2850019"/>
                  </a:lnTo>
                  <a:lnTo>
                    <a:pt x="2267858" y="2854645"/>
                  </a:lnTo>
                  <a:lnTo>
                    <a:pt x="2325760" y="2858453"/>
                  </a:lnTo>
                  <a:lnTo>
                    <a:pt x="2384067" y="2861433"/>
                  </a:lnTo>
                  <a:lnTo>
                    <a:pt x="2442764" y="2863573"/>
                  </a:lnTo>
                  <a:lnTo>
                    <a:pt x="2501834" y="2864865"/>
                  </a:lnTo>
                  <a:lnTo>
                    <a:pt x="2561259" y="2865297"/>
                  </a:lnTo>
                  <a:lnTo>
                    <a:pt x="2621183" y="2864857"/>
                  </a:lnTo>
                  <a:lnTo>
                    <a:pt x="2680744" y="2863544"/>
                  </a:lnTo>
                  <a:lnTo>
                    <a:pt x="2739927" y="2861368"/>
                  </a:lnTo>
                  <a:lnTo>
                    <a:pt x="2798713" y="2858339"/>
                  </a:lnTo>
                  <a:lnTo>
                    <a:pt x="2857086" y="2854467"/>
                  </a:lnTo>
                  <a:lnTo>
                    <a:pt x="2915028" y="2849764"/>
                  </a:lnTo>
                  <a:lnTo>
                    <a:pt x="2972522" y="2844238"/>
                  </a:lnTo>
                  <a:lnTo>
                    <a:pt x="3029552" y="2837901"/>
                  </a:lnTo>
                  <a:lnTo>
                    <a:pt x="3086100" y="2830762"/>
                  </a:lnTo>
                  <a:lnTo>
                    <a:pt x="3142149" y="2822833"/>
                  </a:lnTo>
                  <a:lnTo>
                    <a:pt x="3197681" y="2814122"/>
                  </a:lnTo>
                  <a:lnTo>
                    <a:pt x="3252680" y="2804641"/>
                  </a:lnTo>
                  <a:lnTo>
                    <a:pt x="3307128" y="2794399"/>
                  </a:lnTo>
                  <a:lnTo>
                    <a:pt x="3361009" y="2783407"/>
                  </a:lnTo>
                  <a:lnTo>
                    <a:pt x="3414305" y="2771676"/>
                  </a:lnTo>
                  <a:lnTo>
                    <a:pt x="3466999" y="2759214"/>
                  </a:lnTo>
                  <a:lnTo>
                    <a:pt x="3519074" y="2746034"/>
                  </a:lnTo>
                  <a:lnTo>
                    <a:pt x="3570513" y="2732144"/>
                  </a:lnTo>
                  <a:lnTo>
                    <a:pt x="3621298" y="2717556"/>
                  </a:lnTo>
                  <a:lnTo>
                    <a:pt x="3671412" y="2702279"/>
                  </a:lnTo>
                  <a:lnTo>
                    <a:pt x="3720839" y="2686323"/>
                  </a:lnTo>
                  <a:lnTo>
                    <a:pt x="3769561" y="2669700"/>
                  </a:lnTo>
                  <a:lnTo>
                    <a:pt x="3817561" y="2652419"/>
                  </a:lnTo>
                  <a:lnTo>
                    <a:pt x="3864822" y="2634490"/>
                  </a:lnTo>
                  <a:lnTo>
                    <a:pt x="3911327" y="2615924"/>
                  </a:lnTo>
                  <a:lnTo>
                    <a:pt x="3957058" y="2596731"/>
                  </a:lnTo>
                  <a:lnTo>
                    <a:pt x="4001999" y="2576921"/>
                  </a:lnTo>
                  <a:lnTo>
                    <a:pt x="4046132" y="2556505"/>
                  </a:lnTo>
                  <a:lnTo>
                    <a:pt x="4089440" y="2535493"/>
                  </a:lnTo>
                  <a:lnTo>
                    <a:pt x="4131906" y="2513894"/>
                  </a:lnTo>
                  <a:lnTo>
                    <a:pt x="4173513" y="2491720"/>
                  </a:lnTo>
                  <a:lnTo>
                    <a:pt x="4214243" y="2468981"/>
                  </a:lnTo>
                  <a:lnTo>
                    <a:pt x="4254080" y="2445686"/>
                  </a:lnTo>
                  <a:lnTo>
                    <a:pt x="4293007" y="2421846"/>
                  </a:lnTo>
                  <a:lnTo>
                    <a:pt x="4331006" y="2397472"/>
                  </a:lnTo>
                  <a:lnTo>
                    <a:pt x="4368060" y="2372573"/>
                  </a:lnTo>
                  <a:lnTo>
                    <a:pt x="4404152" y="2347161"/>
                  </a:lnTo>
                  <a:lnTo>
                    <a:pt x="4439264" y="2321244"/>
                  </a:lnTo>
                  <a:lnTo>
                    <a:pt x="4473381" y="2294833"/>
                  </a:lnTo>
                  <a:lnTo>
                    <a:pt x="4506484" y="2267940"/>
                  </a:lnTo>
                  <a:lnTo>
                    <a:pt x="4538556" y="2240573"/>
                  </a:lnTo>
                  <a:lnTo>
                    <a:pt x="4569581" y="2212743"/>
                  </a:lnTo>
                  <a:lnTo>
                    <a:pt x="4599541" y="2184461"/>
                  </a:lnTo>
                  <a:lnTo>
                    <a:pt x="4628419" y="2155736"/>
                  </a:lnTo>
                  <a:lnTo>
                    <a:pt x="4656197" y="2126579"/>
                  </a:lnTo>
                  <a:lnTo>
                    <a:pt x="4682859" y="2097001"/>
                  </a:lnTo>
                  <a:lnTo>
                    <a:pt x="4708388" y="2067011"/>
                  </a:lnTo>
                  <a:lnTo>
                    <a:pt x="4732766" y="2036619"/>
                  </a:lnTo>
                  <a:lnTo>
                    <a:pt x="4755977" y="2005837"/>
                  </a:lnTo>
                  <a:lnTo>
                    <a:pt x="4778002" y="1974674"/>
                  </a:lnTo>
                  <a:lnTo>
                    <a:pt x="4818430" y="1911246"/>
                  </a:lnTo>
                  <a:lnTo>
                    <a:pt x="4853912" y="1846418"/>
                  </a:lnTo>
                  <a:lnTo>
                    <a:pt x="4884312" y="1780273"/>
                  </a:lnTo>
                  <a:lnTo>
                    <a:pt x="4909492" y="1712891"/>
                  </a:lnTo>
                  <a:lnTo>
                    <a:pt x="4929315" y="1644356"/>
                  </a:lnTo>
                  <a:lnTo>
                    <a:pt x="4943645" y="1574749"/>
                  </a:lnTo>
                  <a:lnTo>
                    <a:pt x="4952343" y="1504152"/>
                  </a:lnTo>
                  <a:lnTo>
                    <a:pt x="4955273" y="1432648"/>
                  </a:lnTo>
                  <a:lnTo>
                    <a:pt x="4954537" y="1396789"/>
                  </a:lnTo>
                  <a:lnTo>
                    <a:pt x="4948706" y="1325729"/>
                  </a:lnTo>
                  <a:lnTo>
                    <a:pt x="4937175" y="1255618"/>
                  </a:lnTo>
                  <a:lnTo>
                    <a:pt x="4920082" y="1186537"/>
                  </a:lnTo>
                  <a:lnTo>
                    <a:pt x="4897563" y="1118569"/>
                  </a:lnTo>
                  <a:lnTo>
                    <a:pt x="4869756" y="1051796"/>
                  </a:lnTo>
                  <a:lnTo>
                    <a:pt x="4836798" y="986300"/>
                  </a:lnTo>
                  <a:lnTo>
                    <a:pt x="4798826" y="922162"/>
                  </a:lnTo>
                  <a:lnTo>
                    <a:pt x="4755977" y="859465"/>
                  </a:lnTo>
                  <a:lnTo>
                    <a:pt x="4732766" y="828683"/>
                  </a:lnTo>
                  <a:lnTo>
                    <a:pt x="4708388" y="798292"/>
                  </a:lnTo>
                  <a:lnTo>
                    <a:pt x="4682859" y="768302"/>
                  </a:lnTo>
                  <a:lnTo>
                    <a:pt x="4656197" y="738723"/>
                  </a:lnTo>
                  <a:lnTo>
                    <a:pt x="4628419" y="709566"/>
                  </a:lnTo>
                  <a:lnTo>
                    <a:pt x="4599541" y="680842"/>
                  </a:lnTo>
                  <a:lnTo>
                    <a:pt x="4569581" y="652559"/>
                  </a:lnTo>
                  <a:lnTo>
                    <a:pt x="4538556" y="624730"/>
                  </a:lnTo>
                  <a:lnTo>
                    <a:pt x="4506484" y="597363"/>
                  </a:lnTo>
                  <a:lnTo>
                    <a:pt x="4473381" y="570469"/>
                  </a:lnTo>
                  <a:lnTo>
                    <a:pt x="4439264" y="544058"/>
                  </a:lnTo>
                  <a:lnTo>
                    <a:pt x="4404152" y="518141"/>
                  </a:lnTo>
                  <a:lnTo>
                    <a:pt x="4368060" y="492729"/>
                  </a:lnTo>
                  <a:lnTo>
                    <a:pt x="4331006" y="467830"/>
                  </a:lnTo>
                  <a:lnTo>
                    <a:pt x="4293007" y="443455"/>
                  </a:lnTo>
                  <a:lnTo>
                    <a:pt x="4254080" y="419615"/>
                  </a:lnTo>
                  <a:lnTo>
                    <a:pt x="4214243" y="396321"/>
                  </a:lnTo>
                  <a:lnTo>
                    <a:pt x="4173513" y="373581"/>
                  </a:lnTo>
                  <a:lnTo>
                    <a:pt x="4131906" y="351407"/>
                  </a:lnTo>
                  <a:lnTo>
                    <a:pt x="4089440" y="329808"/>
                  </a:lnTo>
                  <a:lnTo>
                    <a:pt x="4046132" y="308796"/>
                  </a:lnTo>
                  <a:lnTo>
                    <a:pt x="4001999" y="288379"/>
                  </a:lnTo>
                  <a:lnTo>
                    <a:pt x="3957058" y="268569"/>
                  </a:lnTo>
                  <a:lnTo>
                    <a:pt x="3911327" y="249376"/>
                  </a:lnTo>
                  <a:lnTo>
                    <a:pt x="3864822" y="230810"/>
                  </a:lnTo>
                  <a:lnTo>
                    <a:pt x="3817561" y="212881"/>
                  </a:lnTo>
                  <a:lnTo>
                    <a:pt x="3769561" y="195600"/>
                  </a:lnTo>
                  <a:lnTo>
                    <a:pt x="3720839" y="178976"/>
                  </a:lnTo>
                  <a:lnTo>
                    <a:pt x="3671412" y="163021"/>
                  </a:lnTo>
                  <a:lnTo>
                    <a:pt x="3621298" y="147743"/>
                  </a:lnTo>
                  <a:lnTo>
                    <a:pt x="3570513" y="133155"/>
                  </a:lnTo>
                  <a:lnTo>
                    <a:pt x="3519074" y="119265"/>
                  </a:lnTo>
                  <a:lnTo>
                    <a:pt x="3466999" y="106084"/>
                  </a:lnTo>
                  <a:lnTo>
                    <a:pt x="3414305" y="93623"/>
                  </a:lnTo>
                  <a:lnTo>
                    <a:pt x="3361009" y="81891"/>
                  </a:lnTo>
                  <a:lnTo>
                    <a:pt x="3307128" y="70899"/>
                  </a:lnTo>
                  <a:lnTo>
                    <a:pt x="3252680" y="60657"/>
                  </a:lnTo>
                  <a:lnTo>
                    <a:pt x="3197681" y="51176"/>
                  </a:lnTo>
                  <a:lnTo>
                    <a:pt x="3142149" y="42465"/>
                  </a:lnTo>
                  <a:lnTo>
                    <a:pt x="3086100" y="34535"/>
                  </a:lnTo>
                  <a:lnTo>
                    <a:pt x="3029552" y="27396"/>
                  </a:lnTo>
                  <a:lnTo>
                    <a:pt x="2972522" y="21059"/>
                  </a:lnTo>
                  <a:lnTo>
                    <a:pt x="2915028" y="15533"/>
                  </a:lnTo>
                  <a:lnTo>
                    <a:pt x="2857086" y="10830"/>
                  </a:lnTo>
                  <a:lnTo>
                    <a:pt x="2798713" y="6958"/>
                  </a:lnTo>
                  <a:lnTo>
                    <a:pt x="2739927" y="3929"/>
                  </a:lnTo>
                  <a:lnTo>
                    <a:pt x="2680744" y="1753"/>
                  </a:lnTo>
                  <a:lnTo>
                    <a:pt x="2621183" y="440"/>
                  </a:lnTo>
                  <a:lnTo>
                    <a:pt x="2561259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" name="object 210"/>
          <p:cNvSpPr txBox="1">
            <a:spLocks noGrp="1"/>
          </p:cNvSpPr>
          <p:nvPr>
            <p:ph type="title"/>
          </p:nvPr>
        </p:nvSpPr>
        <p:spPr>
          <a:xfrm>
            <a:off x="4764517" y="1717957"/>
            <a:ext cx="3597624" cy="2025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11100"/>
              </a:lnSpc>
              <a:spcBef>
                <a:spcPts val="100"/>
              </a:spcBef>
            </a:pPr>
            <a:r>
              <a:rPr dirty="0">
                <a:uFill>
                  <a:solidFill>
                    <a:srgbClr val="00B5AC"/>
                  </a:solidFill>
                </a:uFill>
              </a:rPr>
              <a:t>P</a:t>
            </a:r>
            <a:r>
              <a:rPr dirty="0"/>
              <a:t>laq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u</a:t>
            </a:r>
            <a:r>
              <a:rPr dirty="0"/>
              <a:t>e acid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s</a:t>
            </a:r>
            <a:r>
              <a:rPr dirty="0"/>
              <a:t> ca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n </a:t>
            </a:r>
            <a:r>
              <a:rPr dirty="0"/>
              <a:t> cause a </a:t>
            </a:r>
            <a:r>
              <a:rPr b="1" dirty="0">
                <a:latin typeface="Trebuchet MS"/>
                <a:cs typeface="Trebuchet MS"/>
              </a:rPr>
              <a:t>hole </a:t>
            </a:r>
            <a:r>
              <a:rPr dirty="0"/>
              <a:t>(cavity)  to form in our enamel. This is </a:t>
            </a:r>
            <a:r>
              <a:rPr b="1" dirty="0">
                <a:latin typeface="Trebuchet MS"/>
                <a:cs typeface="Trebuchet MS"/>
              </a:rPr>
              <a:t>dental decay</a:t>
            </a:r>
            <a:r>
              <a:rPr dirty="0"/>
              <a:t>.</a:t>
            </a:r>
          </a:p>
        </p:txBody>
      </p:sp>
      <p:grpSp>
        <p:nvGrpSpPr>
          <p:cNvPr id="211" name="object 211"/>
          <p:cNvGrpSpPr/>
          <p:nvPr/>
        </p:nvGrpSpPr>
        <p:grpSpPr>
          <a:xfrm>
            <a:off x="0" y="181244"/>
            <a:ext cx="10692130" cy="7379334"/>
            <a:chOff x="0" y="181244"/>
            <a:chExt cx="10692130" cy="7379334"/>
          </a:xfrm>
        </p:grpSpPr>
        <p:pic>
          <p:nvPicPr>
            <p:cNvPr id="212" name="object 212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81244"/>
              <a:ext cx="4296384" cy="7197518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89313" y="4607991"/>
              <a:ext cx="5844537" cy="216626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7" name="object 217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19" name="object 21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8607780" y="1876287"/>
            <a:ext cx="737235" cy="599440"/>
            <a:chOff x="8607780" y="1876287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8713762" y="187629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2135162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607781" y="1917013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8607780" y="3213416"/>
            <a:ext cx="737235" cy="599440"/>
            <a:chOff x="8607780" y="3213416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8713762" y="321341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90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3472293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8607781" y="3254146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8607780" y="4550547"/>
            <a:ext cx="737235" cy="599440"/>
            <a:chOff x="8607780" y="4550547"/>
            <a:chExt cx="737235" cy="599440"/>
          </a:xfrm>
        </p:grpSpPr>
        <p:sp>
          <p:nvSpPr>
            <p:cNvPr id="12" name="object 12"/>
            <p:cNvSpPr/>
            <p:nvPr/>
          </p:nvSpPr>
          <p:spPr>
            <a:xfrm>
              <a:off x="8713762" y="45505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4809423"/>
              <a:ext cx="172186" cy="6837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607781" y="45912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16"/>
                  </a:moveTo>
                  <a:lnTo>
                    <a:pt x="735812" y="140944"/>
                  </a:lnTo>
                  <a:lnTo>
                    <a:pt x="732650" y="138468"/>
                  </a:lnTo>
                  <a:lnTo>
                    <a:pt x="729170" y="138899"/>
                  </a:lnTo>
                  <a:lnTo>
                    <a:pt x="659790" y="147421"/>
                  </a:lnTo>
                  <a:lnTo>
                    <a:pt x="657313" y="150583"/>
                  </a:lnTo>
                  <a:lnTo>
                    <a:pt x="658177" y="157556"/>
                  </a:lnTo>
                  <a:lnTo>
                    <a:pt x="661339" y="160020"/>
                  </a:lnTo>
                  <a:lnTo>
                    <a:pt x="734199" y="151079"/>
                  </a:lnTo>
                  <a:lnTo>
                    <a:pt x="736676" y="14791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8607780" y="5887677"/>
            <a:ext cx="737235" cy="599440"/>
            <a:chOff x="8607780" y="5887677"/>
            <a:chExt cx="737235" cy="599440"/>
          </a:xfrm>
        </p:grpSpPr>
        <p:sp>
          <p:nvSpPr>
            <p:cNvPr id="16" name="object 16"/>
            <p:cNvSpPr/>
            <p:nvPr/>
          </p:nvSpPr>
          <p:spPr>
            <a:xfrm>
              <a:off x="8713762" y="58876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41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6146553"/>
              <a:ext cx="172186" cy="6837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8607781" y="59283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8607780" y="539156"/>
            <a:ext cx="737235" cy="599440"/>
            <a:chOff x="8607780" y="539156"/>
            <a:chExt cx="737235" cy="599440"/>
          </a:xfrm>
        </p:grpSpPr>
        <p:sp>
          <p:nvSpPr>
            <p:cNvPr id="20" name="object 20"/>
            <p:cNvSpPr/>
            <p:nvPr/>
          </p:nvSpPr>
          <p:spPr>
            <a:xfrm>
              <a:off x="8713762" y="5391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798032"/>
              <a:ext cx="172186" cy="683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8607781" y="579881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90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90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90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7746717" y="1211165"/>
            <a:ext cx="734695" cy="591820"/>
            <a:chOff x="7746717" y="1211165"/>
            <a:chExt cx="734695" cy="591820"/>
          </a:xfrm>
        </p:grpSpPr>
        <p:sp>
          <p:nvSpPr>
            <p:cNvPr id="24" name="object 24"/>
            <p:cNvSpPr/>
            <p:nvPr/>
          </p:nvSpPr>
          <p:spPr>
            <a:xfrm>
              <a:off x="785931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468149"/>
              <a:ext cx="172707" cy="6568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746708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7746717" y="2548295"/>
            <a:ext cx="734695" cy="591820"/>
            <a:chOff x="7746717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785931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746708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7746717" y="3885426"/>
            <a:ext cx="734695" cy="591820"/>
            <a:chOff x="7746717" y="3885426"/>
            <a:chExt cx="734695" cy="591820"/>
          </a:xfrm>
        </p:grpSpPr>
        <p:sp>
          <p:nvSpPr>
            <p:cNvPr id="32" name="object 32"/>
            <p:cNvSpPr/>
            <p:nvPr/>
          </p:nvSpPr>
          <p:spPr>
            <a:xfrm>
              <a:off x="785931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7746708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7746717" y="5222556"/>
            <a:ext cx="734695" cy="591820"/>
            <a:chOff x="7746717" y="5222556"/>
            <a:chExt cx="734695" cy="591820"/>
          </a:xfrm>
        </p:grpSpPr>
        <p:sp>
          <p:nvSpPr>
            <p:cNvPr id="36" name="object 36"/>
            <p:cNvSpPr/>
            <p:nvPr/>
          </p:nvSpPr>
          <p:spPr>
            <a:xfrm>
              <a:off x="785931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7746708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7859324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02486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8019654" y="6731670"/>
            <a:ext cx="182245" cy="151130"/>
            <a:chOff x="8019654" y="6731670"/>
            <a:chExt cx="182245" cy="151130"/>
          </a:xfrm>
        </p:grpSpPr>
        <p:sp>
          <p:nvSpPr>
            <p:cNvPr id="42" name="object 42"/>
            <p:cNvSpPr/>
            <p:nvPr/>
          </p:nvSpPr>
          <p:spPr>
            <a:xfrm>
              <a:off x="8185907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44" name="object 44"/>
          <p:cNvSpPr/>
          <p:nvPr/>
        </p:nvSpPr>
        <p:spPr>
          <a:xfrm>
            <a:off x="774671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89118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58217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389085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33353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398012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7746717" y="0"/>
            <a:ext cx="721995" cy="466090"/>
            <a:chOff x="7746717" y="0"/>
            <a:chExt cx="721995" cy="466090"/>
          </a:xfrm>
        </p:grpSpPr>
        <p:sp>
          <p:nvSpPr>
            <p:cNvPr id="51" name="object 51"/>
            <p:cNvSpPr/>
            <p:nvPr/>
          </p:nvSpPr>
          <p:spPr>
            <a:xfrm>
              <a:off x="785982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31018"/>
              <a:ext cx="172707" cy="65684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746708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" name="object 59"/>
          <p:cNvGrpSpPr/>
          <p:nvPr/>
        </p:nvGrpSpPr>
        <p:grpSpPr>
          <a:xfrm>
            <a:off x="9472027" y="1211165"/>
            <a:ext cx="734695" cy="591820"/>
            <a:chOff x="9472027" y="1211165"/>
            <a:chExt cx="734695" cy="591820"/>
          </a:xfrm>
        </p:grpSpPr>
        <p:sp>
          <p:nvSpPr>
            <p:cNvPr id="60" name="object 60"/>
            <p:cNvSpPr/>
            <p:nvPr/>
          </p:nvSpPr>
          <p:spPr>
            <a:xfrm>
              <a:off x="9584627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29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16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468149"/>
              <a:ext cx="172707" cy="65684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9472016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/>
          <p:nvPr/>
        </p:nvSpPr>
        <p:spPr>
          <a:xfrm>
            <a:off x="9584632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75017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" name="object 65"/>
          <p:cNvGrpSpPr/>
          <p:nvPr/>
        </p:nvGrpSpPr>
        <p:grpSpPr>
          <a:xfrm>
            <a:off x="9744962" y="2720280"/>
            <a:ext cx="182245" cy="151130"/>
            <a:chOff x="9744962" y="2720280"/>
            <a:chExt cx="182245" cy="151130"/>
          </a:xfrm>
        </p:grpSpPr>
        <p:sp>
          <p:nvSpPr>
            <p:cNvPr id="66" name="object 66"/>
            <p:cNvSpPr/>
            <p:nvPr/>
          </p:nvSpPr>
          <p:spPr>
            <a:xfrm>
              <a:off x="9911216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68" name="object 68"/>
          <p:cNvSpPr/>
          <p:nvPr/>
        </p:nvSpPr>
        <p:spPr>
          <a:xfrm>
            <a:off x="947202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514427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483526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114392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05884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123320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9472027" y="3885426"/>
            <a:ext cx="734695" cy="591820"/>
            <a:chOff x="9472027" y="3885426"/>
            <a:chExt cx="734695" cy="591820"/>
          </a:xfrm>
        </p:grpSpPr>
        <p:sp>
          <p:nvSpPr>
            <p:cNvPr id="75" name="object 75"/>
            <p:cNvSpPr/>
            <p:nvPr/>
          </p:nvSpPr>
          <p:spPr>
            <a:xfrm>
              <a:off x="9584627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16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25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4142409"/>
              <a:ext cx="172707" cy="65684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472016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9472027" y="5222556"/>
            <a:ext cx="734695" cy="591820"/>
            <a:chOff x="9472027" y="5222556"/>
            <a:chExt cx="734695" cy="591820"/>
          </a:xfrm>
        </p:grpSpPr>
        <p:sp>
          <p:nvSpPr>
            <p:cNvPr id="79" name="object 79"/>
            <p:cNvSpPr/>
            <p:nvPr/>
          </p:nvSpPr>
          <p:spPr>
            <a:xfrm>
              <a:off x="9584627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46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25" y="412229"/>
                  </a:lnTo>
                  <a:lnTo>
                    <a:pt x="315861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87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35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18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35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18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5479540"/>
              <a:ext cx="172707" cy="6568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9472016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9584632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75017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" name="object 84"/>
          <p:cNvGrpSpPr/>
          <p:nvPr/>
        </p:nvGrpSpPr>
        <p:grpSpPr>
          <a:xfrm>
            <a:off x="9744962" y="6731670"/>
            <a:ext cx="182245" cy="151130"/>
            <a:chOff x="9744962" y="6731670"/>
            <a:chExt cx="182245" cy="151130"/>
          </a:xfrm>
        </p:grpSpPr>
        <p:sp>
          <p:nvSpPr>
            <p:cNvPr id="85" name="object 85"/>
            <p:cNvSpPr/>
            <p:nvPr/>
          </p:nvSpPr>
          <p:spPr>
            <a:xfrm>
              <a:off x="9911216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87" name="object 87"/>
          <p:cNvSpPr/>
          <p:nvPr/>
        </p:nvSpPr>
        <p:spPr>
          <a:xfrm>
            <a:off x="947202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514427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483526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114392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05884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123320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9472027" y="0"/>
            <a:ext cx="721995" cy="466090"/>
            <a:chOff x="9472027" y="0"/>
            <a:chExt cx="721995" cy="466090"/>
          </a:xfrm>
        </p:grpSpPr>
        <p:sp>
          <p:nvSpPr>
            <p:cNvPr id="94" name="object 94"/>
            <p:cNvSpPr/>
            <p:nvPr/>
          </p:nvSpPr>
          <p:spPr>
            <a:xfrm>
              <a:off x="9585135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38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17" y="286258"/>
                  </a:lnTo>
                  <a:lnTo>
                    <a:pt x="315353" y="271106"/>
                  </a:lnTo>
                  <a:lnTo>
                    <a:pt x="307378" y="257111"/>
                  </a:lnTo>
                  <a:lnTo>
                    <a:pt x="296608" y="247345"/>
                  </a:lnTo>
                  <a:lnTo>
                    <a:pt x="286385" y="241922"/>
                  </a:lnTo>
                  <a:lnTo>
                    <a:pt x="282079" y="239636"/>
                  </a:lnTo>
                  <a:lnTo>
                    <a:pt x="263677" y="23397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27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27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70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210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58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31018"/>
              <a:ext cx="172707" cy="656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472016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/>
          <p:nvPr/>
        </p:nvSpPr>
        <p:spPr>
          <a:xfrm>
            <a:off x="5263154" y="1836233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5443105" y="2016066"/>
            <a:ext cx="185420" cy="147955"/>
            <a:chOff x="5443105" y="2016066"/>
            <a:chExt cx="185420" cy="147955"/>
          </a:xfrm>
        </p:grpSpPr>
        <p:sp>
          <p:nvSpPr>
            <p:cNvPr id="99" name="object 99"/>
            <p:cNvSpPr/>
            <p:nvPr/>
          </p:nvSpPr>
          <p:spPr>
            <a:xfrm>
              <a:off x="5443105" y="2016066"/>
              <a:ext cx="17145" cy="41910"/>
            </a:xfrm>
            <a:custGeom>
              <a:avLst/>
              <a:gdLst/>
              <a:ahLst/>
              <a:cxnLst/>
              <a:rect l="l" t="t" r="r" b="b"/>
              <a:pathLst>
                <a:path w="17145" h="41910">
                  <a:moveTo>
                    <a:pt x="9436" y="0"/>
                  </a:moveTo>
                  <a:lnTo>
                    <a:pt x="2476" y="850"/>
                  </a:lnTo>
                  <a:lnTo>
                    <a:pt x="0" y="4013"/>
                  </a:lnTo>
                  <a:lnTo>
                    <a:pt x="4330" y="39344"/>
                  </a:lnTo>
                  <a:lnTo>
                    <a:pt x="7505" y="41821"/>
                  </a:lnTo>
                  <a:lnTo>
                    <a:pt x="10985" y="41389"/>
                  </a:lnTo>
                  <a:lnTo>
                    <a:pt x="14465" y="40957"/>
                  </a:lnTo>
                  <a:lnTo>
                    <a:pt x="16941" y="37795"/>
                  </a:lnTo>
                  <a:lnTo>
                    <a:pt x="12598" y="2463"/>
                  </a:lnTo>
                  <a:lnTo>
                    <a:pt x="94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2095110"/>
              <a:ext cx="172186" cy="68376"/>
            </a:xfrm>
            <a:prstGeom prst="rect">
              <a:avLst/>
            </a:prstGeom>
          </p:spPr>
        </p:pic>
      </p:grpSp>
      <p:sp>
        <p:nvSpPr>
          <p:cNvPr id="101" name="object 101"/>
          <p:cNvSpPr/>
          <p:nvPr/>
        </p:nvSpPr>
        <p:spPr>
          <a:xfrm>
            <a:off x="5603552" y="1996356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174480" y="20940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244806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157162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814480" y="201540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778456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800749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" name="object 108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109" name="object 109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5157162" y="4510495"/>
            <a:ext cx="720725" cy="599440"/>
            <a:chOff x="5157162" y="4510495"/>
            <a:chExt cx="720725" cy="599440"/>
          </a:xfrm>
        </p:grpSpPr>
        <p:sp>
          <p:nvSpPr>
            <p:cNvPr id="113" name="object 113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5157152" y="4551222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object 116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17" name="object 117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21" name="object 121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" name="object 124"/>
          <p:cNvGrpSpPr/>
          <p:nvPr/>
        </p:nvGrpSpPr>
        <p:grpSpPr>
          <a:xfrm>
            <a:off x="4296100" y="1211165"/>
            <a:ext cx="734695" cy="591820"/>
            <a:chOff x="4296100" y="1211165"/>
            <a:chExt cx="734695" cy="591820"/>
          </a:xfrm>
        </p:grpSpPr>
        <p:sp>
          <p:nvSpPr>
            <p:cNvPr id="125" name="object 125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4296092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129" name="object 129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133" name="object 133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4296100" y="5222556"/>
            <a:ext cx="721995" cy="591820"/>
            <a:chOff x="4296100" y="5222556"/>
            <a:chExt cx="721995" cy="591820"/>
          </a:xfrm>
        </p:grpSpPr>
        <p:sp>
          <p:nvSpPr>
            <p:cNvPr id="137" name="object 137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4296092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" name="object 142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143" name="object 143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" name="object 146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147" name="object 147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4296092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5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2" name="object 152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153" name="object 153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157" name="object 157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161" name="object 161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6882460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4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4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4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  <a:path w="737234" h="277495">
                  <a:moveTo>
                    <a:pt x="736688" y="61087"/>
                  </a:moveTo>
                  <a:lnTo>
                    <a:pt x="735825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64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" name="object 166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167" name="object 167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" name="object 170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171" name="object 171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" name="object 174"/>
          <p:cNvGrpSpPr/>
          <p:nvPr/>
        </p:nvGrpSpPr>
        <p:grpSpPr>
          <a:xfrm>
            <a:off x="6021409" y="1211165"/>
            <a:ext cx="721995" cy="591820"/>
            <a:chOff x="6021409" y="1211165"/>
            <a:chExt cx="721995" cy="591820"/>
          </a:xfrm>
        </p:grpSpPr>
        <p:sp>
          <p:nvSpPr>
            <p:cNvPr id="175" name="object 175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6021400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8" name="object 178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0" name="object 180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181" name="object 181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4" name="object 184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185" name="object 185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6021409" y="5222556"/>
            <a:ext cx="721995" cy="591820"/>
            <a:chOff x="6021409" y="5222556"/>
            <a:chExt cx="721995" cy="591820"/>
          </a:xfrm>
        </p:grpSpPr>
        <p:sp>
          <p:nvSpPr>
            <p:cNvPr id="189" name="object 189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6021400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" name="object 192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" name="object 193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194" name="object 194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7" name="object 197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198" name="object 198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6021400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" name="object 201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2" name="object 202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203" name="object 203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" name="object 206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207" name="object 207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object 210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211" name="object 211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1706537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76" y="61087"/>
                  </a:moveTo>
                  <a:lnTo>
                    <a:pt x="735825" y="54114"/>
                  </a:lnTo>
                  <a:lnTo>
                    <a:pt x="732650" y="51638"/>
                  </a:lnTo>
                  <a:lnTo>
                    <a:pt x="729170" y="52070"/>
                  </a:lnTo>
                  <a:lnTo>
                    <a:pt x="659790" y="60591"/>
                  </a:lnTo>
                  <a:lnTo>
                    <a:pt x="657313" y="63754"/>
                  </a:lnTo>
                  <a:lnTo>
                    <a:pt x="658177" y="70726"/>
                  </a:lnTo>
                  <a:lnTo>
                    <a:pt x="661339" y="73190"/>
                  </a:lnTo>
                  <a:lnTo>
                    <a:pt x="734199" y="64249"/>
                  </a:lnTo>
                  <a:lnTo>
                    <a:pt x="736676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" name="object 214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5" name="object 215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216" name="object 216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" name="object 219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220" name="object 220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224" name="object 224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845477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" name="object 227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8" name="object 228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229" name="object 229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2" name="object 232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233" name="object 233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235" name="object 235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" name="object 236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237" name="object 237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845477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0" name="object 240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1" name="object 241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242" name="object 242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" name="object 245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246" name="object 246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7" name="object 247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248" name="object 248"/>
            <p:cNvSpPr/>
            <p:nvPr/>
          </p:nvSpPr>
          <p:spPr>
            <a:xfrm>
              <a:off x="845477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4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4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9" name="object 249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0" name="object 250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251" name="object 251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" name="object 254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255" name="object 255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" name="object 258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259" name="object 259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2" name="object 262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3" name="object 263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264" name="object 264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" name="object 267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268" name="object 268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1" name="object 271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272" name="object 272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5" name="object 275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6" name="object 276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277" name="object 277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" name="object 280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81" name="object 281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83" name="object 283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" name="object 284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285" name="object 285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" name="object 288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89" name="object 289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0" name="object 290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91" name="object 291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2" name="object 292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93" name="object 293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" name="object 296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97" name="object 297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8" name="object 298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" name="object 300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301" name="object 301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303" name="object 303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" name="object 304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305" name="object 305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" name="object 308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309" name="object 309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0" name="object 310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311" name="object 311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" name="object 312"/>
          <p:cNvGrpSpPr/>
          <p:nvPr/>
        </p:nvGrpSpPr>
        <p:grpSpPr>
          <a:xfrm>
            <a:off x="-1446" y="385743"/>
            <a:ext cx="10694035" cy="6760845"/>
            <a:chOff x="-1446" y="385743"/>
            <a:chExt cx="10694035" cy="6760845"/>
          </a:xfrm>
        </p:grpSpPr>
        <p:sp>
          <p:nvSpPr>
            <p:cNvPr id="313" name="object 313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4" name="object 314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315" name="object 315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7" name="object 317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42009" y="1008011"/>
              <a:ext cx="3149993" cy="6137998"/>
            </a:xfrm>
            <a:prstGeom prst="rect">
              <a:avLst/>
            </a:prstGeom>
          </p:spPr>
        </p:pic>
        <p:sp>
          <p:nvSpPr>
            <p:cNvPr id="318" name="object 318"/>
            <p:cNvSpPr/>
            <p:nvPr/>
          </p:nvSpPr>
          <p:spPr>
            <a:xfrm>
              <a:off x="1116001" y="1098006"/>
              <a:ext cx="6567170" cy="4464050"/>
            </a:xfrm>
            <a:custGeom>
              <a:avLst/>
              <a:gdLst/>
              <a:ahLst/>
              <a:cxnLst/>
              <a:rect l="l" t="t" r="r" b="b"/>
              <a:pathLst>
                <a:path w="6567170" h="4464050">
                  <a:moveTo>
                    <a:pt x="3172625" y="0"/>
                  </a:moveTo>
                  <a:lnTo>
                    <a:pt x="3116219" y="345"/>
                  </a:lnTo>
                  <a:lnTo>
                    <a:pt x="3060051" y="1378"/>
                  </a:lnTo>
                  <a:lnTo>
                    <a:pt x="3004130" y="3093"/>
                  </a:lnTo>
                  <a:lnTo>
                    <a:pt x="2948463" y="5484"/>
                  </a:lnTo>
                  <a:lnTo>
                    <a:pt x="2893059" y="8546"/>
                  </a:lnTo>
                  <a:lnTo>
                    <a:pt x="2837925" y="12272"/>
                  </a:lnTo>
                  <a:lnTo>
                    <a:pt x="2783071" y="16657"/>
                  </a:lnTo>
                  <a:lnTo>
                    <a:pt x="2728503" y="21696"/>
                  </a:lnTo>
                  <a:lnTo>
                    <a:pt x="2674231" y="27381"/>
                  </a:lnTo>
                  <a:lnTo>
                    <a:pt x="2620262" y="33709"/>
                  </a:lnTo>
                  <a:lnTo>
                    <a:pt x="2566604" y="40673"/>
                  </a:lnTo>
                  <a:lnTo>
                    <a:pt x="2513266" y="48267"/>
                  </a:lnTo>
                  <a:lnTo>
                    <a:pt x="2460255" y="56486"/>
                  </a:lnTo>
                  <a:lnTo>
                    <a:pt x="2407580" y="65324"/>
                  </a:lnTo>
                  <a:lnTo>
                    <a:pt x="2355249" y="74775"/>
                  </a:lnTo>
                  <a:lnTo>
                    <a:pt x="2303270" y="84834"/>
                  </a:lnTo>
                  <a:lnTo>
                    <a:pt x="2251651" y="95494"/>
                  </a:lnTo>
                  <a:lnTo>
                    <a:pt x="2200400" y="106751"/>
                  </a:lnTo>
                  <a:lnTo>
                    <a:pt x="2149525" y="118598"/>
                  </a:lnTo>
                  <a:lnTo>
                    <a:pt x="2099035" y="131029"/>
                  </a:lnTo>
                  <a:lnTo>
                    <a:pt x="2048937" y="144040"/>
                  </a:lnTo>
                  <a:lnTo>
                    <a:pt x="1999241" y="157624"/>
                  </a:lnTo>
                  <a:lnTo>
                    <a:pt x="1949952" y="171775"/>
                  </a:lnTo>
                  <a:lnTo>
                    <a:pt x="1901081" y="186488"/>
                  </a:lnTo>
                  <a:lnTo>
                    <a:pt x="1852635" y="201758"/>
                  </a:lnTo>
                  <a:lnTo>
                    <a:pt x="1804622" y="217578"/>
                  </a:lnTo>
                  <a:lnTo>
                    <a:pt x="1757051" y="233942"/>
                  </a:lnTo>
                  <a:lnTo>
                    <a:pt x="1709928" y="250846"/>
                  </a:lnTo>
                  <a:lnTo>
                    <a:pt x="1663264" y="268282"/>
                  </a:lnTo>
                  <a:lnTo>
                    <a:pt x="1617065" y="286247"/>
                  </a:lnTo>
                  <a:lnTo>
                    <a:pt x="1571339" y="304733"/>
                  </a:lnTo>
                  <a:lnTo>
                    <a:pt x="1526096" y="323735"/>
                  </a:lnTo>
                  <a:lnTo>
                    <a:pt x="1481343" y="343248"/>
                  </a:lnTo>
                  <a:lnTo>
                    <a:pt x="1437088" y="363265"/>
                  </a:lnTo>
                  <a:lnTo>
                    <a:pt x="1393339" y="383781"/>
                  </a:lnTo>
                  <a:lnTo>
                    <a:pt x="1350104" y="404791"/>
                  </a:lnTo>
                  <a:lnTo>
                    <a:pt x="1307392" y="426288"/>
                  </a:lnTo>
                  <a:lnTo>
                    <a:pt x="1265210" y="448267"/>
                  </a:lnTo>
                  <a:lnTo>
                    <a:pt x="1223568" y="470723"/>
                  </a:lnTo>
                  <a:lnTo>
                    <a:pt x="1182472" y="493648"/>
                  </a:lnTo>
                  <a:lnTo>
                    <a:pt x="1141931" y="517039"/>
                  </a:lnTo>
                  <a:lnTo>
                    <a:pt x="1101953" y="540888"/>
                  </a:lnTo>
                  <a:lnTo>
                    <a:pt x="1062547" y="565190"/>
                  </a:lnTo>
                  <a:lnTo>
                    <a:pt x="1023720" y="589941"/>
                  </a:lnTo>
                  <a:lnTo>
                    <a:pt x="985480" y="615133"/>
                  </a:lnTo>
                  <a:lnTo>
                    <a:pt x="947836" y="640761"/>
                  </a:lnTo>
                  <a:lnTo>
                    <a:pt x="910795" y="666820"/>
                  </a:lnTo>
                  <a:lnTo>
                    <a:pt x="874367" y="693303"/>
                  </a:lnTo>
                  <a:lnTo>
                    <a:pt x="838558" y="720205"/>
                  </a:lnTo>
                  <a:lnTo>
                    <a:pt x="803377" y="747521"/>
                  </a:lnTo>
                  <a:lnTo>
                    <a:pt x="768833" y="775244"/>
                  </a:lnTo>
                  <a:lnTo>
                    <a:pt x="734933" y="803369"/>
                  </a:lnTo>
                  <a:lnTo>
                    <a:pt x="701685" y="831890"/>
                  </a:lnTo>
                  <a:lnTo>
                    <a:pt x="669098" y="860802"/>
                  </a:lnTo>
                  <a:lnTo>
                    <a:pt x="637180" y="890099"/>
                  </a:lnTo>
                  <a:lnTo>
                    <a:pt x="605938" y="919774"/>
                  </a:lnTo>
                  <a:lnTo>
                    <a:pt x="575381" y="949823"/>
                  </a:lnTo>
                  <a:lnTo>
                    <a:pt x="545518" y="980239"/>
                  </a:lnTo>
                  <a:lnTo>
                    <a:pt x="516355" y="1011017"/>
                  </a:lnTo>
                  <a:lnTo>
                    <a:pt x="487902" y="1042151"/>
                  </a:lnTo>
                  <a:lnTo>
                    <a:pt x="460166" y="1073636"/>
                  </a:lnTo>
                  <a:lnTo>
                    <a:pt x="433156" y="1105466"/>
                  </a:lnTo>
                  <a:lnTo>
                    <a:pt x="406879" y="1137634"/>
                  </a:lnTo>
                  <a:lnTo>
                    <a:pt x="381344" y="1170136"/>
                  </a:lnTo>
                  <a:lnTo>
                    <a:pt x="356559" y="1202966"/>
                  </a:lnTo>
                  <a:lnTo>
                    <a:pt x="332532" y="1236117"/>
                  </a:lnTo>
                  <a:lnTo>
                    <a:pt x="309271" y="1269585"/>
                  </a:lnTo>
                  <a:lnTo>
                    <a:pt x="286784" y="1303363"/>
                  </a:lnTo>
                  <a:lnTo>
                    <a:pt x="265080" y="1337445"/>
                  </a:lnTo>
                  <a:lnTo>
                    <a:pt x="244166" y="1371827"/>
                  </a:lnTo>
                  <a:lnTo>
                    <a:pt x="224051" y="1406502"/>
                  </a:lnTo>
                  <a:lnTo>
                    <a:pt x="204742" y="1441465"/>
                  </a:lnTo>
                  <a:lnTo>
                    <a:pt x="186249" y="1476709"/>
                  </a:lnTo>
                  <a:lnTo>
                    <a:pt x="168578" y="1512230"/>
                  </a:lnTo>
                  <a:lnTo>
                    <a:pt x="151738" y="1548021"/>
                  </a:lnTo>
                  <a:lnTo>
                    <a:pt x="135738" y="1584077"/>
                  </a:lnTo>
                  <a:lnTo>
                    <a:pt x="120585" y="1620392"/>
                  </a:lnTo>
                  <a:lnTo>
                    <a:pt x="106287" y="1656960"/>
                  </a:lnTo>
                  <a:lnTo>
                    <a:pt x="92853" y="1693776"/>
                  </a:lnTo>
                  <a:lnTo>
                    <a:pt x="80291" y="1730834"/>
                  </a:lnTo>
                  <a:lnTo>
                    <a:pt x="68608" y="1768128"/>
                  </a:lnTo>
                  <a:lnTo>
                    <a:pt x="57814" y="1805653"/>
                  </a:lnTo>
                  <a:lnTo>
                    <a:pt x="47915" y="1843402"/>
                  </a:lnTo>
                  <a:lnTo>
                    <a:pt x="38921" y="1881370"/>
                  </a:lnTo>
                  <a:lnTo>
                    <a:pt x="30839" y="1919552"/>
                  </a:lnTo>
                  <a:lnTo>
                    <a:pt x="23677" y="1957941"/>
                  </a:lnTo>
                  <a:lnTo>
                    <a:pt x="17444" y="1996532"/>
                  </a:lnTo>
                  <a:lnTo>
                    <a:pt x="12148" y="2035319"/>
                  </a:lnTo>
                  <a:lnTo>
                    <a:pt x="7796" y="2074297"/>
                  </a:lnTo>
                  <a:lnTo>
                    <a:pt x="4397" y="2113460"/>
                  </a:lnTo>
                  <a:lnTo>
                    <a:pt x="1959" y="2152802"/>
                  </a:lnTo>
                  <a:lnTo>
                    <a:pt x="491" y="2192316"/>
                  </a:lnTo>
                  <a:lnTo>
                    <a:pt x="0" y="2231999"/>
                  </a:lnTo>
                  <a:lnTo>
                    <a:pt x="491" y="2271682"/>
                  </a:lnTo>
                  <a:lnTo>
                    <a:pt x="1959" y="2311197"/>
                  </a:lnTo>
                  <a:lnTo>
                    <a:pt x="4397" y="2350538"/>
                  </a:lnTo>
                  <a:lnTo>
                    <a:pt x="7796" y="2389701"/>
                  </a:lnTo>
                  <a:lnTo>
                    <a:pt x="12148" y="2428679"/>
                  </a:lnTo>
                  <a:lnTo>
                    <a:pt x="17444" y="2467466"/>
                  </a:lnTo>
                  <a:lnTo>
                    <a:pt x="23677" y="2506057"/>
                  </a:lnTo>
                  <a:lnTo>
                    <a:pt x="30839" y="2544446"/>
                  </a:lnTo>
                  <a:lnTo>
                    <a:pt x="38921" y="2582628"/>
                  </a:lnTo>
                  <a:lnTo>
                    <a:pt x="47915" y="2620596"/>
                  </a:lnTo>
                  <a:lnTo>
                    <a:pt x="57814" y="2658346"/>
                  </a:lnTo>
                  <a:lnTo>
                    <a:pt x="68608" y="2695870"/>
                  </a:lnTo>
                  <a:lnTo>
                    <a:pt x="80291" y="2733164"/>
                  </a:lnTo>
                  <a:lnTo>
                    <a:pt x="92853" y="2770222"/>
                  </a:lnTo>
                  <a:lnTo>
                    <a:pt x="106287" y="2807038"/>
                  </a:lnTo>
                  <a:lnTo>
                    <a:pt x="120585" y="2843606"/>
                  </a:lnTo>
                  <a:lnTo>
                    <a:pt x="135738" y="2879921"/>
                  </a:lnTo>
                  <a:lnTo>
                    <a:pt x="151738" y="2915977"/>
                  </a:lnTo>
                  <a:lnTo>
                    <a:pt x="168578" y="2951768"/>
                  </a:lnTo>
                  <a:lnTo>
                    <a:pt x="186249" y="2987289"/>
                  </a:lnTo>
                  <a:lnTo>
                    <a:pt x="204742" y="3022534"/>
                  </a:lnTo>
                  <a:lnTo>
                    <a:pt x="224051" y="3057496"/>
                  </a:lnTo>
                  <a:lnTo>
                    <a:pt x="244166" y="3092171"/>
                  </a:lnTo>
                  <a:lnTo>
                    <a:pt x="265080" y="3126553"/>
                  </a:lnTo>
                  <a:lnTo>
                    <a:pt x="286784" y="3160636"/>
                  </a:lnTo>
                  <a:lnTo>
                    <a:pt x="309271" y="3194414"/>
                  </a:lnTo>
                  <a:lnTo>
                    <a:pt x="332532" y="3227881"/>
                  </a:lnTo>
                  <a:lnTo>
                    <a:pt x="356559" y="3261033"/>
                  </a:lnTo>
                  <a:lnTo>
                    <a:pt x="381344" y="3293862"/>
                  </a:lnTo>
                  <a:lnTo>
                    <a:pt x="406879" y="3326364"/>
                  </a:lnTo>
                  <a:lnTo>
                    <a:pt x="433156" y="3358532"/>
                  </a:lnTo>
                  <a:lnTo>
                    <a:pt x="460166" y="3390362"/>
                  </a:lnTo>
                  <a:lnTo>
                    <a:pt x="487902" y="3421847"/>
                  </a:lnTo>
                  <a:lnTo>
                    <a:pt x="516355" y="3452981"/>
                  </a:lnTo>
                  <a:lnTo>
                    <a:pt x="545518" y="3483759"/>
                  </a:lnTo>
                  <a:lnTo>
                    <a:pt x="575381" y="3514176"/>
                  </a:lnTo>
                  <a:lnTo>
                    <a:pt x="605938" y="3544224"/>
                  </a:lnTo>
                  <a:lnTo>
                    <a:pt x="637180" y="3573900"/>
                  </a:lnTo>
                  <a:lnTo>
                    <a:pt x="669098" y="3603196"/>
                  </a:lnTo>
                  <a:lnTo>
                    <a:pt x="701685" y="3632108"/>
                  </a:lnTo>
                  <a:lnTo>
                    <a:pt x="734933" y="3660629"/>
                  </a:lnTo>
                  <a:lnTo>
                    <a:pt x="768833" y="3688754"/>
                  </a:lnTo>
                  <a:lnTo>
                    <a:pt x="803377" y="3716477"/>
                  </a:lnTo>
                  <a:lnTo>
                    <a:pt x="838558" y="3743793"/>
                  </a:lnTo>
                  <a:lnTo>
                    <a:pt x="874367" y="3770695"/>
                  </a:lnTo>
                  <a:lnTo>
                    <a:pt x="910795" y="3797179"/>
                  </a:lnTo>
                  <a:lnTo>
                    <a:pt x="947836" y="3823237"/>
                  </a:lnTo>
                  <a:lnTo>
                    <a:pt x="985480" y="3848865"/>
                  </a:lnTo>
                  <a:lnTo>
                    <a:pt x="1023720" y="3874058"/>
                  </a:lnTo>
                  <a:lnTo>
                    <a:pt x="1062547" y="3898808"/>
                  </a:lnTo>
                  <a:lnTo>
                    <a:pt x="1101953" y="3923110"/>
                  </a:lnTo>
                  <a:lnTo>
                    <a:pt x="1141931" y="3946960"/>
                  </a:lnTo>
                  <a:lnTo>
                    <a:pt x="1182472" y="3970350"/>
                  </a:lnTo>
                  <a:lnTo>
                    <a:pt x="1223568" y="3993276"/>
                  </a:lnTo>
                  <a:lnTo>
                    <a:pt x="1265210" y="4015731"/>
                  </a:lnTo>
                  <a:lnTo>
                    <a:pt x="1307392" y="4037710"/>
                  </a:lnTo>
                  <a:lnTo>
                    <a:pt x="1350104" y="4059207"/>
                  </a:lnTo>
                  <a:lnTo>
                    <a:pt x="1393339" y="4080217"/>
                  </a:lnTo>
                  <a:lnTo>
                    <a:pt x="1437088" y="4100733"/>
                  </a:lnTo>
                  <a:lnTo>
                    <a:pt x="1481343" y="4120751"/>
                  </a:lnTo>
                  <a:lnTo>
                    <a:pt x="1526096" y="4140263"/>
                  </a:lnTo>
                  <a:lnTo>
                    <a:pt x="1571339" y="4159265"/>
                  </a:lnTo>
                  <a:lnTo>
                    <a:pt x="1617065" y="4177752"/>
                  </a:lnTo>
                  <a:lnTo>
                    <a:pt x="1663264" y="4195716"/>
                  </a:lnTo>
                  <a:lnTo>
                    <a:pt x="1709928" y="4213153"/>
                  </a:lnTo>
                  <a:lnTo>
                    <a:pt x="1757051" y="4230056"/>
                  </a:lnTo>
                  <a:lnTo>
                    <a:pt x="1804622" y="4246421"/>
                  </a:lnTo>
                  <a:lnTo>
                    <a:pt x="1852635" y="4262240"/>
                  </a:lnTo>
                  <a:lnTo>
                    <a:pt x="1901081" y="4277510"/>
                  </a:lnTo>
                  <a:lnTo>
                    <a:pt x="1949952" y="4292223"/>
                  </a:lnTo>
                  <a:lnTo>
                    <a:pt x="1999241" y="4306375"/>
                  </a:lnTo>
                  <a:lnTo>
                    <a:pt x="2048937" y="4319958"/>
                  </a:lnTo>
                  <a:lnTo>
                    <a:pt x="2099035" y="4332969"/>
                  </a:lnTo>
                  <a:lnTo>
                    <a:pt x="2149525" y="4345401"/>
                  </a:lnTo>
                  <a:lnTo>
                    <a:pt x="2200400" y="4357248"/>
                  </a:lnTo>
                  <a:lnTo>
                    <a:pt x="2251651" y="4368504"/>
                  </a:lnTo>
                  <a:lnTo>
                    <a:pt x="2303270" y="4379165"/>
                  </a:lnTo>
                  <a:lnTo>
                    <a:pt x="2355249" y="4389223"/>
                  </a:lnTo>
                  <a:lnTo>
                    <a:pt x="2407580" y="4398674"/>
                  </a:lnTo>
                  <a:lnTo>
                    <a:pt x="2460255" y="4407512"/>
                  </a:lnTo>
                  <a:lnTo>
                    <a:pt x="2513266" y="4415731"/>
                  </a:lnTo>
                  <a:lnTo>
                    <a:pt x="2566604" y="4423325"/>
                  </a:lnTo>
                  <a:lnTo>
                    <a:pt x="2620262" y="4430289"/>
                  </a:lnTo>
                  <a:lnTo>
                    <a:pt x="2674231" y="4436617"/>
                  </a:lnTo>
                  <a:lnTo>
                    <a:pt x="2728503" y="4442303"/>
                  </a:lnTo>
                  <a:lnTo>
                    <a:pt x="2783071" y="4447341"/>
                  </a:lnTo>
                  <a:lnTo>
                    <a:pt x="2837925" y="4451726"/>
                  </a:lnTo>
                  <a:lnTo>
                    <a:pt x="2893059" y="4455452"/>
                  </a:lnTo>
                  <a:lnTo>
                    <a:pt x="2948463" y="4458514"/>
                  </a:lnTo>
                  <a:lnTo>
                    <a:pt x="3004130" y="4460905"/>
                  </a:lnTo>
                  <a:lnTo>
                    <a:pt x="3060051" y="4462620"/>
                  </a:lnTo>
                  <a:lnTo>
                    <a:pt x="3116219" y="4463653"/>
                  </a:lnTo>
                  <a:lnTo>
                    <a:pt x="3172625" y="4463999"/>
                  </a:lnTo>
                  <a:lnTo>
                    <a:pt x="3229419" y="4463648"/>
                  </a:lnTo>
                  <a:lnTo>
                    <a:pt x="3285972" y="4462601"/>
                  </a:lnTo>
                  <a:lnTo>
                    <a:pt x="3342275" y="4460862"/>
                  </a:lnTo>
                  <a:lnTo>
                    <a:pt x="3398319" y="4458438"/>
                  </a:lnTo>
                  <a:lnTo>
                    <a:pt x="3454097" y="4455335"/>
                  </a:lnTo>
                  <a:lnTo>
                    <a:pt x="3509601" y="4451558"/>
                  </a:lnTo>
                  <a:lnTo>
                    <a:pt x="3564821" y="4447113"/>
                  </a:lnTo>
                  <a:lnTo>
                    <a:pt x="3619750" y="4442006"/>
                  </a:lnTo>
                  <a:lnTo>
                    <a:pt x="3674379" y="4436242"/>
                  </a:lnTo>
                  <a:lnTo>
                    <a:pt x="3728701" y="4429829"/>
                  </a:lnTo>
                  <a:lnTo>
                    <a:pt x="3782706" y="4422771"/>
                  </a:lnTo>
                  <a:lnTo>
                    <a:pt x="3836386" y="4415074"/>
                  </a:lnTo>
                  <a:lnTo>
                    <a:pt x="3889734" y="4406744"/>
                  </a:lnTo>
                  <a:lnTo>
                    <a:pt x="3942741" y="4397788"/>
                  </a:lnTo>
                  <a:lnTo>
                    <a:pt x="3995398" y="4388210"/>
                  </a:lnTo>
                  <a:lnTo>
                    <a:pt x="4047698" y="4378017"/>
                  </a:lnTo>
                  <a:lnTo>
                    <a:pt x="4099631" y="4367214"/>
                  </a:lnTo>
                  <a:lnTo>
                    <a:pt x="4151191" y="4355808"/>
                  </a:lnTo>
                  <a:lnTo>
                    <a:pt x="4202367" y="4343803"/>
                  </a:lnTo>
                  <a:lnTo>
                    <a:pt x="4253153" y="4331207"/>
                  </a:lnTo>
                  <a:lnTo>
                    <a:pt x="4303540" y="4318025"/>
                  </a:lnTo>
                  <a:lnTo>
                    <a:pt x="4353520" y="4304262"/>
                  </a:lnTo>
                  <a:lnTo>
                    <a:pt x="4403083" y="4289924"/>
                  </a:lnTo>
                  <a:lnTo>
                    <a:pt x="4452223" y="4275018"/>
                  </a:lnTo>
                  <a:lnTo>
                    <a:pt x="4500930" y="4259549"/>
                  </a:lnTo>
                  <a:lnTo>
                    <a:pt x="4549197" y="4243523"/>
                  </a:lnTo>
                  <a:lnTo>
                    <a:pt x="4597015" y="4226946"/>
                  </a:lnTo>
                  <a:lnTo>
                    <a:pt x="4644375" y="4209824"/>
                  </a:lnTo>
                  <a:lnTo>
                    <a:pt x="4691271" y="4192162"/>
                  </a:lnTo>
                  <a:lnTo>
                    <a:pt x="4737692" y="4173966"/>
                  </a:lnTo>
                  <a:lnTo>
                    <a:pt x="4783631" y="4155242"/>
                  </a:lnTo>
                  <a:lnTo>
                    <a:pt x="4829081" y="4135996"/>
                  </a:lnTo>
                  <a:lnTo>
                    <a:pt x="4874031" y="4116235"/>
                  </a:lnTo>
                  <a:lnTo>
                    <a:pt x="4918475" y="4095962"/>
                  </a:lnTo>
                  <a:lnTo>
                    <a:pt x="4962403" y="4075185"/>
                  </a:lnTo>
                  <a:lnTo>
                    <a:pt x="5005808" y="4053910"/>
                  </a:lnTo>
                  <a:lnTo>
                    <a:pt x="5048681" y="4032141"/>
                  </a:lnTo>
                  <a:lnTo>
                    <a:pt x="5091014" y="4009886"/>
                  </a:lnTo>
                  <a:lnTo>
                    <a:pt x="5132798" y="3987149"/>
                  </a:lnTo>
                  <a:lnTo>
                    <a:pt x="5174026" y="3963937"/>
                  </a:lnTo>
                  <a:lnTo>
                    <a:pt x="5214689" y="3940256"/>
                  </a:lnTo>
                  <a:lnTo>
                    <a:pt x="5254779" y="3916110"/>
                  </a:lnTo>
                  <a:lnTo>
                    <a:pt x="5294287" y="3891507"/>
                  </a:lnTo>
                  <a:lnTo>
                    <a:pt x="5333206" y="3866452"/>
                  </a:lnTo>
                  <a:lnTo>
                    <a:pt x="5371526" y="3840950"/>
                  </a:lnTo>
                  <a:lnTo>
                    <a:pt x="5409240" y="3815008"/>
                  </a:lnTo>
                  <a:lnTo>
                    <a:pt x="5446339" y="3788632"/>
                  </a:lnTo>
                  <a:lnTo>
                    <a:pt x="5482815" y="3761827"/>
                  </a:lnTo>
                  <a:lnTo>
                    <a:pt x="5518660" y="3734599"/>
                  </a:lnTo>
                  <a:lnTo>
                    <a:pt x="5553865" y="3706953"/>
                  </a:lnTo>
                  <a:lnTo>
                    <a:pt x="5588423" y="3678897"/>
                  </a:lnTo>
                  <a:lnTo>
                    <a:pt x="5622324" y="3650435"/>
                  </a:lnTo>
                  <a:lnTo>
                    <a:pt x="5655561" y="3621574"/>
                  </a:lnTo>
                  <a:lnTo>
                    <a:pt x="5688125" y="3592319"/>
                  </a:lnTo>
                  <a:lnTo>
                    <a:pt x="5720009" y="3562676"/>
                  </a:lnTo>
                  <a:lnTo>
                    <a:pt x="5751203" y="3532651"/>
                  </a:lnTo>
                  <a:lnTo>
                    <a:pt x="5781699" y="3502250"/>
                  </a:lnTo>
                  <a:lnTo>
                    <a:pt x="5811489" y="3471478"/>
                  </a:lnTo>
                  <a:lnTo>
                    <a:pt x="5840565" y="3440342"/>
                  </a:lnTo>
                  <a:lnTo>
                    <a:pt x="5868919" y="3408847"/>
                  </a:lnTo>
                  <a:lnTo>
                    <a:pt x="5896542" y="3376999"/>
                  </a:lnTo>
                  <a:lnTo>
                    <a:pt x="5923426" y="3344804"/>
                  </a:lnTo>
                  <a:lnTo>
                    <a:pt x="5949563" y="3312268"/>
                  </a:lnTo>
                  <a:lnTo>
                    <a:pt x="5974944" y="3279396"/>
                  </a:lnTo>
                  <a:lnTo>
                    <a:pt x="5999561" y="3246195"/>
                  </a:lnTo>
                  <a:lnTo>
                    <a:pt x="6023405" y="3212670"/>
                  </a:lnTo>
                  <a:lnTo>
                    <a:pt x="6046470" y="3178827"/>
                  </a:lnTo>
                  <a:lnTo>
                    <a:pt x="6068745" y="3144672"/>
                  </a:lnTo>
                  <a:lnTo>
                    <a:pt x="6084330" y="3135761"/>
                  </a:lnTo>
                  <a:lnTo>
                    <a:pt x="6141415" y="3154922"/>
                  </a:lnTo>
                  <a:lnTo>
                    <a:pt x="6286701" y="3222073"/>
                  </a:lnTo>
                  <a:lnTo>
                    <a:pt x="6566890" y="3357130"/>
                  </a:lnTo>
                  <a:lnTo>
                    <a:pt x="6498869" y="3307449"/>
                  </a:lnTo>
                  <a:lnTo>
                    <a:pt x="6349995" y="3196716"/>
                  </a:lnTo>
                  <a:lnTo>
                    <a:pt x="6203046" y="3082403"/>
                  </a:lnTo>
                  <a:lnTo>
                    <a:pt x="6140805" y="3021977"/>
                  </a:lnTo>
                  <a:lnTo>
                    <a:pt x="6164876" y="2975691"/>
                  </a:lnTo>
                  <a:lnTo>
                    <a:pt x="6187526" y="2928933"/>
                  </a:lnTo>
                  <a:lnTo>
                    <a:pt x="6208737" y="2881716"/>
                  </a:lnTo>
                  <a:lnTo>
                    <a:pt x="6228492" y="2834053"/>
                  </a:lnTo>
                  <a:lnTo>
                    <a:pt x="6246772" y="2785957"/>
                  </a:lnTo>
                  <a:lnTo>
                    <a:pt x="6263558" y="2737441"/>
                  </a:lnTo>
                  <a:lnTo>
                    <a:pt x="6278832" y="2688517"/>
                  </a:lnTo>
                  <a:lnTo>
                    <a:pt x="6292576" y="2639199"/>
                  </a:lnTo>
                  <a:lnTo>
                    <a:pt x="6304772" y="2589500"/>
                  </a:lnTo>
                  <a:lnTo>
                    <a:pt x="6315401" y="2539431"/>
                  </a:lnTo>
                  <a:lnTo>
                    <a:pt x="6324445" y="2489007"/>
                  </a:lnTo>
                  <a:lnTo>
                    <a:pt x="6331886" y="2438240"/>
                  </a:lnTo>
                  <a:lnTo>
                    <a:pt x="6337705" y="2387143"/>
                  </a:lnTo>
                  <a:lnTo>
                    <a:pt x="6341884" y="2335728"/>
                  </a:lnTo>
                  <a:lnTo>
                    <a:pt x="6344405" y="2284009"/>
                  </a:lnTo>
                  <a:lnTo>
                    <a:pt x="6345250" y="2231999"/>
                  </a:lnTo>
                  <a:lnTo>
                    <a:pt x="6344758" y="2192316"/>
                  </a:lnTo>
                  <a:lnTo>
                    <a:pt x="6343290" y="2152802"/>
                  </a:lnTo>
                  <a:lnTo>
                    <a:pt x="6340852" y="2113460"/>
                  </a:lnTo>
                  <a:lnTo>
                    <a:pt x="6337453" y="2074297"/>
                  </a:lnTo>
                  <a:lnTo>
                    <a:pt x="6333102" y="2035319"/>
                  </a:lnTo>
                  <a:lnTo>
                    <a:pt x="6327805" y="1996532"/>
                  </a:lnTo>
                  <a:lnTo>
                    <a:pt x="6321572" y="1957941"/>
                  </a:lnTo>
                  <a:lnTo>
                    <a:pt x="6314410" y="1919552"/>
                  </a:lnTo>
                  <a:lnTo>
                    <a:pt x="6306328" y="1881370"/>
                  </a:lnTo>
                  <a:lnTo>
                    <a:pt x="6297334" y="1843402"/>
                  </a:lnTo>
                  <a:lnTo>
                    <a:pt x="6287435" y="1805653"/>
                  </a:lnTo>
                  <a:lnTo>
                    <a:pt x="6276641" y="1768128"/>
                  </a:lnTo>
                  <a:lnTo>
                    <a:pt x="6264958" y="1730834"/>
                  </a:lnTo>
                  <a:lnTo>
                    <a:pt x="6252396" y="1693776"/>
                  </a:lnTo>
                  <a:lnTo>
                    <a:pt x="6238962" y="1656960"/>
                  </a:lnTo>
                  <a:lnTo>
                    <a:pt x="6224664" y="1620392"/>
                  </a:lnTo>
                  <a:lnTo>
                    <a:pt x="6209511" y="1584077"/>
                  </a:lnTo>
                  <a:lnTo>
                    <a:pt x="6193511" y="1548021"/>
                  </a:lnTo>
                  <a:lnTo>
                    <a:pt x="6176671" y="1512230"/>
                  </a:lnTo>
                  <a:lnTo>
                    <a:pt x="6159001" y="1476709"/>
                  </a:lnTo>
                  <a:lnTo>
                    <a:pt x="6140507" y="1441465"/>
                  </a:lnTo>
                  <a:lnTo>
                    <a:pt x="6121198" y="1406502"/>
                  </a:lnTo>
                  <a:lnTo>
                    <a:pt x="6101083" y="1371827"/>
                  </a:lnTo>
                  <a:lnTo>
                    <a:pt x="6080169" y="1337445"/>
                  </a:lnTo>
                  <a:lnTo>
                    <a:pt x="6058465" y="1303363"/>
                  </a:lnTo>
                  <a:lnTo>
                    <a:pt x="6035978" y="1269585"/>
                  </a:lnTo>
                  <a:lnTo>
                    <a:pt x="6012717" y="1236117"/>
                  </a:lnTo>
                  <a:lnTo>
                    <a:pt x="5988690" y="1202966"/>
                  </a:lnTo>
                  <a:lnTo>
                    <a:pt x="5963905" y="1170136"/>
                  </a:lnTo>
                  <a:lnTo>
                    <a:pt x="5938370" y="1137634"/>
                  </a:lnTo>
                  <a:lnTo>
                    <a:pt x="5912094" y="1105466"/>
                  </a:lnTo>
                  <a:lnTo>
                    <a:pt x="5885083" y="1073636"/>
                  </a:lnTo>
                  <a:lnTo>
                    <a:pt x="5857347" y="1042151"/>
                  </a:lnTo>
                  <a:lnTo>
                    <a:pt x="5828894" y="1011017"/>
                  </a:lnTo>
                  <a:lnTo>
                    <a:pt x="5799732" y="980239"/>
                  </a:lnTo>
                  <a:lnTo>
                    <a:pt x="5769868" y="949823"/>
                  </a:lnTo>
                  <a:lnTo>
                    <a:pt x="5739311" y="919774"/>
                  </a:lnTo>
                  <a:lnTo>
                    <a:pt x="5708070" y="890099"/>
                  </a:lnTo>
                  <a:lnTo>
                    <a:pt x="5676151" y="860802"/>
                  </a:lnTo>
                  <a:lnTo>
                    <a:pt x="5643564" y="831890"/>
                  </a:lnTo>
                  <a:lnTo>
                    <a:pt x="5610316" y="803369"/>
                  </a:lnTo>
                  <a:lnTo>
                    <a:pt x="5576416" y="775244"/>
                  </a:lnTo>
                  <a:lnTo>
                    <a:pt x="5541872" y="747521"/>
                  </a:lnTo>
                  <a:lnTo>
                    <a:pt x="5506691" y="720205"/>
                  </a:lnTo>
                  <a:lnTo>
                    <a:pt x="5470883" y="693303"/>
                  </a:lnTo>
                  <a:lnTo>
                    <a:pt x="5434454" y="666820"/>
                  </a:lnTo>
                  <a:lnTo>
                    <a:pt x="5397414" y="640761"/>
                  </a:lnTo>
                  <a:lnTo>
                    <a:pt x="5359769" y="615133"/>
                  </a:lnTo>
                  <a:lnTo>
                    <a:pt x="5321530" y="589941"/>
                  </a:lnTo>
                  <a:lnTo>
                    <a:pt x="5282702" y="565190"/>
                  </a:lnTo>
                  <a:lnTo>
                    <a:pt x="5243296" y="540888"/>
                  </a:lnTo>
                  <a:lnTo>
                    <a:pt x="5203318" y="517039"/>
                  </a:lnTo>
                  <a:lnTo>
                    <a:pt x="5162777" y="493648"/>
                  </a:lnTo>
                  <a:lnTo>
                    <a:pt x="5121681" y="470723"/>
                  </a:lnTo>
                  <a:lnTo>
                    <a:pt x="5080039" y="448267"/>
                  </a:lnTo>
                  <a:lnTo>
                    <a:pt x="5037857" y="426288"/>
                  </a:lnTo>
                  <a:lnTo>
                    <a:pt x="4995145" y="404791"/>
                  </a:lnTo>
                  <a:lnTo>
                    <a:pt x="4951911" y="383781"/>
                  </a:lnTo>
                  <a:lnTo>
                    <a:pt x="4908162" y="363265"/>
                  </a:lnTo>
                  <a:lnTo>
                    <a:pt x="4863906" y="343248"/>
                  </a:lnTo>
                  <a:lnTo>
                    <a:pt x="4819153" y="323735"/>
                  </a:lnTo>
                  <a:lnTo>
                    <a:pt x="4773910" y="304733"/>
                  </a:lnTo>
                  <a:lnTo>
                    <a:pt x="4728184" y="286247"/>
                  </a:lnTo>
                  <a:lnTo>
                    <a:pt x="4681985" y="268282"/>
                  </a:lnTo>
                  <a:lnTo>
                    <a:pt x="4635321" y="250846"/>
                  </a:lnTo>
                  <a:lnTo>
                    <a:pt x="4588199" y="233942"/>
                  </a:lnTo>
                  <a:lnTo>
                    <a:pt x="4540627" y="217578"/>
                  </a:lnTo>
                  <a:lnTo>
                    <a:pt x="4492614" y="201758"/>
                  </a:lnTo>
                  <a:lnTo>
                    <a:pt x="4444168" y="186488"/>
                  </a:lnTo>
                  <a:lnTo>
                    <a:pt x="4395297" y="171775"/>
                  </a:lnTo>
                  <a:lnTo>
                    <a:pt x="4346009" y="157624"/>
                  </a:lnTo>
                  <a:lnTo>
                    <a:pt x="4296312" y="144040"/>
                  </a:lnTo>
                  <a:lnTo>
                    <a:pt x="4246214" y="131029"/>
                  </a:lnTo>
                  <a:lnTo>
                    <a:pt x="4195724" y="118598"/>
                  </a:lnTo>
                  <a:lnTo>
                    <a:pt x="4144850" y="106751"/>
                  </a:lnTo>
                  <a:lnTo>
                    <a:pt x="4093599" y="95494"/>
                  </a:lnTo>
                  <a:lnTo>
                    <a:pt x="4041980" y="84834"/>
                  </a:lnTo>
                  <a:lnTo>
                    <a:pt x="3990000" y="74775"/>
                  </a:lnTo>
                  <a:lnTo>
                    <a:pt x="3937669" y="65324"/>
                  </a:lnTo>
                  <a:lnTo>
                    <a:pt x="3884994" y="56486"/>
                  </a:lnTo>
                  <a:lnTo>
                    <a:pt x="3831983" y="48267"/>
                  </a:lnTo>
                  <a:lnTo>
                    <a:pt x="3778645" y="40673"/>
                  </a:lnTo>
                  <a:lnTo>
                    <a:pt x="3724987" y="33709"/>
                  </a:lnTo>
                  <a:lnTo>
                    <a:pt x="3671018" y="27381"/>
                  </a:lnTo>
                  <a:lnTo>
                    <a:pt x="3616746" y="21696"/>
                  </a:lnTo>
                  <a:lnTo>
                    <a:pt x="3562178" y="16657"/>
                  </a:lnTo>
                  <a:lnTo>
                    <a:pt x="3507324" y="12272"/>
                  </a:lnTo>
                  <a:lnTo>
                    <a:pt x="3452190" y="8546"/>
                  </a:lnTo>
                  <a:lnTo>
                    <a:pt x="3396786" y="5484"/>
                  </a:lnTo>
                  <a:lnTo>
                    <a:pt x="3341120" y="3093"/>
                  </a:lnTo>
                  <a:lnTo>
                    <a:pt x="3285198" y="1378"/>
                  </a:lnTo>
                  <a:lnTo>
                    <a:pt x="3229031" y="345"/>
                  </a:lnTo>
                  <a:lnTo>
                    <a:pt x="3172625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9" name="object 319"/>
          <p:cNvSpPr txBox="1"/>
          <p:nvPr/>
        </p:nvSpPr>
        <p:spPr>
          <a:xfrm>
            <a:off x="8376385" y="3724367"/>
            <a:ext cx="10541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u="sng" spc="-125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endParaRPr sz="3000">
              <a:latin typeface="Times New Roman"/>
              <a:cs typeface="Times New Roman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1665992" y="1890222"/>
            <a:ext cx="5361305" cy="3272178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305435" marR="297815" algn="ctr">
              <a:lnSpc>
                <a:spcPct val="119000"/>
              </a:lnSpc>
              <a:spcBef>
                <a:spcPts val="380"/>
              </a:spcBef>
            </a:pPr>
            <a:r>
              <a:rPr sz="3000" b="1" dirty="0">
                <a:solidFill>
                  <a:srgbClr val="25408F"/>
                </a:solidFill>
                <a:latin typeface="Trebuchet MS"/>
                <a:cs typeface="Trebuchet MS"/>
              </a:rPr>
              <a:t>How to prevent Dental Decay 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Brush your teeth twice a day with a fluoride toothpaste.</a:t>
            </a:r>
            <a:endParaRPr sz="3000" dirty="0">
              <a:latin typeface="Gill Sans MT"/>
              <a:cs typeface="Gill Sans MT"/>
            </a:endParaRPr>
          </a:p>
          <a:p>
            <a:pPr algn="ctr">
              <a:lnSpc>
                <a:spcPct val="100000"/>
              </a:lnSpc>
              <a:spcBef>
                <a:spcPts val="400"/>
              </a:spcBef>
            </a:pP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Have less 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s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ugary foods and drinks.</a:t>
            </a:r>
            <a:endParaRPr sz="3000" dirty="0">
              <a:latin typeface="Gill Sans MT"/>
              <a:cs typeface="Gill Sans MT"/>
            </a:endParaRPr>
          </a:p>
          <a:p>
            <a:pPr algn="ctr">
              <a:lnSpc>
                <a:spcPct val="100000"/>
              </a:lnSpc>
              <a:spcBef>
                <a:spcPts val="400"/>
              </a:spcBef>
            </a:pP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Visit a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dentist regular</a:t>
            </a:r>
            <a:r>
              <a:rPr sz="30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l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y.</a:t>
            </a:r>
            <a:endParaRPr sz="3000" dirty="0">
              <a:latin typeface="Gill Sans MT"/>
              <a:cs typeface="Gill Sans MT"/>
            </a:endParaRPr>
          </a:p>
        </p:txBody>
      </p:sp>
      <p:grpSp>
        <p:nvGrpSpPr>
          <p:cNvPr id="321" name="object 321"/>
          <p:cNvGrpSpPr/>
          <p:nvPr/>
        </p:nvGrpSpPr>
        <p:grpSpPr>
          <a:xfrm>
            <a:off x="0" y="4420294"/>
            <a:ext cx="10692130" cy="3140075"/>
            <a:chOff x="0" y="4420294"/>
            <a:chExt cx="10692130" cy="3140075"/>
          </a:xfrm>
        </p:grpSpPr>
        <p:sp>
          <p:nvSpPr>
            <p:cNvPr id="322" name="object 322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3" name="object 323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" name="object 325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22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27" name="object 32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3214090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9" name="object 9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3" name="object 13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17" name="object 17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4296092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26" name="object 26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0" name="object 30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296092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37" name="object 37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1" name="object 41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296092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48" name="object 48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52" name="object 52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882470" y="4510495"/>
            <a:ext cx="624840" cy="599440"/>
            <a:chOff x="6882470" y="4510495"/>
            <a:chExt cx="624840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463803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" name="object 62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63" name="object 63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67" name="object 67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71" name="object 71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6021400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79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7" name="object 77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78" name="object 78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82" name="object 82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" name="object 85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86" name="object 86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6021400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2" name="object 92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93" name="object 93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6021409" y="0"/>
            <a:ext cx="632460" cy="466090"/>
            <a:chOff x="6021409" y="0"/>
            <a:chExt cx="632460" cy="466090"/>
          </a:xfrm>
        </p:grpSpPr>
        <p:sp>
          <p:nvSpPr>
            <p:cNvPr id="97" name="object 97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8" name="object 9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6021400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" name="object 103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04" name="object 104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08" name="object 108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1706544" y="4397135"/>
            <a:ext cx="624840" cy="599440"/>
            <a:chOff x="1706544" y="4397135"/>
            <a:chExt cx="624840" cy="599440"/>
          </a:xfrm>
        </p:grpSpPr>
        <p:sp>
          <p:nvSpPr>
            <p:cNvPr id="112" name="object 112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706537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" name="object 115"/>
          <p:cNvSpPr/>
          <p:nvPr/>
        </p:nvSpPr>
        <p:spPr>
          <a:xfrm>
            <a:off x="2363862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8" name="object 118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19" name="object 119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" name="object 122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23" name="object 123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845482" y="1211165"/>
            <a:ext cx="632460" cy="591820"/>
            <a:chOff x="845482" y="1211165"/>
            <a:chExt cx="632460" cy="591820"/>
          </a:xfrm>
        </p:grpSpPr>
        <p:sp>
          <p:nvSpPr>
            <p:cNvPr id="127" name="object 127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845477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/>
          <p:nvPr/>
        </p:nvSpPr>
        <p:spPr>
          <a:xfrm>
            <a:off x="1487849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3" name="object 133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34" name="object 134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38" name="object 138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845482" y="5222556"/>
            <a:ext cx="632460" cy="591820"/>
            <a:chOff x="845482" y="5222556"/>
            <a:chExt cx="632460" cy="591820"/>
          </a:xfrm>
        </p:grpSpPr>
        <p:sp>
          <p:nvSpPr>
            <p:cNvPr id="142" name="object 142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845477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/>
          <p:nvPr/>
        </p:nvSpPr>
        <p:spPr>
          <a:xfrm>
            <a:off x="1487849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" name="object 148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49" name="object 149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845482" y="0"/>
            <a:ext cx="632460" cy="466090"/>
            <a:chOff x="845482" y="0"/>
            <a:chExt cx="632460" cy="466090"/>
          </a:xfrm>
        </p:grpSpPr>
        <p:sp>
          <p:nvSpPr>
            <p:cNvPr id="153" name="object 153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845477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6" name="object 156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9" name="object 159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60" name="object 160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" name="object 163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64" name="object 164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" name="object 167"/>
          <p:cNvGrpSpPr/>
          <p:nvPr/>
        </p:nvGrpSpPr>
        <p:grpSpPr>
          <a:xfrm>
            <a:off x="3449171" y="4397135"/>
            <a:ext cx="607695" cy="599440"/>
            <a:chOff x="3449171" y="4397135"/>
            <a:chExt cx="607695" cy="599440"/>
          </a:xfrm>
        </p:grpSpPr>
        <p:sp>
          <p:nvSpPr>
            <p:cNvPr id="168" name="object 168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3" y="4656010"/>
              <a:ext cx="172186" cy="68376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3449167" y="4654905"/>
              <a:ext cx="137795" cy="147320"/>
            </a:xfrm>
            <a:custGeom>
              <a:avLst/>
              <a:gdLst/>
              <a:ahLst/>
              <a:cxnLst/>
              <a:rect l="l" t="t" r="r" b="b"/>
              <a:pathLst>
                <a:path w="137795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7795" h="147320">
                  <a:moveTo>
                    <a:pt x="137795" y="91363"/>
                  </a:moveTo>
                  <a:lnTo>
                    <a:pt x="133121" y="86106"/>
                  </a:lnTo>
                  <a:lnTo>
                    <a:pt x="129108" y="85902"/>
                  </a:lnTo>
                  <a:lnTo>
                    <a:pt x="70561" y="137985"/>
                  </a:lnTo>
                  <a:lnTo>
                    <a:pt x="70319" y="141998"/>
                  </a:lnTo>
                  <a:lnTo>
                    <a:pt x="72656" y="144614"/>
                  </a:lnTo>
                  <a:lnTo>
                    <a:pt x="74091" y="146240"/>
                  </a:lnTo>
                  <a:lnTo>
                    <a:pt x="76174" y="146939"/>
                  </a:lnTo>
                  <a:lnTo>
                    <a:pt x="79413" y="146545"/>
                  </a:lnTo>
                  <a:lnTo>
                    <a:pt x="80619" y="146024"/>
                  </a:lnTo>
                  <a:lnTo>
                    <a:pt x="137566" y="95377"/>
                  </a:lnTo>
                  <a:lnTo>
                    <a:pt x="137795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" name="object 171"/>
          <p:cNvSpPr/>
          <p:nvPr/>
        </p:nvSpPr>
        <p:spPr>
          <a:xfrm>
            <a:off x="3431853" y="45246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089171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" name="object 175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76" name="object 176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80" name="object 180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" name="object 183"/>
          <p:cNvGrpSpPr/>
          <p:nvPr/>
        </p:nvGrpSpPr>
        <p:grpSpPr>
          <a:xfrm>
            <a:off x="2570791" y="1211165"/>
            <a:ext cx="632460" cy="591820"/>
            <a:chOff x="2570791" y="1211165"/>
            <a:chExt cx="632460" cy="591820"/>
          </a:xfrm>
        </p:grpSpPr>
        <p:sp>
          <p:nvSpPr>
            <p:cNvPr id="184" name="object 184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2570784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3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7" name="object 187"/>
          <p:cNvSpPr/>
          <p:nvPr/>
        </p:nvSpPr>
        <p:spPr>
          <a:xfrm>
            <a:off x="2582291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213158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" name="object 191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92" name="object 192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96" name="object 196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2570791" y="5222556"/>
            <a:ext cx="632460" cy="591820"/>
            <a:chOff x="2570791" y="5222556"/>
            <a:chExt cx="632460" cy="591820"/>
          </a:xfrm>
        </p:grpSpPr>
        <p:sp>
          <p:nvSpPr>
            <p:cNvPr id="200" name="object 200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2570784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35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" name="object 203"/>
          <p:cNvSpPr/>
          <p:nvPr/>
        </p:nvSpPr>
        <p:spPr>
          <a:xfrm>
            <a:off x="258229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13158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08" name="object 208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2570791" y="0"/>
            <a:ext cx="632460" cy="466090"/>
            <a:chOff x="2570791" y="0"/>
            <a:chExt cx="632460" cy="466090"/>
          </a:xfrm>
        </p:grpSpPr>
        <p:sp>
          <p:nvSpPr>
            <p:cNvPr id="212" name="object 212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570791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/>
          <p:nvPr/>
        </p:nvSpPr>
        <p:spPr>
          <a:xfrm>
            <a:off x="2613192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9" name="object 219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20" name="object 220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24" name="object 224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-1446" y="4397135"/>
            <a:ext cx="607695" cy="599440"/>
            <a:chOff x="-1446" y="4397135"/>
            <a:chExt cx="607695" cy="599440"/>
          </a:xfrm>
        </p:grpSpPr>
        <p:sp>
          <p:nvSpPr>
            <p:cNvPr id="228" name="object 228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-1435" y="4654905"/>
              <a:ext cx="137795" cy="147320"/>
            </a:xfrm>
            <a:custGeom>
              <a:avLst/>
              <a:gdLst/>
              <a:ahLst/>
              <a:cxnLst/>
              <a:rect l="l" t="t" r="r" b="b"/>
              <a:pathLst>
                <a:path w="137795" h="147320">
                  <a:moveTo>
                    <a:pt x="79349" y="9436"/>
                  </a:moveTo>
                  <a:lnTo>
                    <a:pt x="78486" y="2463"/>
                  </a:lnTo>
                  <a:lnTo>
                    <a:pt x="75323" y="0"/>
                  </a:lnTo>
                  <a:lnTo>
                    <a:pt x="2463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13" y="21551"/>
                  </a:lnTo>
                  <a:lnTo>
                    <a:pt x="7493" y="21120"/>
                  </a:lnTo>
                  <a:lnTo>
                    <a:pt x="76873" y="12598"/>
                  </a:lnTo>
                  <a:lnTo>
                    <a:pt x="79349" y="9436"/>
                  </a:lnTo>
                  <a:close/>
                </a:path>
                <a:path w="137795" h="147320">
                  <a:moveTo>
                    <a:pt x="137782" y="91363"/>
                  </a:moveTo>
                  <a:lnTo>
                    <a:pt x="133108" y="86106"/>
                  </a:lnTo>
                  <a:lnTo>
                    <a:pt x="129095" y="85902"/>
                  </a:lnTo>
                  <a:lnTo>
                    <a:pt x="70548" y="137985"/>
                  </a:lnTo>
                  <a:lnTo>
                    <a:pt x="70307" y="141998"/>
                  </a:lnTo>
                  <a:lnTo>
                    <a:pt x="72644" y="144614"/>
                  </a:lnTo>
                  <a:lnTo>
                    <a:pt x="74079" y="146240"/>
                  </a:lnTo>
                  <a:lnTo>
                    <a:pt x="76161" y="146939"/>
                  </a:lnTo>
                  <a:lnTo>
                    <a:pt x="79400" y="146545"/>
                  </a:lnTo>
                  <a:lnTo>
                    <a:pt x="80606" y="146024"/>
                  </a:lnTo>
                  <a:lnTo>
                    <a:pt x="137553" y="95377"/>
                  </a:lnTo>
                  <a:lnTo>
                    <a:pt x="137782" y="9136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" name="object 231"/>
          <p:cNvSpPr/>
          <p:nvPr/>
        </p:nvSpPr>
        <p:spPr>
          <a:xfrm>
            <a:off x="0" y="452882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38554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5" name="object 235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36" name="object 236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40" name="object 240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" name="object 241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084844" y="3359310"/>
              <a:ext cx="3846195" cy="1651635"/>
            </a:xfrm>
            <a:custGeom>
              <a:avLst/>
              <a:gdLst/>
              <a:ahLst/>
              <a:cxnLst/>
              <a:rect l="l" t="t" r="r" b="b"/>
              <a:pathLst>
                <a:path w="3846195" h="1651635">
                  <a:moveTo>
                    <a:pt x="1922995" y="0"/>
                  </a:moveTo>
                  <a:lnTo>
                    <a:pt x="1856886" y="478"/>
                  </a:lnTo>
                  <a:lnTo>
                    <a:pt x="1791336" y="1904"/>
                  </a:lnTo>
                  <a:lnTo>
                    <a:pt x="1726381" y="4262"/>
                  </a:lnTo>
                  <a:lnTo>
                    <a:pt x="1662057" y="7536"/>
                  </a:lnTo>
                  <a:lnTo>
                    <a:pt x="1598400" y="11712"/>
                  </a:lnTo>
                  <a:lnTo>
                    <a:pt x="1535446" y="16773"/>
                  </a:lnTo>
                  <a:lnTo>
                    <a:pt x="1473230" y="22704"/>
                  </a:lnTo>
                  <a:lnTo>
                    <a:pt x="1411788" y="29491"/>
                  </a:lnTo>
                  <a:lnTo>
                    <a:pt x="1351157" y="37117"/>
                  </a:lnTo>
                  <a:lnTo>
                    <a:pt x="1291371" y="45567"/>
                  </a:lnTo>
                  <a:lnTo>
                    <a:pt x="1232467" y="54826"/>
                  </a:lnTo>
                  <a:lnTo>
                    <a:pt x="1174480" y="64879"/>
                  </a:lnTo>
                  <a:lnTo>
                    <a:pt x="1117447" y="75710"/>
                  </a:lnTo>
                  <a:lnTo>
                    <a:pt x="1061403" y="87304"/>
                  </a:lnTo>
                  <a:lnTo>
                    <a:pt x="1006383" y="99645"/>
                  </a:lnTo>
                  <a:lnTo>
                    <a:pt x="952424" y="112718"/>
                  </a:lnTo>
                  <a:lnTo>
                    <a:pt x="899562" y="126507"/>
                  </a:lnTo>
                  <a:lnTo>
                    <a:pt x="847832" y="140998"/>
                  </a:lnTo>
                  <a:lnTo>
                    <a:pt x="797270" y="156175"/>
                  </a:lnTo>
                  <a:lnTo>
                    <a:pt x="747912" y="172023"/>
                  </a:lnTo>
                  <a:lnTo>
                    <a:pt x="699793" y="188525"/>
                  </a:lnTo>
                  <a:lnTo>
                    <a:pt x="652950" y="205668"/>
                  </a:lnTo>
                  <a:lnTo>
                    <a:pt x="607418" y="223435"/>
                  </a:lnTo>
                  <a:lnTo>
                    <a:pt x="563233" y="241811"/>
                  </a:lnTo>
                  <a:lnTo>
                    <a:pt x="520431" y="260780"/>
                  </a:lnTo>
                  <a:lnTo>
                    <a:pt x="479048" y="280328"/>
                  </a:lnTo>
                  <a:lnTo>
                    <a:pt x="439120" y="300439"/>
                  </a:lnTo>
                  <a:lnTo>
                    <a:pt x="400681" y="321098"/>
                  </a:lnTo>
                  <a:lnTo>
                    <a:pt x="363769" y="342288"/>
                  </a:lnTo>
                  <a:lnTo>
                    <a:pt x="328418" y="363996"/>
                  </a:lnTo>
                  <a:lnTo>
                    <a:pt x="294665" y="386205"/>
                  </a:lnTo>
                  <a:lnTo>
                    <a:pt x="262546" y="408900"/>
                  </a:lnTo>
                  <a:lnTo>
                    <a:pt x="232095" y="432066"/>
                  </a:lnTo>
                  <a:lnTo>
                    <a:pt x="176346" y="479748"/>
                  </a:lnTo>
                  <a:lnTo>
                    <a:pt x="127703" y="529129"/>
                  </a:lnTo>
                  <a:lnTo>
                    <a:pt x="86454" y="580085"/>
                  </a:lnTo>
                  <a:lnTo>
                    <a:pt x="52884" y="632494"/>
                  </a:lnTo>
                  <a:lnTo>
                    <a:pt x="27280" y="686233"/>
                  </a:lnTo>
                  <a:lnTo>
                    <a:pt x="9928" y="741178"/>
                  </a:lnTo>
                  <a:lnTo>
                    <a:pt x="1115" y="797206"/>
                  </a:lnTo>
                  <a:lnTo>
                    <a:pt x="0" y="825588"/>
                  </a:lnTo>
                  <a:lnTo>
                    <a:pt x="1115" y="853971"/>
                  </a:lnTo>
                  <a:lnTo>
                    <a:pt x="9928" y="909999"/>
                  </a:lnTo>
                  <a:lnTo>
                    <a:pt x="27280" y="964944"/>
                  </a:lnTo>
                  <a:lnTo>
                    <a:pt x="52884" y="1018682"/>
                  </a:lnTo>
                  <a:lnTo>
                    <a:pt x="86454" y="1071090"/>
                  </a:lnTo>
                  <a:lnTo>
                    <a:pt x="127703" y="1122046"/>
                  </a:lnTo>
                  <a:lnTo>
                    <a:pt x="176346" y="1171426"/>
                  </a:lnTo>
                  <a:lnTo>
                    <a:pt x="232095" y="1219108"/>
                  </a:lnTo>
                  <a:lnTo>
                    <a:pt x="262546" y="1242274"/>
                  </a:lnTo>
                  <a:lnTo>
                    <a:pt x="294665" y="1264968"/>
                  </a:lnTo>
                  <a:lnTo>
                    <a:pt x="328418" y="1287177"/>
                  </a:lnTo>
                  <a:lnTo>
                    <a:pt x="363769" y="1308884"/>
                  </a:lnTo>
                  <a:lnTo>
                    <a:pt x="400681" y="1330074"/>
                  </a:lnTo>
                  <a:lnTo>
                    <a:pt x="439120" y="1350732"/>
                  </a:lnTo>
                  <a:lnTo>
                    <a:pt x="479048" y="1370843"/>
                  </a:lnTo>
                  <a:lnTo>
                    <a:pt x="520431" y="1390391"/>
                  </a:lnTo>
                  <a:lnTo>
                    <a:pt x="563233" y="1409360"/>
                  </a:lnTo>
                  <a:lnTo>
                    <a:pt x="607418" y="1427735"/>
                  </a:lnTo>
                  <a:lnTo>
                    <a:pt x="652950" y="1445502"/>
                  </a:lnTo>
                  <a:lnTo>
                    <a:pt x="699793" y="1462644"/>
                  </a:lnTo>
                  <a:lnTo>
                    <a:pt x="747912" y="1479146"/>
                  </a:lnTo>
                  <a:lnTo>
                    <a:pt x="797270" y="1494993"/>
                  </a:lnTo>
                  <a:lnTo>
                    <a:pt x="847832" y="1510170"/>
                  </a:lnTo>
                  <a:lnTo>
                    <a:pt x="899562" y="1524660"/>
                  </a:lnTo>
                  <a:lnTo>
                    <a:pt x="952424" y="1538450"/>
                  </a:lnTo>
                  <a:lnTo>
                    <a:pt x="1006383" y="1551522"/>
                  </a:lnTo>
                  <a:lnTo>
                    <a:pt x="1061403" y="1563863"/>
                  </a:lnTo>
                  <a:lnTo>
                    <a:pt x="1117447" y="1575456"/>
                  </a:lnTo>
                  <a:lnTo>
                    <a:pt x="1174480" y="1586287"/>
                  </a:lnTo>
                  <a:lnTo>
                    <a:pt x="1232467" y="1596339"/>
                  </a:lnTo>
                  <a:lnTo>
                    <a:pt x="1291371" y="1605598"/>
                  </a:lnTo>
                  <a:lnTo>
                    <a:pt x="1351157" y="1614049"/>
                  </a:lnTo>
                  <a:lnTo>
                    <a:pt x="1411788" y="1621674"/>
                  </a:lnTo>
                  <a:lnTo>
                    <a:pt x="1473230" y="1628461"/>
                  </a:lnTo>
                  <a:lnTo>
                    <a:pt x="1535446" y="1634392"/>
                  </a:lnTo>
                  <a:lnTo>
                    <a:pt x="1598400" y="1639453"/>
                  </a:lnTo>
                  <a:lnTo>
                    <a:pt x="1662057" y="1643628"/>
                  </a:lnTo>
                  <a:lnTo>
                    <a:pt x="1726381" y="1646902"/>
                  </a:lnTo>
                  <a:lnTo>
                    <a:pt x="1791336" y="1649260"/>
                  </a:lnTo>
                  <a:lnTo>
                    <a:pt x="1856886" y="1650686"/>
                  </a:lnTo>
                  <a:lnTo>
                    <a:pt x="1922995" y="1651165"/>
                  </a:lnTo>
                  <a:lnTo>
                    <a:pt x="1989105" y="1650686"/>
                  </a:lnTo>
                  <a:lnTo>
                    <a:pt x="2054655" y="1649260"/>
                  </a:lnTo>
                  <a:lnTo>
                    <a:pt x="2119610" y="1646902"/>
                  </a:lnTo>
                  <a:lnTo>
                    <a:pt x="2183934" y="1643628"/>
                  </a:lnTo>
                  <a:lnTo>
                    <a:pt x="2247591" y="1639453"/>
                  </a:lnTo>
                  <a:lnTo>
                    <a:pt x="2310545" y="1634392"/>
                  </a:lnTo>
                  <a:lnTo>
                    <a:pt x="2372761" y="1628461"/>
                  </a:lnTo>
                  <a:lnTo>
                    <a:pt x="2434203" y="1621674"/>
                  </a:lnTo>
                  <a:lnTo>
                    <a:pt x="2494834" y="1614049"/>
                  </a:lnTo>
                  <a:lnTo>
                    <a:pt x="2554620" y="1605598"/>
                  </a:lnTo>
                  <a:lnTo>
                    <a:pt x="2613524" y="1596339"/>
                  </a:lnTo>
                  <a:lnTo>
                    <a:pt x="2671511" y="1586287"/>
                  </a:lnTo>
                  <a:lnTo>
                    <a:pt x="2728544" y="1575456"/>
                  </a:lnTo>
                  <a:lnTo>
                    <a:pt x="2784588" y="1563863"/>
                  </a:lnTo>
                  <a:lnTo>
                    <a:pt x="2839608" y="1551522"/>
                  </a:lnTo>
                  <a:lnTo>
                    <a:pt x="2893567" y="1538450"/>
                  </a:lnTo>
                  <a:lnTo>
                    <a:pt x="2946429" y="1524660"/>
                  </a:lnTo>
                  <a:lnTo>
                    <a:pt x="2998159" y="1510170"/>
                  </a:lnTo>
                  <a:lnTo>
                    <a:pt x="3048721" y="1494993"/>
                  </a:lnTo>
                  <a:lnTo>
                    <a:pt x="3098079" y="1479146"/>
                  </a:lnTo>
                  <a:lnTo>
                    <a:pt x="3146198" y="1462644"/>
                  </a:lnTo>
                  <a:lnTo>
                    <a:pt x="3193041" y="1445502"/>
                  </a:lnTo>
                  <a:lnTo>
                    <a:pt x="3238573" y="1427735"/>
                  </a:lnTo>
                  <a:lnTo>
                    <a:pt x="3282757" y="1409360"/>
                  </a:lnTo>
                  <a:lnTo>
                    <a:pt x="3325559" y="1390391"/>
                  </a:lnTo>
                  <a:lnTo>
                    <a:pt x="3366943" y="1370843"/>
                  </a:lnTo>
                  <a:lnTo>
                    <a:pt x="3406871" y="1350732"/>
                  </a:lnTo>
                  <a:lnTo>
                    <a:pt x="3445310" y="1330074"/>
                  </a:lnTo>
                  <a:lnTo>
                    <a:pt x="3482222" y="1308884"/>
                  </a:lnTo>
                  <a:lnTo>
                    <a:pt x="3517573" y="1287177"/>
                  </a:lnTo>
                  <a:lnTo>
                    <a:pt x="3551326" y="1264968"/>
                  </a:lnTo>
                  <a:lnTo>
                    <a:pt x="3583445" y="1242274"/>
                  </a:lnTo>
                  <a:lnTo>
                    <a:pt x="3613895" y="1219108"/>
                  </a:lnTo>
                  <a:lnTo>
                    <a:pt x="3669645" y="1171426"/>
                  </a:lnTo>
                  <a:lnTo>
                    <a:pt x="3718287" y="1122046"/>
                  </a:lnTo>
                  <a:lnTo>
                    <a:pt x="3759537" y="1071090"/>
                  </a:lnTo>
                  <a:lnTo>
                    <a:pt x="3793107" y="1018682"/>
                  </a:lnTo>
                  <a:lnTo>
                    <a:pt x="3818711" y="964944"/>
                  </a:lnTo>
                  <a:lnTo>
                    <a:pt x="3836063" y="909999"/>
                  </a:lnTo>
                  <a:lnTo>
                    <a:pt x="3844876" y="853971"/>
                  </a:lnTo>
                  <a:lnTo>
                    <a:pt x="3845991" y="825588"/>
                  </a:lnTo>
                  <a:lnTo>
                    <a:pt x="3843454" y="782810"/>
                  </a:lnTo>
                  <a:lnTo>
                    <a:pt x="3835926" y="740599"/>
                  </a:lnTo>
                  <a:lnTo>
                    <a:pt x="3823529" y="699006"/>
                  </a:lnTo>
                  <a:lnTo>
                    <a:pt x="3806388" y="658085"/>
                  </a:lnTo>
                  <a:lnTo>
                    <a:pt x="3784625" y="617889"/>
                  </a:lnTo>
                  <a:lnTo>
                    <a:pt x="3758364" y="578470"/>
                  </a:lnTo>
                  <a:lnTo>
                    <a:pt x="3727729" y="539882"/>
                  </a:lnTo>
                  <a:lnTo>
                    <a:pt x="3692842" y="502178"/>
                  </a:lnTo>
                  <a:lnTo>
                    <a:pt x="3653828" y="465409"/>
                  </a:lnTo>
                  <a:lnTo>
                    <a:pt x="3610809" y="429630"/>
                  </a:lnTo>
                  <a:lnTo>
                    <a:pt x="3563909" y="394893"/>
                  </a:lnTo>
                  <a:lnTo>
                    <a:pt x="3513251" y="361251"/>
                  </a:lnTo>
                  <a:lnTo>
                    <a:pt x="3555119" y="333330"/>
                  </a:lnTo>
                  <a:lnTo>
                    <a:pt x="3660305" y="280138"/>
                  </a:lnTo>
                  <a:lnTo>
                    <a:pt x="3768005" y="228529"/>
                  </a:lnTo>
                  <a:lnTo>
                    <a:pt x="3817416" y="205359"/>
                  </a:lnTo>
                  <a:lnTo>
                    <a:pt x="3599386" y="270590"/>
                  </a:lnTo>
                  <a:lnTo>
                    <a:pt x="3485778" y="303206"/>
                  </a:lnTo>
                  <a:lnTo>
                    <a:pt x="3439755" y="312990"/>
                  </a:lnTo>
                  <a:lnTo>
                    <a:pt x="3424478" y="309727"/>
                  </a:lnTo>
                  <a:lnTo>
                    <a:pt x="3389787" y="291669"/>
                  </a:lnTo>
                  <a:lnTo>
                    <a:pt x="3353940" y="274045"/>
                  </a:lnTo>
                  <a:lnTo>
                    <a:pt x="3316960" y="256867"/>
                  </a:lnTo>
                  <a:lnTo>
                    <a:pt x="3278874" y="240144"/>
                  </a:lnTo>
                  <a:lnTo>
                    <a:pt x="3239706" y="223888"/>
                  </a:lnTo>
                  <a:lnTo>
                    <a:pt x="3199481" y="208110"/>
                  </a:lnTo>
                  <a:lnTo>
                    <a:pt x="3158223" y="192819"/>
                  </a:lnTo>
                  <a:lnTo>
                    <a:pt x="3115958" y="178027"/>
                  </a:lnTo>
                  <a:lnTo>
                    <a:pt x="3072710" y="163744"/>
                  </a:lnTo>
                  <a:lnTo>
                    <a:pt x="3028505" y="149982"/>
                  </a:lnTo>
                  <a:lnTo>
                    <a:pt x="2983367" y="136750"/>
                  </a:lnTo>
                  <a:lnTo>
                    <a:pt x="2937321" y="124059"/>
                  </a:lnTo>
                  <a:lnTo>
                    <a:pt x="2890391" y="111920"/>
                  </a:lnTo>
                  <a:lnTo>
                    <a:pt x="2842604" y="100345"/>
                  </a:lnTo>
                  <a:lnTo>
                    <a:pt x="2793983" y="89342"/>
                  </a:lnTo>
                  <a:lnTo>
                    <a:pt x="2744554" y="78924"/>
                  </a:lnTo>
                  <a:lnTo>
                    <a:pt x="2694341" y="69100"/>
                  </a:lnTo>
                  <a:lnTo>
                    <a:pt x="2643369" y="59882"/>
                  </a:lnTo>
                  <a:lnTo>
                    <a:pt x="2591663" y="51280"/>
                  </a:lnTo>
                  <a:lnTo>
                    <a:pt x="2539248" y="43305"/>
                  </a:lnTo>
                  <a:lnTo>
                    <a:pt x="2486149" y="35967"/>
                  </a:lnTo>
                  <a:lnTo>
                    <a:pt x="2432390" y="29277"/>
                  </a:lnTo>
                  <a:lnTo>
                    <a:pt x="2377997" y="23246"/>
                  </a:lnTo>
                  <a:lnTo>
                    <a:pt x="2322995" y="17885"/>
                  </a:lnTo>
                  <a:lnTo>
                    <a:pt x="2267407" y="13204"/>
                  </a:lnTo>
                  <a:lnTo>
                    <a:pt x="2211260" y="9214"/>
                  </a:lnTo>
                  <a:lnTo>
                    <a:pt x="2154578" y="5925"/>
                  </a:lnTo>
                  <a:lnTo>
                    <a:pt x="2097385" y="3349"/>
                  </a:lnTo>
                  <a:lnTo>
                    <a:pt x="2039708" y="1495"/>
                  </a:lnTo>
                  <a:lnTo>
                    <a:pt x="1981569" y="375"/>
                  </a:lnTo>
                  <a:lnTo>
                    <a:pt x="1922995" y="0"/>
                  </a:lnTo>
                  <a:close/>
                </a:path>
              </a:pathLst>
            </a:custGeom>
            <a:solidFill>
              <a:srgbClr val="DFF0EE">
                <a:alpha val="6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717999" y="943259"/>
              <a:ext cx="4999990" cy="2576830"/>
            </a:xfrm>
            <a:custGeom>
              <a:avLst/>
              <a:gdLst/>
              <a:ahLst/>
              <a:cxnLst/>
              <a:rect l="l" t="t" r="r" b="b"/>
              <a:pathLst>
                <a:path w="4999990" h="2576829">
                  <a:moveTo>
                    <a:pt x="2432469" y="0"/>
                  </a:moveTo>
                  <a:lnTo>
                    <a:pt x="2370648" y="407"/>
                  </a:lnTo>
                  <a:lnTo>
                    <a:pt x="2309208" y="1625"/>
                  </a:lnTo>
                  <a:lnTo>
                    <a:pt x="2248164" y="3642"/>
                  </a:lnTo>
                  <a:lnTo>
                    <a:pt x="2187537" y="6450"/>
                  </a:lnTo>
                  <a:lnTo>
                    <a:pt x="2127344" y="10037"/>
                  </a:lnTo>
                  <a:lnTo>
                    <a:pt x="2067604" y="14396"/>
                  </a:lnTo>
                  <a:lnTo>
                    <a:pt x="2008334" y="19516"/>
                  </a:lnTo>
                  <a:lnTo>
                    <a:pt x="1949553" y="25388"/>
                  </a:lnTo>
                  <a:lnTo>
                    <a:pt x="1891279" y="32001"/>
                  </a:lnTo>
                  <a:lnTo>
                    <a:pt x="1833530" y="39347"/>
                  </a:lnTo>
                  <a:lnTo>
                    <a:pt x="1776325" y="47415"/>
                  </a:lnTo>
                  <a:lnTo>
                    <a:pt x="1719682" y="56196"/>
                  </a:lnTo>
                  <a:lnTo>
                    <a:pt x="1663619" y="65680"/>
                  </a:lnTo>
                  <a:lnTo>
                    <a:pt x="1608154" y="75858"/>
                  </a:lnTo>
                  <a:lnTo>
                    <a:pt x="1553306" y="86719"/>
                  </a:lnTo>
                  <a:lnTo>
                    <a:pt x="1499093" y="98255"/>
                  </a:lnTo>
                  <a:lnTo>
                    <a:pt x="1445532" y="110456"/>
                  </a:lnTo>
                  <a:lnTo>
                    <a:pt x="1392643" y="123312"/>
                  </a:lnTo>
                  <a:lnTo>
                    <a:pt x="1340443" y="136812"/>
                  </a:lnTo>
                  <a:lnTo>
                    <a:pt x="1288951" y="150949"/>
                  </a:lnTo>
                  <a:lnTo>
                    <a:pt x="1238185" y="165711"/>
                  </a:lnTo>
                  <a:lnTo>
                    <a:pt x="1188163" y="181090"/>
                  </a:lnTo>
                  <a:lnTo>
                    <a:pt x="1138904" y="197075"/>
                  </a:lnTo>
                  <a:lnTo>
                    <a:pt x="1090425" y="213658"/>
                  </a:lnTo>
                  <a:lnTo>
                    <a:pt x="1042745" y="230827"/>
                  </a:lnTo>
                  <a:lnTo>
                    <a:pt x="995883" y="248575"/>
                  </a:lnTo>
                  <a:lnTo>
                    <a:pt x="949855" y="266890"/>
                  </a:lnTo>
                  <a:lnTo>
                    <a:pt x="904682" y="285764"/>
                  </a:lnTo>
                  <a:lnTo>
                    <a:pt x="860380" y="305186"/>
                  </a:lnTo>
                  <a:lnTo>
                    <a:pt x="816968" y="325148"/>
                  </a:lnTo>
                  <a:lnTo>
                    <a:pt x="774464" y="345639"/>
                  </a:lnTo>
                  <a:lnTo>
                    <a:pt x="732887" y="366649"/>
                  </a:lnTo>
                  <a:lnTo>
                    <a:pt x="692255" y="388170"/>
                  </a:lnTo>
                  <a:lnTo>
                    <a:pt x="652586" y="410191"/>
                  </a:lnTo>
                  <a:lnTo>
                    <a:pt x="613898" y="432703"/>
                  </a:lnTo>
                  <a:lnTo>
                    <a:pt x="576210" y="455696"/>
                  </a:lnTo>
                  <a:lnTo>
                    <a:pt x="539539" y="479160"/>
                  </a:lnTo>
                  <a:lnTo>
                    <a:pt x="503905" y="503086"/>
                  </a:lnTo>
                  <a:lnTo>
                    <a:pt x="469324" y="527465"/>
                  </a:lnTo>
                  <a:lnTo>
                    <a:pt x="435816" y="552285"/>
                  </a:lnTo>
                  <a:lnTo>
                    <a:pt x="403399" y="577539"/>
                  </a:lnTo>
                  <a:lnTo>
                    <a:pt x="372090" y="603216"/>
                  </a:lnTo>
                  <a:lnTo>
                    <a:pt x="341909" y="629306"/>
                  </a:lnTo>
                  <a:lnTo>
                    <a:pt x="312873" y="655800"/>
                  </a:lnTo>
                  <a:lnTo>
                    <a:pt x="285001" y="682688"/>
                  </a:lnTo>
                  <a:lnTo>
                    <a:pt x="258310" y="709960"/>
                  </a:lnTo>
                  <a:lnTo>
                    <a:pt x="208548" y="765621"/>
                  </a:lnTo>
                  <a:lnTo>
                    <a:pt x="163732" y="822703"/>
                  </a:lnTo>
                  <a:lnTo>
                    <a:pt x="124008" y="881130"/>
                  </a:lnTo>
                  <a:lnTo>
                    <a:pt x="89522" y="940825"/>
                  </a:lnTo>
                  <a:lnTo>
                    <a:pt x="60420" y="1001710"/>
                  </a:lnTo>
                  <a:lnTo>
                    <a:pt x="36848" y="1063708"/>
                  </a:lnTo>
                  <a:lnTo>
                    <a:pt x="18952" y="1126742"/>
                  </a:lnTo>
                  <a:lnTo>
                    <a:pt x="6877" y="1190734"/>
                  </a:lnTo>
                  <a:lnTo>
                    <a:pt x="770" y="1255608"/>
                  </a:lnTo>
                  <a:lnTo>
                    <a:pt x="0" y="1288351"/>
                  </a:lnTo>
                  <a:lnTo>
                    <a:pt x="770" y="1321094"/>
                  </a:lnTo>
                  <a:lnTo>
                    <a:pt x="6877" y="1385968"/>
                  </a:lnTo>
                  <a:lnTo>
                    <a:pt x="18952" y="1449960"/>
                  </a:lnTo>
                  <a:lnTo>
                    <a:pt x="36848" y="1512995"/>
                  </a:lnTo>
                  <a:lnTo>
                    <a:pt x="60420" y="1574993"/>
                  </a:lnTo>
                  <a:lnTo>
                    <a:pt x="89522" y="1635878"/>
                  </a:lnTo>
                  <a:lnTo>
                    <a:pt x="124008" y="1695573"/>
                  </a:lnTo>
                  <a:lnTo>
                    <a:pt x="163732" y="1754001"/>
                  </a:lnTo>
                  <a:lnTo>
                    <a:pt x="208548" y="1811084"/>
                  </a:lnTo>
                  <a:lnTo>
                    <a:pt x="258310" y="1866744"/>
                  </a:lnTo>
                  <a:lnTo>
                    <a:pt x="285001" y="1894017"/>
                  </a:lnTo>
                  <a:lnTo>
                    <a:pt x="312873" y="1920905"/>
                  </a:lnTo>
                  <a:lnTo>
                    <a:pt x="341909" y="1947400"/>
                  </a:lnTo>
                  <a:lnTo>
                    <a:pt x="372090" y="1973490"/>
                  </a:lnTo>
                  <a:lnTo>
                    <a:pt x="403399" y="1999167"/>
                  </a:lnTo>
                  <a:lnTo>
                    <a:pt x="435816" y="2024421"/>
                  </a:lnTo>
                  <a:lnTo>
                    <a:pt x="469324" y="2049242"/>
                  </a:lnTo>
                  <a:lnTo>
                    <a:pt x="503905" y="2073620"/>
                  </a:lnTo>
                  <a:lnTo>
                    <a:pt x="539539" y="2097547"/>
                  </a:lnTo>
                  <a:lnTo>
                    <a:pt x="576210" y="2121011"/>
                  </a:lnTo>
                  <a:lnTo>
                    <a:pt x="613898" y="2144005"/>
                  </a:lnTo>
                  <a:lnTo>
                    <a:pt x="652586" y="2166517"/>
                  </a:lnTo>
                  <a:lnTo>
                    <a:pt x="692255" y="2188538"/>
                  </a:lnTo>
                  <a:lnTo>
                    <a:pt x="732887" y="2210059"/>
                  </a:lnTo>
                  <a:lnTo>
                    <a:pt x="774464" y="2231070"/>
                  </a:lnTo>
                  <a:lnTo>
                    <a:pt x="816968" y="2251561"/>
                  </a:lnTo>
                  <a:lnTo>
                    <a:pt x="860380" y="2271523"/>
                  </a:lnTo>
                  <a:lnTo>
                    <a:pt x="904682" y="2290946"/>
                  </a:lnTo>
                  <a:lnTo>
                    <a:pt x="949855" y="2309820"/>
                  </a:lnTo>
                  <a:lnTo>
                    <a:pt x="995883" y="2328135"/>
                  </a:lnTo>
                  <a:lnTo>
                    <a:pt x="1042745" y="2345883"/>
                  </a:lnTo>
                  <a:lnTo>
                    <a:pt x="1090425" y="2363053"/>
                  </a:lnTo>
                  <a:lnTo>
                    <a:pt x="1138904" y="2379636"/>
                  </a:lnTo>
                  <a:lnTo>
                    <a:pt x="1188163" y="2395621"/>
                  </a:lnTo>
                  <a:lnTo>
                    <a:pt x="1238185" y="2411000"/>
                  </a:lnTo>
                  <a:lnTo>
                    <a:pt x="1288951" y="2425763"/>
                  </a:lnTo>
                  <a:lnTo>
                    <a:pt x="1340443" y="2439900"/>
                  </a:lnTo>
                  <a:lnTo>
                    <a:pt x="1392643" y="2453401"/>
                  </a:lnTo>
                  <a:lnTo>
                    <a:pt x="1445532" y="2466256"/>
                  </a:lnTo>
                  <a:lnTo>
                    <a:pt x="1499093" y="2478457"/>
                  </a:lnTo>
                  <a:lnTo>
                    <a:pt x="1553306" y="2489993"/>
                  </a:lnTo>
                  <a:lnTo>
                    <a:pt x="1608154" y="2500855"/>
                  </a:lnTo>
                  <a:lnTo>
                    <a:pt x="1663619" y="2511033"/>
                  </a:lnTo>
                  <a:lnTo>
                    <a:pt x="1719682" y="2520518"/>
                  </a:lnTo>
                  <a:lnTo>
                    <a:pt x="1776325" y="2529299"/>
                  </a:lnTo>
                  <a:lnTo>
                    <a:pt x="1833530" y="2537367"/>
                  </a:lnTo>
                  <a:lnTo>
                    <a:pt x="1891279" y="2544713"/>
                  </a:lnTo>
                  <a:lnTo>
                    <a:pt x="1949553" y="2551326"/>
                  </a:lnTo>
                  <a:lnTo>
                    <a:pt x="2008334" y="2557198"/>
                  </a:lnTo>
                  <a:lnTo>
                    <a:pt x="2067604" y="2562318"/>
                  </a:lnTo>
                  <a:lnTo>
                    <a:pt x="2127344" y="2566677"/>
                  </a:lnTo>
                  <a:lnTo>
                    <a:pt x="2187537" y="2570265"/>
                  </a:lnTo>
                  <a:lnTo>
                    <a:pt x="2248164" y="2573072"/>
                  </a:lnTo>
                  <a:lnTo>
                    <a:pt x="2309208" y="2575090"/>
                  </a:lnTo>
                  <a:lnTo>
                    <a:pt x="2370648" y="2576307"/>
                  </a:lnTo>
                  <a:lnTo>
                    <a:pt x="2432469" y="2576715"/>
                  </a:lnTo>
                  <a:lnTo>
                    <a:pt x="2491779" y="2576340"/>
                  </a:lnTo>
                  <a:lnTo>
                    <a:pt x="2550740" y="2575219"/>
                  </a:lnTo>
                  <a:lnTo>
                    <a:pt x="2609337" y="2573362"/>
                  </a:lnTo>
                  <a:lnTo>
                    <a:pt x="2667554" y="2570776"/>
                  </a:lnTo>
                  <a:lnTo>
                    <a:pt x="2725373" y="2567470"/>
                  </a:lnTo>
                  <a:lnTo>
                    <a:pt x="2782780" y="2563454"/>
                  </a:lnTo>
                  <a:lnTo>
                    <a:pt x="2839757" y="2558735"/>
                  </a:lnTo>
                  <a:lnTo>
                    <a:pt x="2896290" y="2553321"/>
                  </a:lnTo>
                  <a:lnTo>
                    <a:pt x="2952361" y="2547223"/>
                  </a:lnTo>
                  <a:lnTo>
                    <a:pt x="3007955" y="2540447"/>
                  </a:lnTo>
                  <a:lnTo>
                    <a:pt x="3063056" y="2533002"/>
                  </a:lnTo>
                  <a:lnTo>
                    <a:pt x="3117647" y="2524898"/>
                  </a:lnTo>
                  <a:lnTo>
                    <a:pt x="3171713" y="2516142"/>
                  </a:lnTo>
                  <a:lnTo>
                    <a:pt x="3225237" y="2506743"/>
                  </a:lnTo>
                  <a:lnTo>
                    <a:pt x="3278203" y="2496709"/>
                  </a:lnTo>
                  <a:lnTo>
                    <a:pt x="3330596" y="2486050"/>
                  </a:lnTo>
                  <a:lnTo>
                    <a:pt x="3382398" y="2474773"/>
                  </a:lnTo>
                  <a:lnTo>
                    <a:pt x="3433594" y="2462888"/>
                  </a:lnTo>
                  <a:lnTo>
                    <a:pt x="3484168" y="2450402"/>
                  </a:lnTo>
                  <a:lnTo>
                    <a:pt x="3534104" y="2437324"/>
                  </a:lnTo>
                  <a:lnTo>
                    <a:pt x="3583386" y="2423664"/>
                  </a:lnTo>
                  <a:lnTo>
                    <a:pt x="3631997" y="2409428"/>
                  </a:lnTo>
                  <a:lnTo>
                    <a:pt x="3679921" y="2394626"/>
                  </a:lnTo>
                  <a:lnTo>
                    <a:pt x="3727143" y="2379266"/>
                  </a:lnTo>
                  <a:lnTo>
                    <a:pt x="3773646" y="2363358"/>
                  </a:lnTo>
                  <a:lnTo>
                    <a:pt x="3819415" y="2346908"/>
                  </a:lnTo>
                  <a:lnTo>
                    <a:pt x="3864432" y="2329926"/>
                  </a:lnTo>
                  <a:lnTo>
                    <a:pt x="3908682" y="2312421"/>
                  </a:lnTo>
                  <a:lnTo>
                    <a:pt x="3952149" y="2294401"/>
                  </a:lnTo>
                  <a:lnTo>
                    <a:pt x="3994817" y="2275874"/>
                  </a:lnTo>
                  <a:lnTo>
                    <a:pt x="4036670" y="2256849"/>
                  </a:lnTo>
                  <a:lnTo>
                    <a:pt x="4077691" y="2237335"/>
                  </a:lnTo>
                  <a:lnTo>
                    <a:pt x="4117864" y="2217340"/>
                  </a:lnTo>
                  <a:lnTo>
                    <a:pt x="4157174" y="2196872"/>
                  </a:lnTo>
                  <a:lnTo>
                    <a:pt x="4195604" y="2175940"/>
                  </a:lnTo>
                  <a:lnTo>
                    <a:pt x="4233138" y="2154553"/>
                  </a:lnTo>
                  <a:lnTo>
                    <a:pt x="4269761" y="2132719"/>
                  </a:lnTo>
                  <a:lnTo>
                    <a:pt x="4305455" y="2110447"/>
                  </a:lnTo>
                  <a:lnTo>
                    <a:pt x="4340205" y="2087745"/>
                  </a:lnTo>
                  <a:lnTo>
                    <a:pt x="4373995" y="2064621"/>
                  </a:lnTo>
                  <a:lnTo>
                    <a:pt x="4406809" y="2041085"/>
                  </a:lnTo>
                  <a:lnTo>
                    <a:pt x="4438630" y="2017145"/>
                  </a:lnTo>
                  <a:lnTo>
                    <a:pt x="4469443" y="1992809"/>
                  </a:lnTo>
                  <a:lnTo>
                    <a:pt x="4499231" y="1968085"/>
                  </a:lnTo>
                  <a:lnTo>
                    <a:pt x="4527978" y="1942983"/>
                  </a:lnTo>
                  <a:lnTo>
                    <a:pt x="4582286" y="1891677"/>
                  </a:lnTo>
                  <a:lnTo>
                    <a:pt x="4653546" y="1904030"/>
                  </a:lnTo>
                  <a:lnTo>
                    <a:pt x="4796250" y="1945235"/>
                  </a:lnTo>
                  <a:lnTo>
                    <a:pt x="4936249" y="1989138"/>
                  </a:lnTo>
                  <a:lnTo>
                    <a:pt x="4999393" y="2009584"/>
                  </a:lnTo>
                  <a:lnTo>
                    <a:pt x="4805019" y="1890422"/>
                  </a:lnTo>
                  <a:lnTo>
                    <a:pt x="4706988" y="1826955"/>
                  </a:lnTo>
                  <a:lnTo>
                    <a:pt x="4675384" y="1797811"/>
                  </a:lnTo>
                  <a:lnTo>
                    <a:pt x="4680292" y="1781619"/>
                  </a:lnTo>
                  <a:lnTo>
                    <a:pt x="4711409" y="1739824"/>
                  </a:lnTo>
                  <a:lnTo>
                    <a:pt x="4739827" y="1697332"/>
                  </a:lnTo>
                  <a:lnTo>
                    <a:pt x="4765490" y="1654170"/>
                  </a:lnTo>
                  <a:lnTo>
                    <a:pt x="4788342" y="1610369"/>
                  </a:lnTo>
                  <a:lnTo>
                    <a:pt x="4808329" y="1565958"/>
                  </a:lnTo>
                  <a:lnTo>
                    <a:pt x="4825394" y="1520968"/>
                  </a:lnTo>
                  <a:lnTo>
                    <a:pt x="4839481" y="1475427"/>
                  </a:lnTo>
                  <a:lnTo>
                    <a:pt x="4850535" y="1429365"/>
                  </a:lnTo>
                  <a:lnTo>
                    <a:pt x="4858499" y="1382812"/>
                  </a:lnTo>
                  <a:lnTo>
                    <a:pt x="4863319" y="1335798"/>
                  </a:lnTo>
                  <a:lnTo>
                    <a:pt x="4864938" y="1288351"/>
                  </a:lnTo>
                  <a:lnTo>
                    <a:pt x="4864167" y="1255608"/>
                  </a:lnTo>
                  <a:lnTo>
                    <a:pt x="4858060" y="1190734"/>
                  </a:lnTo>
                  <a:lnTo>
                    <a:pt x="4845985" y="1126742"/>
                  </a:lnTo>
                  <a:lnTo>
                    <a:pt x="4828089" y="1063708"/>
                  </a:lnTo>
                  <a:lnTo>
                    <a:pt x="4804517" y="1001710"/>
                  </a:lnTo>
                  <a:lnTo>
                    <a:pt x="4775415" y="940825"/>
                  </a:lnTo>
                  <a:lnTo>
                    <a:pt x="4740929" y="881130"/>
                  </a:lnTo>
                  <a:lnTo>
                    <a:pt x="4701205" y="822703"/>
                  </a:lnTo>
                  <a:lnTo>
                    <a:pt x="4656389" y="765621"/>
                  </a:lnTo>
                  <a:lnTo>
                    <a:pt x="4606627" y="709960"/>
                  </a:lnTo>
                  <a:lnTo>
                    <a:pt x="4579936" y="682688"/>
                  </a:lnTo>
                  <a:lnTo>
                    <a:pt x="4552064" y="655800"/>
                  </a:lnTo>
                  <a:lnTo>
                    <a:pt x="4523028" y="629306"/>
                  </a:lnTo>
                  <a:lnTo>
                    <a:pt x="4492847" y="603216"/>
                  </a:lnTo>
                  <a:lnTo>
                    <a:pt x="4461539" y="577539"/>
                  </a:lnTo>
                  <a:lnTo>
                    <a:pt x="4429121" y="552285"/>
                  </a:lnTo>
                  <a:lnTo>
                    <a:pt x="4395613" y="527465"/>
                  </a:lnTo>
                  <a:lnTo>
                    <a:pt x="4361033" y="503086"/>
                  </a:lnTo>
                  <a:lnTo>
                    <a:pt x="4325398" y="479160"/>
                  </a:lnTo>
                  <a:lnTo>
                    <a:pt x="4288727" y="455696"/>
                  </a:lnTo>
                  <a:lnTo>
                    <a:pt x="4251039" y="432703"/>
                  </a:lnTo>
                  <a:lnTo>
                    <a:pt x="4212351" y="410191"/>
                  </a:lnTo>
                  <a:lnTo>
                    <a:pt x="4172682" y="388170"/>
                  </a:lnTo>
                  <a:lnTo>
                    <a:pt x="4132050" y="366649"/>
                  </a:lnTo>
                  <a:lnTo>
                    <a:pt x="4090473" y="345639"/>
                  </a:lnTo>
                  <a:lnTo>
                    <a:pt x="4047969" y="325148"/>
                  </a:lnTo>
                  <a:lnTo>
                    <a:pt x="4004558" y="305186"/>
                  </a:lnTo>
                  <a:lnTo>
                    <a:pt x="3960256" y="285764"/>
                  </a:lnTo>
                  <a:lnTo>
                    <a:pt x="3915082" y="266890"/>
                  </a:lnTo>
                  <a:lnTo>
                    <a:pt x="3869055" y="248575"/>
                  </a:lnTo>
                  <a:lnTo>
                    <a:pt x="3822192" y="230827"/>
                  </a:lnTo>
                  <a:lnTo>
                    <a:pt x="3774512" y="213658"/>
                  </a:lnTo>
                  <a:lnTo>
                    <a:pt x="3726033" y="197075"/>
                  </a:lnTo>
                  <a:lnTo>
                    <a:pt x="3676774" y="181090"/>
                  </a:lnTo>
                  <a:lnTo>
                    <a:pt x="3626752" y="165711"/>
                  </a:lnTo>
                  <a:lnTo>
                    <a:pt x="3575986" y="150949"/>
                  </a:lnTo>
                  <a:lnTo>
                    <a:pt x="3524494" y="136812"/>
                  </a:lnTo>
                  <a:lnTo>
                    <a:pt x="3472294" y="123312"/>
                  </a:lnTo>
                  <a:lnTo>
                    <a:pt x="3419405" y="110456"/>
                  </a:lnTo>
                  <a:lnTo>
                    <a:pt x="3365845" y="98255"/>
                  </a:lnTo>
                  <a:lnTo>
                    <a:pt x="3311631" y="86719"/>
                  </a:lnTo>
                  <a:lnTo>
                    <a:pt x="3256783" y="75858"/>
                  </a:lnTo>
                  <a:lnTo>
                    <a:pt x="3201318" y="65680"/>
                  </a:lnTo>
                  <a:lnTo>
                    <a:pt x="3145255" y="56196"/>
                  </a:lnTo>
                  <a:lnTo>
                    <a:pt x="3088612" y="47415"/>
                  </a:lnTo>
                  <a:lnTo>
                    <a:pt x="3031407" y="39347"/>
                  </a:lnTo>
                  <a:lnTo>
                    <a:pt x="2973658" y="32001"/>
                  </a:lnTo>
                  <a:lnTo>
                    <a:pt x="2915385" y="25388"/>
                  </a:lnTo>
                  <a:lnTo>
                    <a:pt x="2856603" y="19516"/>
                  </a:lnTo>
                  <a:lnTo>
                    <a:pt x="2797334" y="14396"/>
                  </a:lnTo>
                  <a:lnTo>
                    <a:pt x="2737593" y="10037"/>
                  </a:lnTo>
                  <a:lnTo>
                    <a:pt x="2677400" y="6450"/>
                  </a:lnTo>
                  <a:lnTo>
                    <a:pt x="2616773" y="3642"/>
                  </a:lnTo>
                  <a:lnTo>
                    <a:pt x="2555730" y="1625"/>
                  </a:lnTo>
                  <a:lnTo>
                    <a:pt x="2494289" y="407"/>
                  </a:lnTo>
                  <a:lnTo>
                    <a:pt x="2432469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6" name="object 246"/>
          <p:cNvSpPr txBox="1"/>
          <p:nvPr/>
        </p:nvSpPr>
        <p:spPr>
          <a:xfrm>
            <a:off x="3313589" y="1461616"/>
            <a:ext cx="3738245" cy="1764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3800" dirty="0">
                <a:solidFill>
                  <a:srgbClr val="25408F"/>
                </a:solidFill>
                <a:latin typeface="Gill Sans MT"/>
                <a:cs typeface="Gill Sans MT"/>
              </a:rPr>
              <a:t>Our first </a:t>
            </a:r>
            <a:r>
              <a:rPr sz="38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t</a:t>
            </a:r>
            <a:r>
              <a:rPr sz="3800" dirty="0">
                <a:solidFill>
                  <a:srgbClr val="25408F"/>
                </a:solidFill>
                <a:latin typeface="Gill Sans MT"/>
                <a:cs typeface="Gill Sans MT"/>
              </a:rPr>
              <a:t>ee</a:t>
            </a:r>
            <a:r>
              <a:rPr sz="38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t</a:t>
            </a:r>
            <a:r>
              <a:rPr sz="3800" dirty="0">
                <a:solidFill>
                  <a:srgbClr val="25408F"/>
                </a:solidFill>
                <a:latin typeface="Gill Sans MT"/>
                <a:cs typeface="Gill Sans MT"/>
              </a:rPr>
              <a:t>h are  sometimes called  </a:t>
            </a:r>
            <a:r>
              <a:rPr sz="3800" b="1" dirty="0">
                <a:solidFill>
                  <a:srgbClr val="25408F"/>
                </a:solidFill>
                <a:latin typeface="Trebuchet MS"/>
                <a:cs typeface="Trebuchet MS"/>
              </a:rPr>
              <a:t>Baby </a:t>
            </a:r>
            <a:r>
              <a:rPr sz="3800" dirty="0">
                <a:solidFill>
                  <a:srgbClr val="25408F"/>
                </a:solidFill>
                <a:latin typeface="Gill Sans MT"/>
                <a:cs typeface="Gill Sans MT"/>
              </a:rPr>
              <a:t>teeth.</a:t>
            </a:r>
            <a:endParaRPr sz="3800" dirty="0">
              <a:latin typeface="Gill Sans MT"/>
              <a:cs typeface="Gill Sans MT"/>
            </a:endParaRPr>
          </a:p>
        </p:txBody>
      </p:sp>
      <p:grpSp>
        <p:nvGrpSpPr>
          <p:cNvPr id="247" name="object 247"/>
          <p:cNvGrpSpPr/>
          <p:nvPr/>
        </p:nvGrpSpPr>
        <p:grpSpPr>
          <a:xfrm>
            <a:off x="0" y="1115999"/>
            <a:ext cx="10692130" cy="6444615"/>
            <a:chOff x="0" y="1115999"/>
            <a:chExt cx="10692130" cy="6444615"/>
          </a:xfrm>
        </p:grpSpPr>
        <p:pic>
          <p:nvPicPr>
            <p:cNvPr id="248" name="object 248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16000" y="1115999"/>
              <a:ext cx="3276003" cy="6137998"/>
            </a:xfrm>
            <a:prstGeom prst="rect">
              <a:avLst/>
            </a:prstGeom>
          </p:spPr>
        </p:pic>
        <p:sp>
          <p:nvSpPr>
            <p:cNvPr id="249" name="object 249"/>
            <p:cNvSpPr/>
            <p:nvPr/>
          </p:nvSpPr>
          <p:spPr>
            <a:xfrm>
              <a:off x="347455" y="2556000"/>
              <a:ext cx="3013075" cy="4063365"/>
            </a:xfrm>
            <a:custGeom>
              <a:avLst/>
              <a:gdLst/>
              <a:ahLst/>
              <a:cxnLst/>
              <a:rect l="l" t="t" r="r" b="b"/>
              <a:pathLst>
                <a:path w="3013075" h="4063365">
                  <a:moveTo>
                    <a:pt x="1506270" y="0"/>
                  </a:moveTo>
                  <a:lnTo>
                    <a:pt x="1465487" y="730"/>
                  </a:lnTo>
                  <a:lnTo>
                    <a:pt x="1424971" y="2908"/>
                  </a:lnTo>
                  <a:lnTo>
                    <a:pt x="1384737" y="6517"/>
                  </a:lnTo>
                  <a:lnTo>
                    <a:pt x="1344798" y="11537"/>
                  </a:lnTo>
                  <a:lnTo>
                    <a:pt x="1305167" y="17950"/>
                  </a:lnTo>
                  <a:lnTo>
                    <a:pt x="1265859" y="25737"/>
                  </a:lnTo>
                  <a:lnTo>
                    <a:pt x="1226886" y="34881"/>
                  </a:lnTo>
                  <a:lnTo>
                    <a:pt x="1188263" y="45362"/>
                  </a:lnTo>
                  <a:lnTo>
                    <a:pt x="1150003" y="57163"/>
                  </a:lnTo>
                  <a:lnTo>
                    <a:pt x="1112121" y="70264"/>
                  </a:lnTo>
                  <a:lnTo>
                    <a:pt x="1074629" y="84648"/>
                  </a:lnTo>
                  <a:lnTo>
                    <a:pt x="1037541" y="100296"/>
                  </a:lnTo>
                  <a:lnTo>
                    <a:pt x="1000871" y="117189"/>
                  </a:lnTo>
                  <a:lnTo>
                    <a:pt x="964633" y="135310"/>
                  </a:lnTo>
                  <a:lnTo>
                    <a:pt x="928840" y="154639"/>
                  </a:lnTo>
                  <a:lnTo>
                    <a:pt x="893506" y="175159"/>
                  </a:lnTo>
                  <a:lnTo>
                    <a:pt x="858644" y="196850"/>
                  </a:lnTo>
                  <a:lnTo>
                    <a:pt x="824269" y="219695"/>
                  </a:lnTo>
                  <a:lnTo>
                    <a:pt x="790394" y="243675"/>
                  </a:lnTo>
                  <a:lnTo>
                    <a:pt x="757032" y="268772"/>
                  </a:lnTo>
                  <a:lnTo>
                    <a:pt x="724197" y="294966"/>
                  </a:lnTo>
                  <a:lnTo>
                    <a:pt x="691903" y="322241"/>
                  </a:lnTo>
                  <a:lnTo>
                    <a:pt x="660164" y="350576"/>
                  </a:lnTo>
                  <a:lnTo>
                    <a:pt x="628994" y="379955"/>
                  </a:lnTo>
                  <a:lnTo>
                    <a:pt x="598405" y="410357"/>
                  </a:lnTo>
                  <a:lnTo>
                    <a:pt x="568411" y="441766"/>
                  </a:lnTo>
                  <a:lnTo>
                    <a:pt x="539027" y="474163"/>
                  </a:lnTo>
                  <a:lnTo>
                    <a:pt x="510265" y="507528"/>
                  </a:lnTo>
                  <a:lnTo>
                    <a:pt x="482141" y="541845"/>
                  </a:lnTo>
                  <a:lnTo>
                    <a:pt x="454666" y="577093"/>
                  </a:lnTo>
                  <a:lnTo>
                    <a:pt x="427855" y="613255"/>
                  </a:lnTo>
                  <a:lnTo>
                    <a:pt x="401722" y="650313"/>
                  </a:lnTo>
                  <a:lnTo>
                    <a:pt x="376280" y="688248"/>
                  </a:lnTo>
                  <a:lnTo>
                    <a:pt x="351543" y="727041"/>
                  </a:lnTo>
                  <a:lnTo>
                    <a:pt x="327524" y="766675"/>
                  </a:lnTo>
                  <a:lnTo>
                    <a:pt x="304238" y="807130"/>
                  </a:lnTo>
                  <a:lnTo>
                    <a:pt x="281697" y="848388"/>
                  </a:lnTo>
                  <a:lnTo>
                    <a:pt x="259916" y="890432"/>
                  </a:lnTo>
                  <a:lnTo>
                    <a:pt x="238908" y="933241"/>
                  </a:lnTo>
                  <a:lnTo>
                    <a:pt x="218687" y="976799"/>
                  </a:lnTo>
                  <a:lnTo>
                    <a:pt x="199266" y="1021086"/>
                  </a:lnTo>
                  <a:lnTo>
                    <a:pt x="180660" y="1066085"/>
                  </a:lnTo>
                  <a:lnTo>
                    <a:pt x="162881" y="1111776"/>
                  </a:lnTo>
                  <a:lnTo>
                    <a:pt x="145944" y="1158141"/>
                  </a:lnTo>
                  <a:lnTo>
                    <a:pt x="129862" y="1205162"/>
                  </a:lnTo>
                  <a:lnTo>
                    <a:pt x="114649" y="1252821"/>
                  </a:lnTo>
                  <a:lnTo>
                    <a:pt x="100318" y="1301098"/>
                  </a:lnTo>
                  <a:lnTo>
                    <a:pt x="86884" y="1349976"/>
                  </a:lnTo>
                  <a:lnTo>
                    <a:pt x="74359" y="1399437"/>
                  </a:lnTo>
                  <a:lnTo>
                    <a:pt x="62758" y="1449461"/>
                  </a:lnTo>
                  <a:lnTo>
                    <a:pt x="52093" y="1500030"/>
                  </a:lnTo>
                  <a:lnTo>
                    <a:pt x="42380" y="1551126"/>
                  </a:lnTo>
                  <a:lnTo>
                    <a:pt x="33631" y="1602730"/>
                  </a:lnTo>
                  <a:lnTo>
                    <a:pt x="25860" y="1654825"/>
                  </a:lnTo>
                  <a:lnTo>
                    <a:pt x="19081" y="1707391"/>
                  </a:lnTo>
                  <a:lnTo>
                    <a:pt x="13308" y="1760410"/>
                  </a:lnTo>
                  <a:lnTo>
                    <a:pt x="8553" y="1813863"/>
                  </a:lnTo>
                  <a:lnTo>
                    <a:pt x="4831" y="1867733"/>
                  </a:lnTo>
                  <a:lnTo>
                    <a:pt x="2156" y="1922001"/>
                  </a:lnTo>
                  <a:lnTo>
                    <a:pt x="541" y="1976648"/>
                  </a:lnTo>
                  <a:lnTo>
                    <a:pt x="0" y="2031657"/>
                  </a:lnTo>
                  <a:lnTo>
                    <a:pt x="541" y="2086665"/>
                  </a:lnTo>
                  <a:lnTo>
                    <a:pt x="2156" y="2141313"/>
                  </a:lnTo>
                  <a:lnTo>
                    <a:pt x="4831" y="2195582"/>
                  </a:lnTo>
                  <a:lnTo>
                    <a:pt x="8553" y="2249452"/>
                  </a:lnTo>
                  <a:lnTo>
                    <a:pt x="13308" y="2302906"/>
                  </a:lnTo>
                  <a:lnTo>
                    <a:pt x="19081" y="2355926"/>
                  </a:lnTo>
                  <a:lnTo>
                    <a:pt x="25860" y="2408492"/>
                  </a:lnTo>
                  <a:lnTo>
                    <a:pt x="33631" y="2460587"/>
                  </a:lnTo>
                  <a:lnTo>
                    <a:pt x="42380" y="2512191"/>
                  </a:lnTo>
                  <a:lnTo>
                    <a:pt x="52093" y="2563288"/>
                  </a:lnTo>
                  <a:lnTo>
                    <a:pt x="62758" y="2613857"/>
                  </a:lnTo>
                  <a:lnTo>
                    <a:pt x="74359" y="2663881"/>
                  </a:lnTo>
                  <a:lnTo>
                    <a:pt x="86884" y="2713342"/>
                  </a:lnTo>
                  <a:lnTo>
                    <a:pt x="100318" y="2762220"/>
                  </a:lnTo>
                  <a:lnTo>
                    <a:pt x="114649" y="2810498"/>
                  </a:lnTo>
                  <a:lnTo>
                    <a:pt x="129862" y="2858156"/>
                  </a:lnTo>
                  <a:lnTo>
                    <a:pt x="145944" y="2905178"/>
                  </a:lnTo>
                  <a:lnTo>
                    <a:pt x="162881" y="2951543"/>
                  </a:lnTo>
                  <a:lnTo>
                    <a:pt x="180660" y="2997234"/>
                  </a:lnTo>
                  <a:lnTo>
                    <a:pt x="199266" y="3042232"/>
                  </a:lnTo>
                  <a:lnTo>
                    <a:pt x="218687" y="3086520"/>
                  </a:lnTo>
                  <a:lnTo>
                    <a:pt x="238908" y="3130077"/>
                  </a:lnTo>
                  <a:lnTo>
                    <a:pt x="259916" y="3172887"/>
                  </a:lnTo>
                  <a:lnTo>
                    <a:pt x="281697" y="3214930"/>
                  </a:lnTo>
                  <a:lnTo>
                    <a:pt x="304238" y="3256189"/>
                  </a:lnTo>
                  <a:lnTo>
                    <a:pt x="327524" y="3296644"/>
                  </a:lnTo>
                  <a:lnTo>
                    <a:pt x="351543" y="3336277"/>
                  </a:lnTo>
                  <a:lnTo>
                    <a:pt x="376280" y="3375070"/>
                  </a:lnTo>
                  <a:lnTo>
                    <a:pt x="401722" y="3413005"/>
                  </a:lnTo>
                  <a:lnTo>
                    <a:pt x="427855" y="3450063"/>
                  </a:lnTo>
                  <a:lnTo>
                    <a:pt x="454666" y="3486225"/>
                  </a:lnTo>
                  <a:lnTo>
                    <a:pt x="482141" y="3521473"/>
                  </a:lnTo>
                  <a:lnTo>
                    <a:pt x="510265" y="3555789"/>
                  </a:lnTo>
                  <a:lnTo>
                    <a:pt x="539027" y="3589155"/>
                  </a:lnTo>
                  <a:lnTo>
                    <a:pt x="568411" y="3621551"/>
                  </a:lnTo>
                  <a:lnTo>
                    <a:pt x="598405" y="3652960"/>
                  </a:lnTo>
                  <a:lnTo>
                    <a:pt x="628994" y="3683362"/>
                  </a:lnTo>
                  <a:lnTo>
                    <a:pt x="660164" y="3712740"/>
                  </a:lnTo>
                  <a:lnTo>
                    <a:pt x="691903" y="3741076"/>
                  </a:lnTo>
                  <a:lnTo>
                    <a:pt x="724197" y="3768350"/>
                  </a:lnTo>
                  <a:lnTo>
                    <a:pt x="757032" y="3794544"/>
                  </a:lnTo>
                  <a:lnTo>
                    <a:pt x="790394" y="3819641"/>
                  </a:lnTo>
                  <a:lnTo>
                    <a:pt x="824269" y="3843620"/>
                  </a:lnTo>
                  <a:lnTo>
                    <a:pt x="858644" y="3866465"/>
                  </a:lnTo>
                  <a:lnTo>
                    <a:pt x="893506" y="3888156"/>
                  </a:lnTo>
                  <a:lnTo>
                    <a:pt x="928840" y="3908676"/>
                  </a:lnTo>
                  <a:lnTo>
                    <a:pt x="964633" y="3928005"/>
                  </a:lnTo>
                  <a:lnTo>
                    <a:pt x="1000871" y="3946125"/>
                  </a:lnTo>
                  <a:lnTo>
                    <a:pt x="1037541" y="3963019"/>
                  </a:lnTo>
                  <a:lnTo>
                    <a:pt x="1074629" y="3978666"/>
                  </a:lnTo>
                  <a:lnTo>
                    <a:pt x="1112121" y="3993050"/>
                  </a:lnTo>
                  <a:lnTo>
                    <a:pt x="1150003" y="4006151"/>
                  </a:lnTo>
                  <a:lnTo>
                    <a:pt x="1188263" y="4017952"/>
                  </a:lnTo>
                  <a:lnTo>
                    <a:pt x="1226886" y="4028433"/>
                  </a:lnTo>
                  <a:lnTo>
                    <a:pt x="1265859" y="4037576"/>
                  </a:lnTo>
                  <a:lnTo>
                    <a:pt x="1305167" y="4045364"/>
                  </a:lnTo>
                  <a:lnTo>
                    <a:pt x="1344798" y="4051777"/>
                  </a:lnTo>
                  <a:lnTo>
                    <a:pt x="1384737" y="4056796"/>
                  </a:lnTo>
                  <a:lnTo>
                    <a:pt x="1424971" y="4060405"/>
                  </a:lnTo>
                  <a:lnTo>
                    <a:pt x="1465487" y="4062583"/>
                  </a:lnTo>
                  <a:lnTo>
                    <a:pt x="1506270" y="4063314"/>
                  </a:lnTo>
                  <a:lnTo>
                    <a:pt x="1547054" y="4062583"/>
                  </a:lnTo>
                  <a:lnTo>
                    <a:pt x="1587569" y="4060405"/>
                  </a:lnTo>
                  <a:lnTo>
                    <a:pt x="1627804" y="4056796"/>
                  </a:lnTo>
                  <a:lnTo>
                    <a:pt x="1667743" y="4051777"/>
                  </a:lnTo>
                  <a:lnTo>
                    <a:pt x="1707374" y="4045364"/>
                  </a:lnTo>
                  <a:lnTo>
                    <a:pt x="1746682" y="4037576"/>
                  </a:lnTo>
                  <a:lnTo>
                    <a:pt x="1785655" y="4028433"/>
                  </a:lnTo>
                  <a:lnTo>
                    <a:pt x="1824277" y="4017952"/>
                  </a:lnTo>
                  <a:lnTo>
                    <a:pt x="1862537" y="4006151"/>
                  </a:lnTo>
                  <a:lnTo>
                    <a:pt x="1900420" y="3993050"/>
                  </a:lnTo>
                  <a:lnTo>
                    <a:pt x="1937912" y="3978666"/>
                  </a:lnTo>
                  <a:lnTo>
                    <a:pt x="1975000" y="3963019"/>
                  </a:lnTo>
                  <a:lnTo>
                    <a:pt x="2011670" y="3946125"/>
                  </a:lnTo>
                  <a:lnTo>
                    <a:pt x="2047908" y="3928005"/>
                  </a:lnTo>
                  <a:lnTo>
                    <a:pt x="2083701" y="3908676"/>
                  </a:lnTo>
                  <a:lnTo>
                    <a:pt x="2119035" y="3888156"/>
                  </a:lnTo>
                  <a:lnTo>
                    <a:pt x="2153896" y="3866465"/>
                  </a:lnTo>
                  <a:lnTo>
                    <a:pt x="2188272" y="3843620"/>
                  </a:lnTo>
                  <a:lnTo>
                    <a:pt x="2222147" y="3819641"/>
                  </a:lnTo>
                  <a:lnTo>
                    <a:pt x="2255509" y="3794544"/>
                  </a:lnTo>
                  <a:lnTo>
                    <a:pt x="2288343" y="3768350"/>
                  </a:lnTo>
                  <a:lnTo>
                    <a:pt x="2320637" y="3741076"/>
                  </a:lnTo>
                  <a:lnTo>
                    <a:pt x="2352376" y="3712740"/>
                  </a:lnTo>
                  <a:lnTo>
                    <a:pt x="2383547" y="3683362"/>
                  </a:lnTo>
                  <a:lnTo>
                    <a:pt x="2414136" y="3652960"/>
                  </a:lnTo>
                  <a:lnTo>
                    <a:pt x="2444130" y="3621551"/>
                  </a:lnTo>
                  <a:lnTo>
                    <a:pt x="2473514" y="3589155"/>
                  </a:lnTo>
                  <a:lnTo>
                    <a:pt x="2502275" y="3555789"/>
                  </a:lnTo>
                  <a:lnTo>
                    <a:pt x="2530400" y="3521473"/>
                  </a:lnTo>
                  <a:lnTo>
                    <a:pt x="2557875" y="3486225"/>
                  </a:lnTo>
                  <a:lnTo>
                    <a:pt x="2584685" y="3450063"/>
                  </a:lnTo>
                  <a:lnTo>
                    <a:pt x="2610818" y="3413005"/>
                  </a:lnTo>
                  <a:lnTo>
                    <a:pt x="2636261" y="3375070"/>
                  </a:lnTo>
                  <a:lnTo>
                    <a:pt x="2660998" y="3336277"/>
                  </a:lnTo>
                  <a:lnTo>
                    <a:pt x="2685016" y="3296644"/>
                  </a:lnTo>
                  <a:lnTo>
                    <a:pt x="2708303" y="3256189"/>
                  </a:lnTo>
                  <a:lnTo>
                    <a:pt x="2730843" y="3214930"/>
                  </a:lnTo>
                  <a:lnTo>
                    <a:pt x="2752625" y="3172887"/>
                  </a:lnTo>
                  <a:lnTo>
                    <a:pt x="2773632" y="3130077"/>
                  </a:lnTo>
                  <a:lnTo>
                    <a:pt x="2793854" y="3086520"/>
                  </a:lnTo>
                  <a:lnTo>
                    <a:pt x="2813274" y="3042232"/>
                  </a:lnTo>
                  <a:lnTo>
                    <a:pt x="2831881" y="2997234"/>
                  </a:lnTo>
                  <a:lnTo>
                    <a:pt x="2849659" y="2951543"/>
                  </a:lnTo>
                  <a:lnTo>
                    <a:pt x="2866596" y="2905178"/>
                  </a:lnTo>
                  <a:lnTo>
                    <a:pt x="2882678" y="2858156"/>
                  </a:lnTo>
                  <a:lnTo>
                    <a:pt x="2897892" y="2810498"/>
                  </a:lnTo>
                  <a:lnTo>
                    <a:pt x="2912222" y="2762220"/>
                  </a:lnTo>
                  <a:lnTo>
                    <a:pt x="2925657" y="2713342"/>
                  </a:lnTo>
                  <a:lnTo>
                    <a:pt x="2938182" y="2663881"/>
                  </a:lnTo>
                  <a:lnTo>
                    <a:pt x="2949783" y="2613857"/>
                  </a:lnTo>
                  <a:lnTo>
                    <a:pt x="2960447" y="2563288"/>
                  </a:lnTo>
                  <a:lnTo>
                    <a:pt x="2970161" y="2512191"/>
                  </a:lnTo>
                  <a:lnTo>
                    <a:pt x="2978910" y="2460587"/>
                  </a:lnTo>
                  <a:lnTo>
                    <a:pt x="2986680" y="2408492"/>
                  </a:lnTo>
                  <a:lnTo>
                    <a:pt x="2993459" y="2355926"/>
                  </a:lnTo>
                  <a:lnTo>
                    <a:pt x="2999233" y="2302906"/>
                  </a:lnTo>
                  <a:lnTo>
                    <a:pt x="3003987" y="2249452"/>
                  </a:lnTo>
                  <a:lnTo>
                    <a:pt x="3007709" y="2195582"/>
                  </a:lnTo>
                  <a:lnTo>
                    <a:pt x="3010384" y="2141313"/>
                  </a:lnTo>
                  <a:lnTo>
                    <a:pt x="3012000" y="2086665"/>
                  </a:lnTo>
                  <a:lnTo>
                    <a:pt x="3012541" y="2031657"/>
                  </a:lnTo>
                  <a:lnTo>
                    <a:pt x="3012000" y="1976648"/>
                  </a:lnTo>
                  <a:lnTo>
                    <a:pt x="3010384" y="1922001"/>
                  </a:lnTo>
                  <a:lnTo>
                    <a:pt x="3007709" y="1867733"/>
                  </a:lnTo>
                  <a:lnTo>
                    <a:pt x="3003987" y="1813863"/>
                  </a:lnTo>
                  <a:lnTo>
                    <a:pt x="2999233" y="1760410"/>
                  </a:lnTo>
                  <a:lnTo>
                    <a:pt x="2993459" y="1707391"/>
                  </a:lnTo>
                  <a:lnTo>
                    <a:pt x="2986680" y="1654825"/>
                  </a:lnTo>
                  <a:lnTo>
                    <a:pt x="2978910" y="1602730"/>
                  </a:lnTo>
                  <a:lnTo>
                    <a:pt x="2970161" y="1551126"/>
                  </a:lnTo>
                  <a:lnTo>
                    <a:pt x="2960447" y="1500030"/>
                  </a:lnTo>
                  <a:lnTo>
                    <a:pt x="2949783" y="1449461"/>
                  </a:lnTo>
                  <a:lnTo>
                    <a:pt x="2938182" y="1399437"/>
                  </a:lnTo>
                  <a:lnTo>
                    <a:pt x="2925657" y="1349976"/>
                  </a:lnTo>
                  <a:lnTo>
                    <a:pt x="2912222" y="1301098"/>
                  </a:lnTo>
                  <a:lnTo>
                    <a:pt x="2897892" y="1252821"/>
                  </a:lnTo>
                  <a:lnTo>
                    <a:pt x="2882678" y="1205162"/>
                  </a:lnTo>
                  <a:lnTo>
                    <a:pt x="2866596" y="1158141"/>
                  </a:lnTo>
                  <a:lnTo>
                    <a:pt x="2849659" y="1111776"/>
                  </a:lnTo>
                  <a:lnTo>
                    <a:pt x="2831881" y="1066085"/>
                  </a:lnTo>
                  <a:lnTo>
                    <a:pt x="2813274" y="1021086"/>
                  </a:lnTo>
                  <a:lnTo>
                    <a:pt x="2793854" y="976799"/>
                  </a:lnTo>
                  <a:lnTo>
                    <a:pt x="2773632" y="933241"/>
                  </a:lnTo>
                  <a:lnTo>
                    <a:pt x="2752625" y="890432"/>
                  </a:lnTo>
                  <a:lnTo>
                    <a:pt x="2730843" y="848388"/>
                  </a:lnTo>
                  <a:lnTo>
                    <a:pt x="2708303" y="807130"/>
                  </a:lnTo>
                  <a:lnTo>
                    <a:pt x="2685016" y="766675"/>
                  </a:lnTo>
                  <a:lnTo>
                    <a:pt x="2660998" y="727041"/>
                  </a:lnTo>
                  <a:lnTo>
                    <a:pt x="2636261" y="688248"/>
                  </a:lnTo>
                  <a:lnTo>
                    <a:pt x="2610818" y="650313"/>
                  </a:lnTo>
                  <a:lnTo>
                    <a:pt x="2584685" y="613255"/>
                  </a:lnTo>
                  <a:lnTo>
                    <a:pt x="2557875" y="577093"/>
                  </a:lnTo>
                  <a:lnTo>
                    <a:pt x="2530400" y="541845"/>
                  </a:lnTo>
                  <a:lnTo>
                    <a:pt x="2502275" y="507528"/>
                  </a:lnTo>
                  <a:lnTo>
                    <a:pt x="2473514" y="474163"/>
                  </a:lnTo>
                  <a:lnTo>
                    <a:pt x="2444130" y="441766"/>
                  </a:lnTo>
                  <a:lnTo>
                    <a:pt x="2414136" y="410357"/>
                  </a:lnTo>
                  <a:lnTo>
                    <a:pt x="2383547" y="379955"/>
                  </a:lnTo>
                  <a:lnTo>
                    <a:pt x="2352376" y="350576"/>
                  </a:lnTo>
                  <a:lnTo>
                    <a:pt x="2320637" y="322241"/>
                  </a:lnTo>
                  <a:lnTo>
                    <a:pt x="2288343" y="294966"/>
                  </a:lnTo>
                  <a:lnTo>
                    <a:pt x="2255509" y="268772"/>
                  </a:lnTo>
                  <a:lnTo>
                    <a:pt x="2222147" y="243675"/>
                  </a:lnTo>
                  <a:lnTo>
                    <a:pt x="2188272" y="219695"/>
                  </a:lnTo>
                  <a:lnTo>
                    <a:pt x="2153896" y="196850"/>
                  </a:lnTo>
                  <a:lnTo>
                    <a:pt x="2119035" y="175159"/>
                  </a:lnTo>
                  <a:lnTo>
                    <a:pt x="2083701" y="154639"/>
                  </a:lnTo>
                  <a:lnTo>
                    <a:pt x="2047908" y="135310"/>
                  </a:lnTo>
                  <a:lnTo>
                    <a:pt x="2011670" y="117189"/>
                  </a:lnTo>
                  <a:lnTo>
                    <a:pt x="1975000" y="100296"/>
                  </a:lnTo>
                  <a:lnTo>
                    <a:pt x="1937912" y="84648"/>
                  </a:lnTo>
                  <a:lnTo>
                    <a:pt x="1900420" y="70264"/>
                  </a:lnTo>
                  <a:lnTo>
                    <a:pt x="1862537" y="57163"/>
                  </a:lnTo>
                  <a:lnTo>
                    <a:pt x="1824277" y="45362"/>
                  </a:lnTo>
                  <a:lnTo>
                    <a:pt x="1785655" y="34881"/>
                  </a:lnTo>
                  <a:lnTo>
                    <a:pt x="1746682" y="25737"/>
                  </a:lnTo>
                  <a:lnTo>
                    <a:pt x="1707374" y="17950"/>
                  </a:lnTo>
                  <a:lnTo>
                    <a:pt x="1667743" y="11537"/>
                  </a:lnTo>
                  <a:lnTo>
                    <a:pt x="1627804" y="6517"/>
                  </a:lnTo>
                  <a:lnTo>
                    <a:pt x="1587569" y="2908"/>
                  </a:lnTo>
                  <a:lnTo>
                    <a:pt x="1547054" y="730"/>
                  </a:lnTo>
                  <a:lnTo>
                    <a:pt x="1506270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94379" y="3530320"/>
              <a:ext cx="496570" cy="509905"/>
            </a:xfrm>
            <a:custGeom>
              <a:avLst/>
              <a:gdLst/>
              <a:ahLst/>
              <a:cxnLst/>
              <a:rect l="l" t="t" r="r" b="b"/>
              <a:pathLst>
                <a:path w="496569" h="509904">
                  <a:moveTo>
                    <a:pt x="71426" y="0"/>
                  </a:moveTo>
                  <a:lnTo>
                    <a:pt x="0" y="36230"/>
                  </a:lnTo>
                  <a:lnTo>
                    <a:pt x="15524" y="159414"/>
                  </a:lnTo>
                  <a:lnTo>
                    <a:pt x="105100" y="406340"/>
                  </a:lnTo>
                  <a:lnTo>
                    <a:pt x="359751" y="502837"/>
                  </a:lnTo>
                  <a:lnTo>
                    <a:pt x="479672" y="509522"/>
                  </a:lnTo>
                  <a:lnTo>
                    <a:pt x="496397" y="403462"/>
                  </a:lnTo>
                  <a:lnTo>
                    <a:pt x="441459" y="161725"/>
                  </a:lnTo>
                  <a:lnTo>
                    <a:pt x="242704" y="13935"/>
                  </a:lnTo>
                  <a:lnTo>
                    <a:pt x="71426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" name="object 251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9120" y="3521760"/>
              <a:ext cx="389520" cy="431531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6828" y="3628344"/>
              <a:ext cx="217093" cy="196189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504547" y="2757947"/>
              <a:ext cx="334645" cy="516890"/>
            </a:xfrm>
            <a:custGeom>
              <a:avLst/>
              <a:gdLst/>
              <a:ahLst/>
              <a:cxnLst/>
              <a:rect l="l" t="t" r="r" b="b"/>
              <a:pathLst>
                <a:path w="334644" h="516889">
                  <a:moveTo>
                    <a:pt x="221984" y="0"/>
                  </a:moveTo>
                  <a:lnTo>
                    <a:pt x="159315" y="24841"/>
                  </a:lnTo>
                  <a:lnTo>
                    <a:pt x="49350" y="99364"/>
                  </a:lnTo>
                  <a:lnTo>
                    <a:pt x="2581" y="340633"/>
                  </a:lnTo>
                  <a:lnTo>
                    <a:pt x="0" y="462460"/>
                  </a:lnTo>
                  <a:lnTo>
                    <a:pt x="53313" y="502111"/>
                  </a:lnTo>
                  <a:lnTo>
                    <a:pt x="174229" y="496849"/>
                  </a:lnTo>
                  <a:lnTo>
                    <a:pt x="283665" y="516441"/>
                  </a:lnTo>
                  <a:lnTo>
                    <a:pt x="333149" y="481568"/>
                  </a:lnTo>
                  <a:lnTo>
                    <a:pt x="334387" y="354963"/>
                  </a:lnTo>
                  <a:lnTo>
                    <a:pt x="299083" y="99364"/>
                  </a:lnTo>
                  <a:lnTo>
                    <a:pt x="260769" y="24841"/>
                  </a:lnTo>
                  <a:lnTo>
                    <a:pt x="221984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4" name="object 254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72602" y="2789225"/>
              <a:ext cx="217411" cy="48386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1729719" y="2848654"/>
              <a:ext cx="102235" cy="354330"/>
            </a:xfrm>
            <a:custGeom>
              <a:avLst/>
              <a:gdLst/>
              <a:ahLst/>
              <a:cxnLst/>
              <a:rect l="l" t="t" r="r" b="b"/>
              <a:pathLst>
                <a:path w="102235" h="354330">
                  <a:moveTo>
                    <a:pt x="12738" y="0"/>
                  </a:moveTo>
                  <a:lnTo>
                    <a:pt x="34048" y="135957"/>
                  </a:lnTo>
                  <a:lnTo>
                    <a:pt x="39825" y="218170"/>
                  </a:lnTo>
                  <a:lnTo>
                    <a:pt x="28874" y="279842"/>
                  </a:lnTo>
                  <a:lnTo>
                    <a:pt x="0" y="354177"/>
                  </a:lnTo>
                  <a:lnTo>
                    <a:pt x="22644" y="354177"/>
                  </a:lnTo>
                  <a:lnTo>
                    <a:pt x="82854" y="244287"/>
                  </a:lnTo>
                  <a:lnTo>
                    <a:pt x="101892" y="170764"/>
                  </a:lnTo>
                  <a:lnTo>
                    <a:pt x="78829" y="100403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80308" y="2938583"/>
              <a:ext cx="419100" cy="467359"/>
            </a:xfrm>
            <a:custGeom>
              <a:avLst/>
              <a:gdLst/>
              <a:ahLst/>
              <a:cxnLst/>
              <a:rect l="l" t="t" r="r" b="b"/>
              <a:pathLst>
                <a:path w="419100" h="467360">
                  <a:moveTo>
                    <a:pt x="201836" y="0"/>
                  </a:moveTo>
                  <a:lnTo>
                    <a:pt x="158962" y="9477"/>
                  </a:lnTo>
                  <a:lnTo>
                    <a:pt x="102926" y="60039"/>
                  </a:lnTo>
                  <a:lnTo>
                    <a:pt x="10904" y="165540"/>
                  </a:lnTo>
                  <a:lnTo>
                    <a:pt x="0" y="244132"/>
                  </a:lnTo>
                  <a:lnTo>
                    <a:pt x="14825" y="297402"/>
                  </a:lnTo>
                  <a:lnTo>
                    <a:pt x="71993" y="349718"/>
                  </a:lnTo>
                  <a:lnTo>
                    <a:pt x="188119" y="425445"/>
                  </a:lnTo>
                  <a:lnTo>
                    <a:pt x="356040" y="467145"/>
                  </a:lnTo>
                  <a:lnTo>
                    <a:pt x="418915" y="438577"/>
                  </a:lnTo>
                  <a:lnTo>
                    <a:pt x="382956" y="301519"/>
                  </a:lnTo>
                  <a:lnTo>
                    <a:pt x="254375" y="17750"/>
                  </a:lnTo>
                  <a:lnTo>
                    <a:pt x="201836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79207" y="2928467"/>
              <a:ext cx="321587" cy="412280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1379362" y="3000134"/>
              <a:ext cx="122555" cy="293370"/>
            </a:xfrm>
            <a:custGeom>
              <a:avLst/>
              <a:gdLst/>
              <a:ahLst/>
              <a:cxnLst/>
              <a:rect l="l" t="t" r="r" b="b"/>
              <a:pathLst>
                <a:path w="122555" h="293370">
                  <a:moveTo>
                    <a:pt x="35661" y="0"/>
                  </a:moveTo>
                  <a:lnTo>
                    <a:pt x="0" y="32296"/>
                  </a:lnTo>
                  <a:lnTo>
                    <a:pt x="57759" y="82675"/>
                  </a:lnTo>
                  <a:lnTo>
                    <a:pt x="87937" y="126622"/>
                  </a:lnTo>
                  <a:lnTo>
                    <a:pt x="100366" y="188576"/>
                  </a:lnTo>
                  <a:lnTo>
                    <a:pt x="104876" y="292976"/>
                  </a:lnTo>
                  <a:lnTo>
                    <a:pt x="122197" y="214353"/>
                  </a:lnTo>
                  <a:lnTo>
                    <a:pt x="120761" y="157627"/>
                  </a:lnTo>
                  <a:lnTo>
                    <a:pt x="94078" y="95331"/>
                  </a:lnTo>
                  <a:lnTo>
                    <a:pt x="356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970123" y="3221369"/>
              <a:ext cx="504190" cy="546100"/>
            </a:xfrm>
            <a:custGeom>
              <a:avLst/>
              <a:gdLst/>
              <a:ahLst/>
              <a:cxnLst/>
              <a:rect l="l" t="t" r="r" b="b"/>
              <a:pathLst>
                <a:path w="504190" h="546100">
                  <a:moveTo>
                    <a:pt x="119673" y="0"/>
                  </a:moveTo>
                  <a:lnTo>
                    <a:pt x="68159" y="14808"/>
                  </a:lnTo>
                  <a:lnTo>
                    <a:pt x="34797" y="86950"/>
                  </a:lnTo>
                  <a:lnTo>
                    <a:pt x="0" y="236492"/>
                  </a:lnTo>
                  <a:lnTo>
                    <a:pt x="361573" y="485400"/>
                  </a:lnTo>
                  <a:lnTo>
                    <a:pt x="503861" y="546075"/>
                  </a:lnTo>
                  <a:lnTo>
                    <a:pt x="446450" y="398449"/>
                  </a:lnTo>
                  <a:lnTo>
                    <a:pt x="208927" y="22458"/>
                  </a:lnTo>
                  <a:lnTo>
                    <a:pt x="119673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3122" y="3218014"/>
              <a:ext cx="343347" cy="375208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1117776" y="3262435"/>
              <a:ext cx="159385" cy="259715"/>
            </a:xfrm>
            <a:custGeom>
              <a:avLst/>
              <a:gdLst/>
              <a:ahLst/>
              <a:cxnLst/>
              <a:rect l="l" t="t" r="r" b="b"/>
              <a:pathLst>
                <a:path w="159384" h="259714">
                  <a:moveTo>
                    <a:pt x="29006" y="0"/>
                  </a:moveTo>
                  <a:lnTo>
                    <a:pt x="0" y="21805"/>
                  </a:lnTo>
                  <a:lnTo>
                    <a:pt x="74692" y="97380"/>
                  </a:lnTo>
                  <a:lnTo>
                    <a:pt x="116146" y="147291"/>
                  </a:lnTo>
                  <a:lnTo>
                    <a:pt x="139262" y="193788"/>
                  </a:lnTo>
                  <a:lnTo>
                    <a:pt x="158940" y="259118"/>
                  </a:lnTo>
                  <a:lnTo>
                    <a:pt x="152624" y="165658"/>
                  </a:lnTo>
                  <a:lnTo>
                    <a:pt x="136983" y="107513"/>
                  </a:lnTo>
                  <a:lnTo>
                    <a:pt x="99838" y="60391"/>
                  </a:lnTo>
                  <a:lnTo>
                    <a:pt x="29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" name="object 262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8503" y="3694590"/>
              <a:ext cx="168049" cy="221678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707191" y="3909263"/>
              <a:ext cx="559435" cy="634365"/>
            </a:xfrm>
            <a:custGeom>
              <a:avLst/>
              <a:gdLst/>
              <a:ahLst/>
              <a:cxnLst/>
              <a:rect l="l" t="t" r="r" b="b"/>
              <a:pathLst>
                <a:path w="559435" h="634364">
                  <a:moveTo>
                    <a:pt x="33679" y="0"/>
                  </a:moveTo>
                  <a:lnTo>
                    <a:pt x="0" y="146112"/>
                  </a:lnTo>
                  <a:lnTo>
                    <a:pt x="8843" y="480936"/>
                  </a:lnTo>
                  <a:lnTo>
                    <a:pt x="96029" y="588432"/>
                  </a:lnTo>
                  <a:lnTo>
                    <a:pt x="152164" y="633820"/>
                  </a:lnTo>
                  <a:lnTo>
                    <a:pt x="201615" y="625699"/>
                  </a:lnTo>
                  <a:lnTo>
                    <a:pt x="268748" y="572668"/>
                  </a:lnTo>
                  <a:lnTo>
                    <a:pt x="479436" y="428463"/>
                  </a:lnTo>
                  <a:lnTo>
                    <a:pt x="559220" y="336335"/>
                  </a:lnTo>
                  <a:lnTo>
                    <a:pt x="516697" y="256630"/>
                  </a:lnTo>
                  <a:lnTo>
                    <a:pt x="360468" y="149694"/>
                  </a:lnTo>
                  <a:lnTo>
                    <a:pt x="142847" y="11545"/>
                  </a:lnTo>
                  <a:lnTo>
                    <a:pt x="33679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9046" y="3974388"/>
              <a:ext cx="445279" cy="512002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978" y="4143216"/>
              <a:ext cx="267271" cy="162017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867209" y="4174474"/>
              <a:ext cx="278765" cy="229870"/>
            </a:xfrm>
            <a:custGeom>
              <a:avLst/>
              <a:gdLst/>
              <a:ahLst/>
              <a:cxnLst/>
              <a:rect l="l" t="t" r="r" b="b"/>
              <a:pathLst>
                <a:path w="278765" h="229870">
                  <a:moveTo>
                    <a:pt x="201294" y="0"/>
                  </a:moveTo>
                  <a:lnTo>
                    <a:pt x="241155" y="123405"/>
                  </a:lnTo>
                  <a:lnTo>
                    <a:pt x="233473" y="187807"/>
                  </a:lnTo>
                  <a:lnTo>
                    <a:pt x="159379" y="214148"/>
                  </a:lnTo>
                  <a:lnTo>
                    <a:pt x="0" y="223367"/>
                  </a:lnTo>
                  <a:lnTo>
                    <a:pt x="193340" y="229321"/>
                  </a:lnTo>
                  <a:lnTo>
                    <a:pt x="278755" y="208038"/>
                  </a:lnTo>
                  <a:lnTo>
                    <a:pt x="275116" y="138578"/>
                  </a:lnTo>
                  <a:lnTo>
                    <a:pt x="2012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18079" y="4609326"/>
              <a:ext cx="539115" cy="696595"/>
            </a:xfrm>
            <a:custGeom>
              <a:avLst/>
              <a:gdLst/>
              <a:ahLst/>
              <a:cxnLst/>
              <a:rect l="l" t="t" r="r" b="b"/>
              <a:pathLst>
                <a:path w="539115" h="696595">
                  <a:moveTo>
                    <a:pt x="439550" y="0"/>
                  </a:moveTo>
                  <a:lnTo>
                    <a:pt x="340652" y="31212"/>
                  </a:lnTo>
                  <a:lnTo>
                    <a:pt x="149066" y="169443"/>
                  </a:lnTo>
                  <a:lnTo>
                    <a:pt x="37266" y="238878"/>
                  </a:lnTo>
                  <a:lnTo>
                    <a:pt x="0" y="304492"/>
                  </a:lnTo>
                  <a:lnTo>
                    <a:pt x="37266" y="404504"/>
                  </a:lnTo>
                  <a:lnTo>
                    <a:pt x="149066" y="577138"/>
                  </a:lnTo>
                  <a:lnTo>
                    <a:pt x="193908" y="666714"/>
                  </a:lnTo>
                  <a:lnTo>
                    <a:pt x="231152" y="696572"/>
                  </a:lnTo>
                  <a:lnTo>
                    <a:pt x="280864" y="666714"/>
                  </a:lnTo>
                  <a:lnTo>
                    <a:pt x="363112" y="577138"/>
                  </a:lnTo>
                  <a:lnTo>
                    <a:pt x="485416" y="572998"/>
                  </a:lnTo>
                  <a:lnTo>
                    <a:pt x="538924" y="544014"/>
                  </a:lnTo>
                  <a:lnTo>
                    <a:pt x="535101" y="465342"/>
                  </a:lnTo>
                  <a:lnTo>
                    <a:pt x="485413" y="312140"/>
                  </a:lnTo>
                  <a:lnTo>
                    <a:pt x="477292" y="89183"/>
                  </a:lnTo>
                  <a:lnTo>
                    <a:pt x="439550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6313" y="4681372"/>
              <a:ext cx="439305" cy="551882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5460" y="4893399"/>
              <a:ext cx="245922" cy="173975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749537" y="5257235"/>
              <a:ext cx="508000" cy="587375"/>
            </a:xfrm>
            <a:custGeom>
              <a:avLst/>
              <a:gdLst/>
              <a:ahLst/>
              <a:cxnLst/>
              <a:rect l="l" t="t" r="r" b="b"/>
              <a:pathLst>
                <a:path w="508000" h="587375">
                  <a:moveTo>
                    <a:pt x="373496" y="0"/>
                  </a:moveTo>
                  <a:lnTo>
                    <a:pt x="121802" y="27099"/>
                  </a:lnTo>
                  <a:lnTo>
                    <a:pt x="6673" y="65919"/>
                  </a:lnTo>
                  <a:lnTo>
                    <a:pt x="0" y="143267"/>
                  </a:lnTo>
                  <a:lnTo>
                    <a:pt x="73675" y="285953"/>
                  </a:lnTo>
                  <a:lnTo>
                    <a:pt x="67862" y="505155"/>
                  </a:lnTo>
                  <a:lnTo>
                    <a:pt x="103615" y="587247"/>
                  </a:lnTo>
                  <a:lnTo>
                    <a:pt x="214853" y="540352"/>
                  </a:lnTo>
                  <a:lnTo>
                    <a:pt x="435498" y="372592"/>
                  </a:lnTo>
                  <a:lnTo>
                    <a:pt x="494715" y="237769"/>
                  </a:lnTo>
                  <a:lnTo>
                    <a:pt x="507996" y="154016"/>
                  </a:lnTo>
                  <a:lnTo>
                    <a:pt x="469527" y="86403"/>
                  </a:lnTo>
                  <a:lnTo>
                    <a:pt x="373496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1317" y="5236857"/>
              <a:ext cx="412194" cy="474495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87880" y="5435758"/>
              <a:ext cx="218171" cy="87045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979230" y="5344429"/>
              <a:ext cx="40005" cy="275590"/>
            </a:xfrm>
            <a:custGeom>
              <a:avLst/>
              <a:gdLst/>
              <a:ahLst/>
              <a:cxnLst/>
              <a:rect l="l" t="t" r="r" b="b"/>
              <a:pathLst>
                <a:path w="40005" h="275589">
                  <a:moveTo>
                    <a:pt x="0" y="0"/>
                  </a:moveTo>
                  <a:lnTo>
                    <a:pt x="8998" y="43372"/>
                  </a:lnTo>
                  <a:lnTo>
                    <a:pt x="17323" y="86704"/>
                  </a:lnTo>
                  <a:lnTo>
                    <a:pt x="25742" y="138810"/>
                  </a:lnTo>
                  <a:lnTo>
                    <a:pt x="30836" y="191122"/>
                  </a:lnTo>
                  <a:lnTo>
                    <a:pt x="31292" y="208572"/>
                  </a:lnTo>
                  <a:lnTo>
                    <a:pt x="31136" y="217287"/>
                  </a:lnTo>
                  <a:lnTo>
                    <a:pt x="23655" y="259907"/>
                  </a:lnTo>
                  <a:lnTo>
                    <a:pt x="15151" y="275196"/>
                  </a:lnTo>
                  <a:lnTo>
                    <a:pt x="21243" y="268630"/>
                  </a:lnTo>
                  <a:lnTo>
                    <a:pt x="37010" y="226769"/>
                  </a:lnTo>
                  <a:lnTo>
                    <a:pt x="39774" y="190926"/>
                  </a:lnTo>
                  <a:lnTo>
                    <a:pt x="39287" y="173020"/>
                  </a:lnTo>
                  <a:lnTo>
                    <a:pt x="33078" y="119818"/>
                  </a:lnTo>
                  <a:lnTo>
                    <a:pt x="21767" y="67640"/>
                  </a:lnTo>
                  <a:lnTo>
                    <a:pt x="6278" y="16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7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4976" y="5688254"/>
              <a:ext cx="362556" cy="399912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1969" y="5917602"/>
              <a:ext cx="165493" cy="117208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14069" y="5692867"/>
              <a:ext cx="212826" cy="202895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1247100" y="5888980"/>
              <a:ext cx="335280" cy="420370"/>
            </a:xfrm>
            <a:custGeom>
              <a:avLst/>
              <a:gdLst/>
              <a:ahLst/>
              <a:cxnLst/>
              <a:rect l="l" t="t" r="r" b="b"/>
              <a:pathLst>
                <a:path w="335280" h="420370">
                  <a:moveTo>
                    <a:pt x="181303" y="0"/>
                  </a:moveTo>
                  <a:lnTo>
                    <a:pt x="136952" y="3346"/>
                  </a:lnTo>
                  <a:lnTo>
                    <a:pt x="84002" y="86956"/>
                  </a:lnTo>
                  <a:lnTo>
                    <a:pt x="0" y="270894"/>
                  </a:lnTo>
                  <a:lnTo>
                    <a:pt x="63942" y="377906"/>
                  </a:lnTo>
                  <a:lnTo>
                    <a:pt x="110205" y="419946"/>
                  </a:lnTo>
                  <a:lnTo>
                    <a:pt x="161243" y="402748"/>
                  </a:lnTo>
                  <a:lnTo>
                    <a:pt x="239509" y="332045"/>
                  </a:lnTo>
                  <a:lnTo>
                    <a:pt x="311168" y="193014"/>
                  </a:lnTo>
                  <a:lnTo>
                    <a:pt x="335054" y="118004"/>
                  </a:lnTo>
                  <a:lnTo>
                    <a:pt x="311168" y="81215"/>
                  </a:lnTo>
                  <a:lnTo>
                    <a:pt x="239509" y="56848"/>
                  </a:lnTo>
                  <a:lnTo>
                    <a:pt x="181303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30122" y="5903620"/>
              <a:ext cx="293240" cy="337135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96362" y="5913562"/>
              <a:ext cx="147777" cy="188290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53758" y="6022617"/>
              <a:ext cx="265126" cy="357138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86547" y="6309004"/>
              <a:ext cx="190639" cy="30459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67944" y="6052790"/>
              <a:ext cx="94794" cy="21647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95754" y="3510749"/>
              <a:ext cx="507974" cy="518080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52604" y="3617328"/>
              <a:ext cx="217093" cy="196202"/>
            </a:xfrm>
            <a:prstGeom prst="rect">
              <a:avLst/>
            </a:prstGeom>
          </p:spPr>
        </p:pic>
        <p:sp>
          <p:nvSpPr>
            <p:cNvPr id="285" name="object 285"/>
            <p:cNvSpPr/>
            <p:nvPr/>
          </p:nvSpPr>
          <p:spPr>
            <a:xfrm>
              <a:off x="1847610" y="2744381"/>
              <a:ext cx="334645" cy="516890"/>
            </a:xfrm>
            <a:custGeom>
              <a:avLst/>
              <a:gdLst/>
              <a:ahLst/>
              <a:cxnLst/>
              <a:rect l="l" t="t" r="r" b="b"/>
              <a:pathLst>
                <a:path w="334644" h="516889">
                  <a:moveTo>
                    <a:pt x="112385" y="0"/>
                  </a:moveTo>
                  <a:lnTo>
                    <a:pt x="73609" y="24843"/>
                  </a:lnTo>
                  <a:lnTo>
                    <a:pt x="35310" y="99374"/>
                  </a:lnTo>
                  <a:lnTo>
                    <a:pt x="0" y="354973"/>
                  </a:lnTo>
                  <a:lnTo>
                    <a:pt x="1235" y="481579"/>
                  </a:lnTo>
                  <a:lnTo>
                    <a:pt x="50721" y="516456"/>
                  </a:lnTo>
                  <a:lnTo>
                    <a:pt x="160164" y="496871"/>
                  </a:lnTo>
                  <a:lnTo>
                    <a:pt x="281065" y="502119"/>
                  </a:lnTo>
                  <a:lnTo>
                    <a:pt x="334370" y="462462"/>
                  </a:lnTo>
                  <a:lnTo>
                    <a:pt x="331782" y="340636"/>
                  </a:lnTo>
                  <a:lnTo>
                    <a:pt x="285005" y="99374"/>
                  </a:lnTo>
                  <a:lnTo>
                    <a:pt x="175048" y="24843"/>
                  </a:lnTo>
                  <a:lnTo>
                    <a:pt x="112385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36867" y="2771978"/>
              <a:ext cx="277414" cy="457720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47603" y="2760903"/>
              <a:ext cx="334381" cy="475979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1854924" y="2837625"/>
              <a:ext cx="102235" cy="354330"/>
            </a:xfrm>
            <a:custGeom>
              <a:avLst/>
              <a:gdLst/>
              <a:ahLst/>
              <a:cxnLst/>
              <a:rect l="l" t="t" r="r" b="b"/>
              <a:pathLst>
                <a:path w="102235" h="354330">
                  <a:moveTo>
                    <a:pt x="89144" y="0"/>
                  </a:moveTo>
                  <a:lnTo>
                    <a:pt x="23060" y="100410"/>
                  </a:lnTo>
                  <a:lnTo>
                    <a:pt x="0" y="170773"/>
                  </a:lnTo>
                  <a:lnTo>
                    <a:pt x="19035" y="244294"/>
                  </a:lnTo>
                  <a:lnTo>
                    <a:pt x="79238" y="354177"/>
                  </a:lnTo>
                  <a:lnTo>
                    <a:pt x="101882" y="354177"/>
                  </a:lnTo>
                  <a:lnTo>
                    <a:pt x="73022" y="279856"/>
                  </a:lnTo>
                  <a:lnTo>
                    <a:pt x="62076" y="218189"/>
                  </a:lnTo>
                  <a:lnTo>
                    <a:pt x="67847" y="135971"/>
                  </a:lnTo>
                  <a:lnTo>
                    <a:pt x="891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90731" y="2917431"/>
              <a:ext cx="427502" cy="47439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82532" y="2917443"/>
              <a:ext cx="207797" cy="143344"/>
            </a:xfrm>
            <a:prstGeom prst="rect">
              <a:avLst/>
            </a:prstGeom>
          </p:spPr>
        </p:pic>
        <p:sp>
          <p:nvSpPr>
            <p:cNvPr id="291" name="object 291"/>
            <p:cNvSpPr/>
            <p:nvPr/>
          </p:nvSpPr>
          <p:spPr>
            <a:xfrm>
              <a:off x="2184973" y="2989112"/>
              <a:ext cx="122555" cy="293370"/>
            </a:xfrm>
            <a:custGeom>
              <a:avLst/>
              <a:gdLst/>
              <a:ahLst/>
              <a:cxnLst/>
              <a:rect l="l" t="t" r="r" b="b"/>
              <a:pathLst>
                <a:path w="122555" h="293370">
                  <a:moveTo>
                    <a:pt x="86505" y="0"/>
                  </a:moveTo>
                  <a:lnTo>
                    <a:pt x="28103" y="95339"/>
                  </a:lnTo>
                  <a:lnTo>
                    <a:pt x="1429" y="157638"/>
                  </a:lnTo>
                  <a:lnTo>
                    <a:pt x="0" y="214366"/>
                  </a:lnTo>
                  <a:lnTo>
                    <a:pt x="17328" y="292988"/>
                  </a:lnTo>
                  <a:lnTo>
                    <a:pt x="21831" y="188581"/>
                  </a:lnTo>
                  <a:lnTo>
                    <a:pt x="34256" y="126625"/>
                  </a:lnTo>
                  <a:lnTo>
                    <a:pt x="64432" y="82680"/>
                  </a:lnTo>
                  <a:lnTo>
                    <a:pt x="122192" y="32308"/>
                  </a:lnTo>
                  <a:lnTo>
                    <a:pt x="865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" name="object 292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12546" y="3206991"/>
              <a:ext cx="520861" cy="549438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48242" y="3218522"/>
              <a:ext cx="168186" cy="170573"/>
            </a:xfrm>
            <a:prstGeom prst="rect">
              <a:avLst/>
            </a:prstGeom>
          </p:spPr>
        </p:pic>
        <p:sp>
          <p:nvSpPr>
            <p:cNvPr id="294" name="object 294"/>
            <p:cNvSpPr/>
            <p:nvPr/>
          </p:nvSpPr>
          <p:spPr>
            <a:xfrm>
              <a:off x="2409798" y="3251432"/>
              <a:ext cx="159385" cy="259715"/>
            </a:xfrm>
            <a:custGeom>
              <a:avLst/>
              <a:gdLst/>
              <a:ahLst/>
              <a:cxnLst/>
              <a:rect l="l" t="t" r="r" b="b"/>
              <a:pathLst>
                <a:path w="159385" h="259714">
                  <a:moveTo>
                    <a:pt x="129959" y="0"/>
                  </a:moveTo>
                  <a:lnTo>
                    <a:pt x="59119" y="60384"/>
                  </a:lnTo>
                  <a:lnTo>
                    <a:pt x="21969" y="107503"/>
                  </a:lnTo>
                  <a:lnTo>
                    <a:pt x="6324" y="165651"/>
                  </a:lnTo>
                  <a:lnTo>
                    <a:pt x="0" y="259118"/>
                  </a:lnTo>
                  <a:lnTo>
                    <a:pt x="19685" y="193773"/>
                  </a:lnTo>
                  <a:lnTo>
                    <a:pt x="42806" y="147272"/>
                  </a:lnTo>
                  <a:lnTo>
                    <a:pt x="84265" y="97365"/>
                  </a:lnTo>
                  <a:lnTo>
                    <a:pt x="158965" y="21805"/>
                  </a:lnTo>
                  <a:lnTo>
                    <a:pt x="1299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" name="object 295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49971" y="3683580"/>
              <a:ext cx="168038" cy="221678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2420116" y="3898244"/>
              <a:ext cx="559435" cy="634365"/>
            </a:xfrm>
            <a:custGeom>
              <a:avLst/>
              <a:gdLst/>
              <a:ahLst/>
              <a:cxnLst/>
              <a:rect l="l" t="t" r="r" b="b"/>
              <a:pathLst>
                <a:path w="559435" h="634364">
                  <a:moveTo>
                    <a:pt x="525519" y="0"/>
                  </a:moveTo>
                  <a:lnTo>
                    <a:pt x="416357" y="11547"/>
                  </a:lnTo>
                  <a:lnTo>
                    <a:pt x="198751" y="149704"/>
                  </a:lnTo>
                  <a:lnTo>
                    <a:pt x="42522" y="256640"/>
                  </a:lnTo>
                  <a:lnTo>
                    <a:pt x="0" y="336345"/>
                  </a:lnTo>
                  <a:lnTo>
                    <a:pt x="79783" y="428473"/>
                  </a:lnTo>
                  <a:lnTo>
                    <a:pt x="290471" y="572677"/>
                  </a:lnTo>
                  <a:lnTo>
                    <a:pt x="357589" y="625708"/>
                  </a:lnTo>
                  <a:lnTo>
                    <a:pt x="407035" y="633830"/>
                  </a:lnTo>
                  <a:lnTo>
                    <a:pt x="463171" y="588442"/>
                  </a:lnTo>
                  <a:lnTo>
                    <a:pt x="550364" y="480945"/>
                  </a:lnTo>
                  <a:lnTo>
                    <a:pt x="559200" y="146114"/>
                  </a:lnTo>
                  <a:lnTo>
                    <a:pt x="525519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37096" y="3963378"/>
              <a:ext cx="549460" cy="548163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35263" y="4132206"/>
              <a:ext cx="267285" cy="162012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2540560" y="4163460"/>
              <a:ext cx="278765" cy="229870"/>
            </a:xfrm>
            <a:custGeom>
              <a:avLst/>
              <a:gdLst/>
              <a:ahLst/>
              <a:cxnLst/>
              <a:rect l="l" t="t" r="r" b="b"/>
              <a:pathLst>
                <a:path w="278764" h="229870">
                  <a:moveTo>
                    <a:pt x="77450" y="0"/>
                  </a:moveTo>
                  <a:lnTo>
                    <a:pt x="3636" y="138571"/>
                  </a:lnTo>
                  <a:lnTo>
                    <a:pt x="0" y="208030"/>
                  </a:lnTo>
                  <a:lnTo>
                    <a:pt x="85412" y="229319"/>
                  </a:lnTo>
                  <a:lnTo>
                    <a:pt x="278745" y="223380"/>
                  </a:lnTo>
                  <a:lnTo>
                    <a:pt x="119381" y="214153"/>
                  </a:lnTo>
                  <a:lnTo>
                    <a:pt x="45291" y="187809"/>
                  </a:lnTo>
                  <a:lnTo>
                    <a:pt x="37605" y="123405"/>
                  </a:lnTo>
                  <a:lnTo>
                    <a:pt x="77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494067" y="4618356"/>
              <a:ext cx="539115" cy="696595"/>
            </a:xfrm>
            <a:custGeom>
              <a:avLst/>
              <a:gdLst/>
              <a:ahLst/>
              <a:cxnLst/>
              <a:rect l="l" t="t" r="r" b="b"/>
              <a:pathLst>
                <a:path w="539114" h="696595">
                  <a:moveTo>
                    <a:pt x="99372" y="0"/>
                  </a:moveTo>
                  <a:lnTo>
                    <a:pt x="61631" y="89183"/>
                  </a:lnTo>
                  <a:lnTo>
                    <a:pt x="53511" y="312140"/>
                  </a:lnTo>
                  <a:lnTo>
                    <a:pt x="3823" y="465328"/>
                  </a:lnTo>
                  <a:lnTo>
                    <a:pt x="0" y="543991"/>
                  </a:lnTo>
                  <a:lnTo>
                    <a:pt x="53507" y="572973"/>
                  </a:lnTo>
                  <a:lnTo>
                    <a:pt x="175812" y="577113"/>
                  </a:lnTo>
                  <a:lnTo>
                    <a:pt x="258045" y="666703"/>
                  </a:lnTo>
                  <a:lnTo>
                    <a:pt x="307751" y="696566"/>
                  </a:lnTo>
                  <a:lnTo>
                    <a:pt x="344996" y="666703"/>
                  </a:lnTo>
                  <a:lnTo>
                    <a:pt x="389845" y="577113"/>
                  </a:lnTo>
                  <a:lnTo>
                    <a:pt x="501638" y="404494"/>
                  </a:lnTo>
                  <a:lnTo>
                    <a:pt x="538902" y="304488"/>
                  </a:lnTo>
                  <a:lnTo>
                    <a:pt x="501638" y="238878"/>
                  </a:lnTo>
                  <a:lnTo>
                    <a:pt x="389845" y="169443"/>
                  </a:lnTo>
                  <a:lnTo>
                    <a:pt x="198267" y="31212"/>
                  </a:lnTo>
                  <a:lnTo>
                    <a:pt x="99372" y="0"/>
                  </a:lnTo>
                  <a:close/>
                </a:path>
              </a:pathLst>
            </a:custGeom>
            <a:solidFill>
              <a:srgbClr val="610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11039" y="4689106"/>
              <a:ext cx="475518" cy="554621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39677" y="4902424"/>
              <a:ext cx="245935" cy="173968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93519" y="5245887"/>
              <a:ext cx="524981" cy="607619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45021" y="5444775"/>
              <a:ext cx="218153" cy="87045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2632048" y="5353453"/>
              <a:ext cx="40005" cy="275590"/>
            </a:xfrm>
            <a:custGeom>
              <a:avLst/>
              <a:gdLst/>
              <a:ahLst/>
              <a:cxnLst/>
              <a:rect l="l" t="t" r="r" b="b"/>
              <a:pathLst>
                <a:path w="40005" h="275589">
                  <a:moveTo>
                    <a:pt x="39793" y="0"/>
                  </a:moveTo>
                  <a:lnTo>
                    <a:pt x="22722" y="50490"/>
                  </a:lnTo>
                  <a:lnTo>
                    <a:pt x="9952" y="102295"/>
                  </a:lnTo>
                  <a:lnTo>
                    <a:pt x="1879" y="155175"/>
                  </a:lnTo>
                  <a:lnTo>
                    <a:pt x="0" y="190913"/>
                  </a:lnTo>
                  <a:lnTo>
                    <a:pt x="665" y="208864"/>
                  </a:lnTo>
                  <a:lnTo>
                    <a:pt x="9781" y="252887"/>
                  </a:lnTo>
                  <a:lnTo>
                    <a:pt x="24604" y="275183"/>
                  </a:lnTo>
                  <a:lnTo>
                    <a:pt x="19815" y="267798"/>
                  </a:lnTo>
                  <a:lnTo>
                    <a:pt x="16127" y="259908"/>
                  </a:lnTo>
                  <a:lnTo>
                    <a:pt x="8662" y="217286"/>
                  </a:lnTo>
                  <a:lnTo>
                    <a:pt x="8513" y="208572"/>
                  </a:lnTo>
                  <a:lnTo>
                    <a:pt x="8955" y="191115"/>
                  </a:lnTo>
                  <a:lnTo>
                    <a:pt x="14038" y="138810"/>
                  </a:lnTo>
                  <a:lnTo>
                    <a:pt x="25633" y="69367"/>
                  </a:lnTo>
                  <a:lnTo>
                    <a:pt x="39793" y="0"/>
                  </a:lnTo>
                  <a:close/>
                </a:path>
              </a:pathLst>
            </a:custGeom>
            <a:solidFill>
              <a:srgbClr val="9997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6" name="object 306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342052" y="5697270"/>
              <a:ext cx="354017" cy="391126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5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13609" y="5926620"/>
              <a:ext cx="165481" cy="117208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5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11839" y="5701897"/>
              <a:ext cx="225145" cy="202895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5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68896" y="5888980"/>
              <a:ext cx="352054" cy="419946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5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33244" y="6165037"/>
              <a:ext cx="170700" cy="9202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5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06908" y="5922580"/>
              <a:ext cx="147789" cy="188315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5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32175" y="6031660"/>
              <a:ext cx="281883" cy="357127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5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73885" y="6318020"/>
              <a:ext cx="190601" cy="51706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5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4070" y="6077160"/>
              <a:ext cx="79044" cy="201142"/>
            </a:xfrm>
            <a:prstGeom prst="rect">
              <a:avLst/>
            </a:prstGeom>
          </p:spPr>
        </p:pic>
        <p:sp>
          <p:nvSpPr>
            <p:cNvPr id="315" name="object 315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6" name="object 316"/>
            <p:cNvPicPr/>
            <p:nvPr/>
          </p:nvPicPr>
          <p:blipFill>
            <a:blip r:embed="rId5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317" name="object 317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 txBox="1"/>
          <p:nvPr/>
        </p:nvSpPr>
        <p:spPr>
          <a:xfrm>
            <a:off x="4611999" y="3837190"/>
            <a:ext cx="2563495" cy="605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800" b="1" spc="-50" dirty="0">
                <a:solidFill>
                  <a:srgbClr val="00B5AC"/>
                </a:solidFill>
                <a:latin typeface="Trebuchet MS"/>
                <a:cs typeface="Trebuchet MS"/>
              </a:rPr>
              <a:t>W</a:t>
            </a:r>
            <a:r>
              <a:rPr sz="3800" b="1" spc="-150" dirty="0">
                <a:solidFill>
                  <a:srgbClr val="00B5AC"/>
                </a:solidFill>
                <a:latin typeface="Trebuchet MS"/>
                <a:cs typeface="Trebuchet MS"/>
              </a:rPr>
              <a:t>e</a:t>
            </a:r>
            <a:r>
              <a:rPr sz="3800" b="1" spc="-459" dirty="0">
                <a:solidFill>
                  <a:srgbClr val="00B5AC"/>
                </a:solidFill>
                <a:latin typeface="Trebuchet MS"/>
                <a:cs typeface="Trebuchet MS"/>
              </a:rPr>
              <a:t> </a:t>
            </a:r>
            <a:r>
              <a:rPr sz="3800" b="1" spc="-95" dirty="0">
                <a:solidFill>
                  <a:srgbClr val="00B5AC"/>
                </a:solidFill>
                <a:latin typeface="Trebuchet MS"/>
                <a:cs typeface="Trebuchet MS"/>
              </a:rPr>
              <a:t>h</a:t>
            </a:r>
            <a:r>
              <a:rPr sz="3800" b="1" spc="-165" dirty="0">
                <a:solidFill>
                  <a:srgbClr val="00B5AC"/>
                </a:solidFill>
                <a:latin typeface="Trebuchet MS"/>
                <a:cs typeface="Trebuchet MS"/>
              </a:rPr>
              <a:t>a</a:t>
            </a:r>
            <a:r>
              <a:rPr sz="3800" b="1" spc="-35" dirty="0">
                <a:solidFill>
                  <a:srgbClr val="00B5AC"/>
                </a:solidFill>
                <a:latin typeface="Trebuchet MS"/>
                <a:cs typeface="Trebuchet MS"/>
              </a:rPr>
              <a:t>v</a:t>
            </a:r>
            <a:r>
              <a:rPr sz="3800" b="1" spc="-150" dirty="0">
                <a:solidFill>
                  <a:srgbClr val="00B5AC"/>
                </a:solidFill>
                <a:latin typeface="Trebuchet MS"/>
                <a:cs typeface="Trebuchet MS"/>
              </a:rPr>
              <a:t>e</a:t>
            </a:r>
            <a:r>
              <a:rPr sz="3800" b="1" spc="-459" dirty="0">
                <a:solidFill>
                  <a:srgbClr val="00B5AC"/>
                </a:solidFill>
                <a:latin typeface="Trebuchet MS"/>
                <a:cs typeface="Trebuchet MS"/>
              </a:rPr>
              <a:t> </a:t>
            </a:r>
            <a:r>
              <a:rPr sz="3800" b="1" spc="-210" dirty="0">
                <a:solidFill>
                  <a:srgbClr val="00B5AC"/>
                </a:solidFill>
                <a:latin typeface="Trebuchet MS"/>
                <a:cs typeface="Trebuchet MS"/>
              </a:rPr>
              <a:t>20.</a:t>
            </a:r>
            <a:endParaRPr sz="3800">
              <a:latin typeface="Trebuchet MS"/>
              <a:cs typeface="Trebuchet MS"/>
            </a:endParaRPr>
          </a:p>
        </p:txBody>
      </p:sp>
      <p:sp>
        <p:nvSpPr>
          <p:cNvPr id="321" name="object 32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319" name="object 319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60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20725" cy="599440"/>
            <a:chOff x="5157162" y="3173364"/>
            <a:chExt cx="72072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3" name="object 13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7" name="object 17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1" name="object 21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296092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" name="object 25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6" name="object 26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4307601" y="3885426"/>
            <a:ext cx="723265" cy="591820"/>
            <a:chOff x="4307601" y="3885426"/>
            <a:chExt cx="723265" cy="591820"/>
          </a:xfrm>
        </p:grpSpPr>
        <p:sp>
          <p:nvSpPr>
            <p:cNvPr id="30" name="object 30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307599" y="3932567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911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4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296100" y="5222556"/>
            <a:ext cx="721995" cy="591820"/>
            <a:chOff x="4296100" y="5222556"/>
            <a:chExt cx="721995" cy="591820"/>
          </a:xfrm>
        </p:grpSpPr>
        <p:sp>
          <p:nvSpPr>
            <p:cNvPr id="34" name="object 34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296092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" name="object 38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39" name="object 39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43" name="object 43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296092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48" name="object 48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52" name="object 52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4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4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4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  <a:path w="737234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4" h="277495">
                  <a:moveTo>
                    <a:pt x="736688" y="61087"/>
                  </a:moveTo>
                  <a:lnTo>
                    <a:pt x="735825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" name="object 60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61" name="object 61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65" name="object 65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6021409" y="1211165"/>
            <a:ext cx="721995" cy="591820"/>
            <a:chOff x="6021409" y="1211165"/>
            <a:chExt cx="721995" cy="591820"/>
          </a:xfrm>
        </p:grpSpPr>
        <p:sp>
          <p:nvSpPr>
            <p:cNvPr id="69" name="object 69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021400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" name="object 73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74" name="object 74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78" name="object 78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6021409" y="5222556"/>
            <a:ext cx="721995" cy="591820"/>
            <a:chOff x="6021409" y="5222556"/>
            <a:chExt cx="721995" cy="591820"/>
          </a:xfrm>
        </p:grpSpPr>
        <p:sp>
          <p:nvSpPr>
            <p:cNvPr id="82" name="object 82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021400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87" name="object 87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" name="object 90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91" name="object 91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6021400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96" name="object 96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00" name="object 100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04" name="object 104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1706537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76" y="61087"/>
                  </a:moveTo>
                  <a:lnTo>
                    <a:pt x="735825" y="54114"/>
                  </a:lnTo>
                  <a:lnTo>
                    <a:pt x="732650" y="51638"/>
                  </a:lnTo>
                  <a:lnTo>
                    <a:pt x="729170" y="52070"/>
                  </a:lnTo>
                  <a:lnTo>
                    <a:pt x="659790" y="60591"/>
                  </a:lnTo>
                  <a:lnTo>
                    <a:pt x="657313" y="63754"/>
                  </a:lnTo>
                  <a:lnTo>
                    <a:pt x="658177" y="70726"/>
                  </a:lnTo>
                  <a:lnTo>
                    <a:pt x="661339" y="73190"/>
                  </a:lnTo>
                  <a:lnTo>
                    <a:pt x="734199" y="64249"/>
                  </a:lnTo>
                  <a:lnTo>
                    <a:pt x="736676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" name="object 107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" name="object 108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09" name="object 109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13" name="object 113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object 116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117" name="object 117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845477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0" name="object 120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22" name="object 122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26" name="object 126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130" name="object 130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845477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" name="object 133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4" name="object 134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35" name="object 135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39" name="object 139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845477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4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4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" name="object 143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44" name="object 144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3431853" y="3060004"/>
            <a:ext cx="720725" cy="599440"/>
            <a:chOff x="3431853" y="3060004"/>
            <a:chExt cx="720725" cy="599440"/>
          </a:xfrm>
        </p:grpSpPr>
        <p:sp>
          <p:nvSpPr>
            <p:cNvPr id="148" name="object 148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3431844" y="310073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52" name="object 152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3431844" y="452467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699008" y="197154"/>
                  </a:moveTo>
                  <a:lnTo>
                    <a:pt x="697814" y="193319"/>
                  </a:lnTo>
                  <a:lnTo>
                    <a:pt x="631494" y="158572"/>
                  </a:lnTo>
                  <a:lnTo>
                    <a:pt x="628396" y="156946"/>
                  </a:lnTo>
                  <a:lnTo>
                    <a:pt x="624547" y="158127"/>
                  </a:lnTo>
                  <a:lnTo>
                    <a:pt x="621296" y="164350"/>
                  </a:lnTo>
                  <a:lnTo>
                    <a:pt x="622490" y="168198"/>
                  </a:lnTo>
                  <a:lnTo>
                    <a:pt x="690003" y="203568"/>
                  </a:lnTo>
                  <a:lnTo>
                    <a:pt x="691286" y="203771"/>
                  </a:lnTo>
                  <a:lnTo>
                    <a:pt x="694524" y="203377"/>
                  </a:lnTo>
                  <a:lnTo>
                    <a:pt x="696379" y="202184"/>
                  </a:lnTo>
                  <a:lnTo>
                    <a:pt x="699008" y="197154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155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6" name="object 156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57" name="object 157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" name="object 160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61" name="object 161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" name="object 164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165" name="object 165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" name="object 168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" name="object 169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70" name="object 170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74" name="object 174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" name="object 177"/>
          <p:cNvGrpSpPr/>
          <p:nvPr/>
        </p:nvGrpSpPr>
        <p:grpSpPr>
          <a:xfrm>
            <a:off x="2570791" y="5222556"/>
            <a:ext cx="721995" cy="591820"/>
            <a:chOff x="2570791" y="5222556"/>
            <a:chExt cx="721995" cy="591820"/>
          </a:xfrm>
        </p:grpSpPr>
        <p:sp>
          <p:nvSpPr>
            <p:cNvPr id="178" name="object 178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2570784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" name="object 181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2" name="object 182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183" name="object 183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6" name="object 186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187" name="object 187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2570784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0" name="object 190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1" name="object 191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192" name="object 192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196" name="object 196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" name="object 199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00" name="object 200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-1435" y="4528832"/>
              <a:ext cx="719455" cy="273050"/>
            </a:xfrm>
            <a:custGeom>
              <a:avLst/>
              <a:gdLst/>
              <a:ahLst/>
              <a:cxnLst/>
              <a:rect l="l" t="t" r="r" b="b"/>
              <a:pathLst>
                <a:path w="71945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71945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71945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  <a:path w="719455" h="273050">
                  <a:moveTo>
                    <a:pt x="681672" y="193001"/>
                  </a:moveTo>
                  <a:lnTo>
                    <a:pt x="680478" y="189166"/>
                  </a:lnTo>
                  <a:lnTo>
                    <a:pt x="614159" y="154419"/>
                  </a:lnTo>
                  <a:lnTo>
                    <a:pt x="611060" y="152793"/>
                  </a:lnTo>
                  <a:lnTo>
                    <a:pt x="607212" y="153974"/>
                  </a:lnTo>
                  <a:lnTo>
                    <a:pt x="603961" y="160197"/>
                  </a:lnTo>
                  <a:lnTo>
                    <a:pt x="605155" y="164045"/>
                  </a:lnTo>
                  <a:lnTo>
                    <a:pt x="672668" y="199415"/>
                  </a:lnTo>
                  <a:lnTo>
                    <a:pt x="673950" y="199618"/>
                  </a:lnTo>
                  <a:lnTo>
                    <a:pt x="677189" y="199224"/>
                  </a:lnTo>
                  <a:lnTo>
                    <a:pt x="679043" y="198031"/>
                  </a:lnTo>
                  <a:lnTo>
                    <a:pt x="681672" y="193001"/>
                  </a:lnTo>
                  <a:close/>
                </a:path>
                <a:path w="719455" h="273050">
                  <a:moveTo>
                    <a:pt x="719340" y="56934"/>
                  </a:moveTo>
                  <a:lnTo>
                    <a:pt x="718489" y="49961"/>
                  </a:lnTo>
                  <a:lnTo>
                    <a:pt x="715314" y="47485"/>
                  </a:lnTo>
                  <a:lnTo>
                    <a:pt x="711835" y="47917"/>
                  </a:lnTo>
                  <a:lnTo>
                    <a:pt x="642454" y="56438"/>
                  </a:lnTo>
                  <a:lnTo>
                    <a:pt x="639978" y="59601"/>
                  </a:lnTo>
                  <a:lnTo>
                    <a:pt x="640842" y="66573"/>
                  </a:lnTo>
                  <a:lnTo>
                    <a:pt x="644004" y="69037"/>
                  </a:lnTo>
                  <a:lnTo>
                    <a:pt x="716864" y="60096"/>
                  </a:lnTo>
                  <a:lnTo>
                    <a:pt x="719340" y="5693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" name="object 203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4" name="object 204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05" name="object 205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" name="object 208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09" name="object 209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015126" y="1059031"/>
              <a:ext cx="4029710" cy="4341495"/>
            </a:xfrm>
            <a:custGeom>
              <a:avLst/>
              <a:gdLst/>
              <a:ahLst/>
              <a:cxnLst/>
              <a:rect l="l" t="t" r="r" b="b"/>
              <a:pathLst>
                <a:path w="4029709" h="4341495">
                  <a:moveTo>
                    <a:pt x="2082558" y="0"/>
                  </a:moveTo>
                  <a:lnTo>
                    <a:pt x="2036611" y="592"/>
                  </a:lnTo>
                  <a:lnTo>
                    <a:pt x="1990925" y="2362"/>
                  </a:lnTo>
                  <a:lnTo>
                    <a:pt x="1945511" y="5295"/>
                  </a:lnTo>
                  <a:lnTo>
                    <a:pt x="1900382" y="9380"/>
                  </a:lnTo>
                  <a:lnTo>
                    <a:pt x="1855548" y="14602"/>
                  </a:lnTo>
                  <a:lnTo>
                    <a:pt x="1811022" y="20949"/>
                  </a:lnTo>
                  <a:lnTo>
                    <a:pt x="1766816" y="28407"/>
                  </a:lnTo>
                  <a:lnTo>
                    <a:pt x="1722941" y="36965"/>
                  </a:lnTo>
                  <a:lnTo>
                    <a:pt x="1679408" y="46608"/>
                  </a:lnTo>
                  <a:lnTo>
                    <a:pt x="1636230" y="57323"/>
                  </a:lnTo>
                  <a:lnTo>
                    <a:pt x="1593417" y="69098"/>
                  </a:lnTo>
                  <a:lnTo>
                    <a:pt x="1550983" y="81920"/>
                  </a:lnTo>
                  <a:lnTo>
                    <a:pt x="1508938" y="95776"/>
                  </a:lnTo>
                  <a:lnTo>
                    <a:pt x="1467294" y="110652"/>
                  </a:lnTo>
                  <a:lnTo>
                    <a:pt x="1426063" y="126535"/>
                  </a:lnTo>
                  <a:lnTo>
                    <a:pt x="1385257" y="143413"/>
                  </a:lnTo>
                  <a:lnTo>
                    <a:pt x="1344886" y="161272"/>
                  </a:lnTo>
                  <a:lnTo>
                    <a:pt x="1304964" y="180100"/>
                  </a:lnTo>
                  <a:lnTo>
                    <a:pt x="1265501" y="199883"/>
                  </a:lnTo>
                  <a:lnTo>
                    <a:pt x="1226509" y="220609"/>
                  </a:lnTo>
                  <a:lnTo>
                    <a:pt x="1188000" y="242264"/>
                  </a:lnTo>
                  <a:lnTo>
                    <a:pt x="1149986" y="264835"/>
                  </a:lnTo>
                  <a:lnTo>
                    <a:pt x="1112479" y="288310"/>
                  </a:lnTo>
                  <a:lnTo>
                    <a:pt x="1075489" y="312674"/>
                  </a:lnTo>
                  <a:lnTo>
                    <a:pt x="1039028" y="337916"/>
                  </a:lnTo>
                  <a:lnTo>
                    <a:pt x="1003110" y="364022"/>
                  </a:lnTo>
                  <a:lnTo>
                    <a:pt x="967744" y="390980"/>
                  </a:lnTo>
                  <a:lnTo>
                    <a:pt x="932943" y="418775"/>
                  </a:lnTo>
                  <a:lnTo>
                    <a:pt x="898718" y="447396"/>
                  </a:lnTo>
                  <a:lnTo>
                    <a:pt x="865082" y="476828"/>
                  </a:lnTo>
                  <a:lnTo>
                    <a:pt x="832045" y="507060"/>
                  </a:lnTo>
                  <a:lnTo>
                    <a:pt x="799619" y="538078"/>
                  </a:lnTo>
                  <a:lnTo>
                    <a:pt x="767817" y="569869"/>
                  </a:lnTo>
                  <a:lnTo>
                    <a:pt x="736650" y="602419"/>
                  </a:lnTo>
                  <a:lnTo>
                    <a:pt x="706129" y="635717"/>
                  </a:lnTo>
                  <a:lnTo>
                    <a:pt x="676266" y="669749"/>
                  </a:lnTo>
                  <a:lnTo>
                    <a:pt x="647074" y="704501"/>
                  </a:lnTo>
                  <a:lnTo>
                    <a:pt x="618562" y="739961"/>
                  </a:lnTo>
                  <a:lnTo>
                    <a:pt x="590744" y="776117"/>
                  </a:lnTo>
                  <a:lnTo>
                    <a:pt x="563631" y="812954"/>
                  </a:lnTo>
                  <a:lnTo>
                    <a:pt x="537235" y="850459"/>
                  </a:lnTo>
                  <a:lnTo>
                    <a:pt x="511567" y="888621"/>
                  </a:lnTo>
                  <a:lnTo>
                    <a:pt x="486639" y="927425"/>
                  </a:lnTo>
                  <a:lnTo>
                    <a:pt x="462462" y="966859"/>
                  </a:lnTo>
                  <a:lnTo>
                    <a:pt x="439049" y="1006909"/>
                  </a:lnTo>
                  <a:lnTo>
                    <a:pt x="416411" y="1047564"/>
                  </a:lnTo>
                  <a:lnTo>
                    <a:pt x="394560" y="1088808"/>
                  </a:lnTo>
                  <a:lnTo>
                    <a:pt x="373507" y="1130631"/>
                  </a:lnTo>
                  <a:lnTo>
                    <a:pt x="353264" y="1173018"/>
                  </a:lnTo>
                  <a:lnTo>
                    <a:pt x="333843" y="1215956"/>
                  </a:lnTo>
                  <a:lnTo>
                    <a:pt x="315256" y="1259433"/>
                  </a:lnTo>
                  <a:lnTo>
                    <a:pt x="297513" y="1303435"/>
                  </a:lnTo>
                  <a:lnTo>
                    <a:pt x="280628" y="1347950"/>
                  </a:lnTo>
                  <a:lnTo>
                    <a:pt x="264611" y="1392964"/>
                  </a:lnTo>
                  <a:lnTo>
                    <a:pt x="249474" y="1438465"/>
                  </a:lnTo>
                  <a:lnTo>
                    <a:pt x="235229" y="1484439"/>
                  </a:lnTo>
                  <a:lnTo>
                    <a:pt x="221887" y="1530873"/>
                  </a:lnTo>
                  <a:lnTo>
                    <a:pt x="209461" y="1577755"/>
                  </a:lnTo>
                  <a:lnTo>
                    <a:pt x="197962" y="1625071"/>
                  </a:lnTo>
                  <a:lnTo>
                    <a:pt x="187402" y="1672808"/>
                  </a:lnTo>
                  <a:lnTo>
                    <a:pt x="177791" y="1720953"/>
                  </a:lnTo>
                  <a:lnTo>
                    <a:pt x="169143" y="1769493"/>
                  </a:lnTo>
                  <a:lnTo>
                    <a:pt x="161468" y="1818416"/>
                  </a:lnTo>
                  <a:lnTo>
                    <a:pt x="154779" y="1867708"/>
                  </a:lnTo>
                  <a:lnTo>
                    <a:pt x="149087" y="1917356"/>
                  </a:lnTo>
                  <a:lnTo>
                    <a:pt x="144404" y="1967347"/>
                  </a:lnTo>
                  <a:lnTo>
                    <a:pt x="140741" y="2017667"/>
                  </a:lnTo>
                  <a:lnTo>
                    <a:pt x="138110" y="2068305"/>
                  </a:lnTo>
                  <a:lnTo>
                    <a:pt x="136523" y="2119247"/>
                  </a:lnTo>
                  <a:lnTo>
                    <a:pt x="135991" y="2170480"/>
                  </a:lnTo>
                  <a:lnTo>
                    <a:pt x="136580" y="2224420"/>
                  </a:lnTo>
                  <a:lnTo>
                    <a:pt x="138339" y="2278037"/>
                  </a:lnTo>
                  <a:lnTo>
                    <a:pt x="141253" y="2331314"/>
                  </a:lnTo>
                  <a:lnTo>
                    <a:pt x="145310" y="2384238"/>
                  </a:lnTo>
                  <a:lnTo>
                    <a:pt x="150495" y="2436792"/>
                  </a:lnTo>
                  <a:lnTo>
                    <a:pt x="156795" y="2488962"/>
                  </a:lnTo>
                  <a:lnTo>
                    <a:pt x="164197" y="2540733"/>
                  </a:lnTo>
                  <a:lnTo>
                    <a:pt x="172686" y="2592088"/>
                  </a:lnTo>
                  <a:lnTo>
                    <a:pt x="182250" y="2643014"/>
                  </a:lnTo>
                  <a:lnTo>
                    <a:pt x="192874" y="2693495"/>
                  </a:lnTo>
                  <a:lnTo>
                    <a:pt x="204545" y="2743515"/>
                  </a:lnTo>
                  <a:lnTo>
                    <a:pt x="217250" y="2793060"/>
                  </a:lnTo>
                  <a:lnTo>
                    <a:pt x="230975" y="2842114"/>
                  </a:lnTo>
                  <a:lnTo>
                    <a:pt x="245705" y="2890663"/>
                  </a:lnTo>
                  <a:lnTo>
                    <a:pt x="261429" y="2938691"/>
                  </a:lnTo>
                  <a:lnTo>
                    <a:pt x="223238" y="2997449"/>
                  </a:lnTo>
                  <a:lnTo>
                    <a:pt x="133076" y="3108613"/>
                  </a:lnTo>
                  <a:lnTo>
                    <a:pt x="41734" y="3216297"/>
                  </a:lnTo>
                  <a:lnTo>
                    <a:pt x="0" y="3264611"/>
                  </a:lnTo>
                  <a:lnTo>
                    <a:pt x="171910" y="3133274"/>
                  </a:lnTo>
                  <a:lnTo>
                    <a:pt x="261051" y="3067973"/>
                  </a:lnTo>
                  <a:lnTo>
                    <a:pt x="296076" y="3049341"/>
                  </a:lnTo>
                  <a:lnTo>
                    <a:pt x="305638" y="3058007"/>
                  </a:lnTo>
                  <a:lnTo>
                    <a:pt x="324735" y="3104018"/>
                  </a:lnTo>
                  <a:lnTo>
                    <a:pt x="344760" y="3149440"/>
                  </a:lnTo>
                  <a:lnTo>
                    <a:pt x="365701" y="3194258"/>
                  </a:lnTo>
                  <a:lnTo>
                    <a:pt x="387542" y="3238457"/>
                  </a:lnTo>
                  <a:lnTo>
                    <a:pt x="410270" y="3282023"/>
                  </a:lnTo>
                  <a:lnTo>
                    <a:pt x="433873" y="3324938"/>
                  </a:lnTo>
                  <a:lnTo>
                    <a:pt x="458336" y="3367190"/>
                  </a:lnTo>
                  <a:lnTo>
                    <a:pt x="483645" y="3408762"/>
                  </a:lnTo>
                  <a:lnTo>
                    <a:pt x="509788" y="3449638"/>
                  </a:lnTo>
                  <a:lnTo>
                    <a:pt x="536750" y="3489805"/>
                  </a:lnTo>
                  <a:lnTo>
                    <a:pt x="564518" y="3529247"/>
                  </a:lnTo>
                  <a:lnTo>
                    <a:pt x="593079" y="3567949"/>
                  </a:lnTo>
                  <a:lnTo>
                    <a:pt x="622418" y="3605895"/>
                  </a:lnTo>
                  <a:lnTo>
                    <a:pt x="652522" y="3643071"/>
                  </a:lnTo>
                  <a:lnTo>
                    <a:pt x="683377" y="3679461"/>
                  </a:lnTo>
                  <a:lnTo>
                    <a:pt x="714971" y="3715050"/>
                  </a:lnTo>
                  <a:lnTo>
                    <a:pt x="747289" y="3749823"/>
                  </a:lnTo>
                  <a:lnTo>
                    <a:pt x="780318" y="3783764"/>
                  </a:lnTo>
                  <a:lnTo>
                    <a:pt x="814043" y="3816860"/>
                  </a:lnTo>
                  <a:lnTo>
                    <a:pt x="848453" y="3849094"/>
                  </a:lnTo>
                  <a:lnTo>
                    <a:pt x="883532" y="3880451"/>
                  </a:lnTo>
                  <a:lnTo>
                    <a:pt x="919268" y="3910916"/>
                  </a:lnTo>
                  <a:lnTo>
                    <a:pt x="955646" y="3940475"/>
                  </a:lnTo>
                  <a:lnTo>
                    <a:pt x="992654" y="3969111"/>
                  </a:lnTo>
                  <a:lnTo>
                    <a:pt x="1030277" y="3996810"/>
                  </a:lnTo>
                  <a:lnTo>
                    <a:pt x="1068502" y="4023556"/>
                  </a:lnTo>
                  <a:lnTo>
                    <a:pt x="1107316" y="4049335"/>
                  </a:lnTo>
                  <a:lnTo>
                    <a:pt x="1146704" y="4074131"/>
                  </a:lnTo>
                  <a:lnTo>
                    <a:pt x="1186654" y="4097929"/>
                  </a:lnTo>
                  <a:lnTo>
                    <a:pt x="1227151" y="4120713"/>
                  </a:lnTo>
                  <a:lnTo>
                    <a:pt x="1268182" y="4142470"/>
                  </a:lnTo>
                  <a:lnTo>
                    <a:pt x="1309733" y="4163183"/>
                  </a:lnTo>
                  <a:lnTo>
                    <a:pt x="1351792" y="4182838"/>
                  </a:lnTo>
                  <a:lnTo>
                    <a:pt x="1394343" y="4201419"/>
                  </a:lnTo>
                  <a:lnTo>
                    <a:pt x="1437375" y="4218911"/>
                  </a:lnTo>
                  <a:lnTo>
                    <a:pt x="1480872" y="4235298"/>
                  </a:lnTo>
                  <a:lnTo>
                    <a:pt x="1524821" y="4250567"/>
                  </a:lnTo>
                  <a:lnTo>
                    <a:pt x="1569210" y="4264701"/>
                  </a:lnTo>
                  <a:lnTo>
                    <a:pt x="1614024" y="4277686"/>
                  </a:lnTo>
                  <a:lnTo>
                    <a:pt x="1659249" y="4289506"/>
                  </a:lnTo>
                  <a:lnTo>
                    <a:pt x="1704872" y="4300146"/>
                  </a:lnTo>
                  <a:lnTo>
                    <a:pt x="1750880" y="4309591"/>
                  </a:lnTo>
                  <a:lnTo>
                    <a:pt x="1797259" y="4317826"/>
                  </a:lnTo>
                  <a:lnTo>
                    <a:pt x="1843995" y="4324836"/>
                  </a:lnTo>
                  <a:lnTo>
                    <a:pt x="1891075" y="4330605"/>
                  </a:lnTo>
                  <a:lnTo>
                    <a:pt x="1938484" y="4335119"/>
                  </a:lnTo>
                  <a:lnTo>
                    <a:pt x="1986211" y="4338361"/>
                  </a:lnTo>
                  <a:lnTo>
                    <a:pt x="2034240" y="4340318"/>
                  </a:lnTo>
                  <a:lnTo>
                    <a:pt x="2082558" y="4340974"/>
                  </a:lnTo>
                  <a:lnTo>
                    <a:pt x="2128506" y="4340381"/>
                  </a:lnTo>
                  <a:lnTo>
                    <a:pt x="2174193" y="4338611"/>
                  </a:lnTo>
                  <a:lnTo>
                    <a:pt x="2219607" y="4335678"/>
                  </a:lnTo>
                  <a:lnTo>
                    <a:pt x="2264737" y="4331593"/>
                  </a:lnTo>
                  <a:lnTo>
                    <a:pt x="2309571" y="4326371"/>
                  </a:lnTo>
                  <a:lnTo>
                    <a:pt x="2354097" y="4320024"/>
                  </a:lnTo>
                  <a:lnTo>
                    <a:pt x="2398304" y="4312566"/>
                  </a:lnTo>
                  <a:lnTo>
                    <a:pt x="2442179" y="4304008"/>
                  </a:lnTo>
                  <a:lnTo>
                    <a:pt x="2485712" y="4294365"/>
                  </a:lnTo>
                  <a:lnTo>
                    <a:pt x="2528891" y="4283649"/>
                  </a:lnTo>
                  <a:lnTo>
                    <a:pt x="2571703" y="4271874"/>
                  </a:lnTo>
                  <a:lnTo>
                    <a:pt x="2614138" y="4259052"/>
                  </a:lnTo>
                  <a:lnTo>
                    <a:pt x="2656183" y="4245196"/>
                  </a:lnTo>
                  <a:lnTo>
                    <a:pt x="2697827" y="4230320"/>
                  </a:lnTo>
                  <a:lnTo>
                    <a:pt x="2739058" y="4214437"/>
                  </a:lnTo>
                  <a:lnTo>
                    <a:pt x="2779865" y="4197559"/>
                  </a:lnTo>
                  <a:lnTo>
                    <a:pt x="2820235" y="4179699"/>
                  </a:lnTo>
                  <a:lnTo>
                    <a:pt x="2860158" y="4160871"/>
                  </a:lnTo>
                  <a:lnTo>
                    <a:pt x="2899621" y="4141088"/>
                  </a:lnTo>
                  <a:lnTo>
                    <a:pt x="2938613" y="4120362"/>
                  </a:lnTo>
                  <a:lnTo>
                    <a:pt x="2977122" y="4098707"/>
                  </a:lnTo>
                  <a:lnTo>
                    <a:pt x="3015136" y="4076135"/>
                  </a:lnTo>
                  <a:lnTo>
                    <a:pt x="3052644" y="4052661"/>
                  </a:lnTo>
                  <a:lnTo>
                    <a:pt x="3089633" y="4028296"/>
                  </a:lnTo>
                  <a:lnTo>
                    <a:pt x="3126094" y="4003053"/>
                  </a:lnTo>
                  <a:lnTo>
                    <a:pt x="3162012" y="3976947"/>
                  </a:lnTo>
                  <a:lnTo>
                    <a:pt x="3197378" y="3949989"/>
                  </a:lnTo>
                  <a:lnTo>
                    <a:pt x="3232179" y="3922194"/>
                  </a:lnTo>
                  <a:lnTo>
                    <a:pt x="3266404" y="3893573"/>
                  </a:lnTo>
                  <a:lnTo>
                    <a:pt x="3300040" y="3864140"/>
                  </a:lnTo>
                  <a:lnTo>
                    <a:pt x="3333077" y="3833908"/>
                  </a:lnTo>
                  <a:lnTo>
                    <a:pt x="3365502" y="3802890"/>
                  </a:lnTo>
                  <a:lnTo>
                    <a:pt x="3397304" y="3771099"/>
                  </a:lnTo>
                  <a:lnTo>
                    <a:pt x="3428471" y="3738548"/>
                  </a:lnTo>
                  <a:lnTo>
                    <a:pt x="3458992" y="3705250"/>
                  </a:lnTo>
                  <a:lnTo>
                    <a:pt x="3488855" y="3671218"/>
                  </a:lnTo>
                  <a:lnTo>
                    <a:pt x="3518047" y="3636465"/>
                  </a:lnTo>
                  <a:lnTo>
                    <a:pt x="3546558" y="3601005"/>
                  </a:lnTo>
                  <a:lnTo>
                    <a:pt x="3574376" y="3564849"/>
                  </a:lnTo>
                  <a:lnTo>
                    <a:pt x="3601489" y="3528012"/>
                  </a:lnTo>
                  <a:lnTo>
                    <a:pt x="3627885" y="3490506"/>
                  </a:lnTo>
                  <a:lnTo>
                    <a:pt x="3653553" y="3452344"/>
                  </a:lnTo>
                  <a:lnTo>
                    <a:pt x="3678481" y="3413540"/>
                  </a:lnTo>
                  <a:lnTo>
                    <a:pt x="3702657" y="3374106"/>
                  </a:lnTo>
                  <a:lnTo>
                    <a:pt x="3726070" y="3334055"/>
                  </a:lnTo>
                  <a:lnTo>
                    <a:pt x="3748708" y="3293401"/>
                  </a:lnTo>
                  <a:lnTo>
                    <a:pt x="3770559" y="3252156"/>
                  </a:lnTo>
                  <a:lnTo>
                    <a:pt x="3791612" y="3210333"/>
                  </a:lnTo>
                  <a:lnTo>
                    <a:pt x="3811855" y="3167946"/>
                  </a:lnTo>
                  <a:lnTo>
                    <a:pt x="3831275" y="3125007"/>
                  </a:lnTo>
                  <a:lnTo>
                    <a:pt x="3849863" y="3081530"/>
                  </a:lnTo>
                  <a:lnTo>
                    <a:pt x="3867605" y="3037527"/>
                  </a:lnTo>
                  <a:lnTo>
                    <a:pt x="3884490" y="2993012"/>
                  </a:lnTo>
                  <a:lnTo>
                    <a:pt x="3900507" y="2947998"/>
                  </a:lnTo>
                  <a:lnTo>
                    <a:pt x="3915644" y="2902497"/>
                  </a:lnTo>
                  <a:lnTo>
                    <a:pt x="3929889" y="2856523"/>
                  </a:lnTo>
                  <a:lnTo>
                    <a:pt x="3943230" y="2810089"/>
                  </a:lnTo>
                  <a:lnTo>
                    <a:pt x="3955656" y="2763207"/>
                  </a:lnTo>
                  <a:lnTo>
                    <a:pt x="3967155" y="2715891"/>
                  </a:lnTo>
                  <a:lnTo>
                    <a:pt x="3977716" y="2668154"/>
                  </a:lnTo>
                  <a:lnTo>
                    <a:pt x="3987326" y="2620008"/>
                  </a:lnTo>
                  <a:lnTo>
                    <a:pt x="3995974" y="2571468"/>
                  </a:lnTo>
                  <a:lnTo>
                    <a:pt x="4003648" y="2522545"/>
                  </a:lnTo>
                  <a:lnTo>
                    <a:pt x="4010337" y="2473253"/>
                  </a:lnTo>
                  <a:lnTo>
                    <a:pt x="4016029" y="2423605"/>
                  </a:lnTo>
                  <a:lnTo>
                    <a:pt x="4020713" y="2373614"/>
                  </a:lnTo>
                  <a:lnTo>
                    <a:pt x="4024376" y="2323293"/>
                  </a:lnTo>
                  <a:lnTo>
                    <a:pt x="4027007" y="2272655"/>
                  </a:lnTo>
                  <a:lnTo>
                    <a:pt x="4028594" y="2221713"/>
                  </a:lnTo>
                  <a:lnTo>
                    <a:pt x="4029125" y="2170480"/>
                  </a:lnTo>
                  <a:lnTo>
                    <a:pt x="4028594" y="2119247"/>
                  </a:lnTo>
                  <a:lnTo>
                    <a:pt x="4027007" y="2068305"/>
                  </a:lnTo>
                  <a:lnTo>
                    <a:pt x="4024376" y="2017667"/>
                  </a:lnTo>
                  <a:lnTo>
                    <a:pt x="4020713" y="1967347"/>
                  </a:lnTo>
                  <a:lnTo>
                    <a:pt x="4016029" y="1917356"/>
                  </a:lnTo>
                  <a:lnTo>
                    <a:pt x="4010337" y="1867708"/>
                  </a:lnTo>
                  <a:lnTo>
                    <a:pt x="4003648" y="1818416"/>
                  </a:lnTo>
                  <a:lnTo>
                    <a:pt x="3995974" y="1769493"/>
                  </a:lnTo>
                  <a:lnTo>
                    <a:pt x="3987326" y="1720953"/>
                  </a:lnTo>
                  <a:lnTo>
                    <a:pt x="3977716" y="1672808"/>
                  </a:lnTo>
                  <a:lnTo>
                    <a:pt x="3967155" y="1625071"/>
                  </a:lnTo>
                  <a:lnTo>
                    <a:pt x="3955656" y="1577755"/>
                  </a:lnTo>
                  <a:lnTo>
                    <a:pt x="3943230" y="1530873"/>
                  </a:lnTo>
                  <a:lnTo>
                    <a:pt x="3929889" y="1484439"/>
                  </a:lnTo>
                  <a:lnTo>
                    <a:pt x="3915644" y="1438465"/>
                  </a:lnTo>
                  <a:lnTo>
                    <a:pt x="3900507" y="1392964"/>
                  </a:lnTo>
                  <a:lnTo>
                    <a:pt x="3884490" y="1347950"/>
                  </a:lnTo>
                  <a:lnTo>
                    <a:pt x="3867605" y="1303435"/>
                  </a:lnTo>
                  <a:lnTo>
                    <a:pt x="3849863" y="1259433"/>
                  </a:lnTo>
                  <a:lnTo>
                    <a:pt x="3831275" y="1215956"/>
                  </a:lnTo>
                  <a:lnTo>
                    <a:pt x="3811855" y="1173018"/>
                  </a:lnTo>
                  <a:lnTo>
                    <a:pt x="3791612" y="1130631"/>
                  </a:lnTo>
                  <a:lnTo>
                    <a:pt x="3770559" y="1088808"/>
                  </a:lnTo>
                  <a:lnTo>
                    <a:pt x="3748708" y="1047564"/>
                  </a:lnTo>
                  <a:lnTo>
                    <a:pt x="3726070" y="1006909"/>
                  </a:lnTo>
                  <a:lnTo>
                    <a:pt x="3702657" y="966859"/>
                  </a:lnTo>
                  <a:lnTo>
                    <a:pt x="3678481" y="927425"/>
                  </a:lnTo>
                  <a:lnTo>
                    <a:pt x="3653553" y="888621"/>
                  </a:lnTo>
                  <a:lnTo>
                    <a:pt x="3627885" y="850459"/>
                  </a:lnTo>
                  <a:lnTo>
                    <a:pt x="3601489" y="812954"/>
                  </a:lnTo>
                  <a:lnTo>
                    <a:pt x="3574376" y="776117"/>
                  </a:lnTo>
                  <a:lnTo>
                    <a:pt x="3546558" y="739961"/>
                  </a:lnTo>
                  <a:lnTo>
                    <a:pt x="3518047" y="704501"/>
                  </a:lnTo>
                  <a:lnTo>
                    <a:pt x="3488855" y="669749"/>
                  </a:lnTo>
                  <a:lnTo>
                    <a:pt x="3458992" y="635717"/>
                  </a:lnTo>
                  <a:lnTo>
                    <a:pt x="3428471" y="602419"/>
                  </a:lnTo>
                  <a:lnTo>
                    <a:pt x="3397304" y="569869"/>
                  </a:lnTo>
                  <a:lnTo>
                    <a:pt x="3365502" y="538078"/>
                  </a:lnTo>
                  <a:lnTo>
                    <a:pt x="3333077" y="507060"/>
                  </a:lnTo>
                  <a:lnTo>
                    <a:pt x="3300040" y="476828"/>
                  </a:lnTo>
                  <a:lnTo>
                    <a:pt x="3266404" y="447396"/>
                  </a:lnTo>
                  <a:lnTo>
                    <a:pt x="3232179" y="418775"/>
                  </a:lnTo>
                  <a:lnTo>
                    <a:pt x="3197378" y="390980"/>
                  </a:lnTo>
                  <a:lnTo>
                    <a:pt x="3162012" y="364022"/>
                  </a:lnTo>
                  <a:lnTo>
                    <a:pt x="3126094" y="337916"/>
                  </a:lnTo>
                  <a:lnTo>
                    <a:pt x="3089633" y="312674"/>
                  </a:lnTo>
                  <a:lnTo>
                    <a:pt x="3052644" y="288310"/>
                  </a:lnTo>
                  <a:lnTo>
                    <a:pt x="3015136" y="264835"/>
                  </a:lnTo>
                  <a:lnTo>
                    <a:pt x="2977122" y="242264"/>
                  </a:lnTo>
                  <a:lnTo>
                    <a:pt x="2938613" y="220609"/>
                  </a:lnTo>
                  <a:lnTo>
                    <a:pt x="2899621" y="199883"/>
                  </a:lnTo>
                  <a:lnTo>
                    <a:pt x="2860158" y="180100"/>
                  </a:lnTo>
                  <a:lnTo>
                    <a:pt x="2820235" y="161272"/>
                  </a:lnTo>
                  <a:lnTo>
                    <a:pt x="2779865" y="143413"/>
                  </a:lnTo>
                  <a:lnTo>
                    <a:pt x="2739058" y="126535"/>
                  </a:lnTo>
                  <a:lnTo>
                    <a:pt x="2697827" y="110652"/>
                  </a:lnTo>
                  <a:lnTo>
                    <a:pt x="2656183" y="95776"/>
                  </a:lnTo>
                  <a:lnTo>
                    <a:pt x="2614138" y="81920"/>
                  </a:lnTo>
                  <a:lnTo>
                    <a:pt x="2571703" y="69098"/>
                  </a:lnTo>
                  <a:lnTo>
                    <a:pt x="2528891" y="57323"/>
                  </a:lnTo>
                  <a:lnTo>
                    <a:pt x="2485712" y="46608"/>
                  </a:lnTo>
                  <a:lnTo>
                    <a:pt x="2442179" y="36965"/>
                  </a:lnTo>
                  <a:lnTo>
                    <a:pt x="2398304" y="28407"/>
                  </a:lnTo>
                  <a:lnTo>
                    <a:pt x="2354097" y="20949"/>
                  </a:lnTo>
                  <a:lnTo>
                    <a:pt x="2309571" y="14602"/>
                  </a:lnTo>
                  <a:lnTo>
                    <a:pt x="2264737" y="9380"/>
                  </a:lnTo>
                  <a:lnTo>
                    <a:pt x="2219607" y="5295"/>
                  </a:lnTo>
                  <a:lnTo>
                    <a:pt x="2174193" y="2362"/>
                  </a:lnTo>
                  <a:lnTo>
                    <a:pt x="2128506" y="592"/>
                  </a:lnTo>
                  <a:lnTo>
                    <a:pt x="2082558" y="0"/>
                  </a:lnTo>
                  <a:close/>
                </a:path>
              </a:pathLst>
            </a:custGeom>
            <a:solidFill>
              <a:srgbClr val="D6ECEA">
                <a:alpha val="6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" name="object 214"/>
          <p:cNvSpPr txBox="1">
            <a:spLocks noGrp="1"/>
          </p:cNvSpPr>
          <p:nvPr>
            <p:ph type="title"/>
          </p:nvPr>
        </p:nvSpPr>
        <p:spPr>
          <a:xfrm>
            <a:off x="3703625" y="1473332"/>
            <a:ext cx="2966407" cy="349672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0160" algn="ctr">
              <a:lnSpc>
                <a:spcPct val="114599"/>
              </a:lnSpc>
              <a:spcBef>
                <a:spcPts val="100"/>
              </a:spcBef>
              <a:tabLst>
                <a:tab pos="1429385" algn="l"/>
              </a:tabLst>
            </a:pPr>
            <a:r>
              <a:rPr sz="4000" dirty="0"/>
              <a:t>These</a:t>
            </a:r>
            <a:r>
              <a:rPr sz="4000" dirty="0">
                <a:latin typeface="Times New Roman"/>
                <a:cs typeface="Times New Roman"/>
              </a:rPr>
              <a:t>	</a:t>
            </a:r>
            <a:r>
              <a:rPr sz="4000" dirty="0"/>
              <a:t>are  repl</a:t>
            </a:r>
            <a:r>
              <a:rPr sz="4000" dirty="0">
                <a:uFill>
                  <a:solidFill>
                    <a:srgbClr val="00B5AC"/>
                  </a:solidFill>
                </a:uFill>
              </a:rPr>
              <a:t>a</a:t>
            </a:r>
            <a:r>
              <a:rPr sz="4000" dirty="0"/>
              <a:t>ced  with </a:t>
            </a:r>
            <a:r>
              <a:rPr sz="4000" b="1" dirty="0">
                <a:latin typeface="Trebuchet MS"/>
                <a:cs typeface="Trebuchet MS"/>
              </a:rPr>
              <a:t>32 adult  </a:t>
            </a:r>
            <a:r>
              <a:rPr sz="4000" dirty="0"/>
              <a:t>(second)  teeth.</a:t>
            </a:r>
            <a:endParaRPr sz="4000" dirty="0">
              <a:latin typeface="Trebuchet MS"/>
              <a:cs typeface="Trebuchet MS"/>
            </a:endParaRPr>
          </a:p>
        </p:txBody>
      </p:sp>
      <p:grpSp>
        <p:nvGrpSpPr>
          <p:cNvPr id="215" name="object 215"/>
          <p:cNvGrpSpPr/>
          <p:nvPr/>
        </p:nvGrpSpPr>
        <p:grpSpPr>
          <a:xfrm>
            <a:off x="0" y="1519241"/>
            <a:ext cx="10692130" cy="6041390"/>
            <a:chOff x="0" y="1519241"/>
            <a:chExt cx="10692130" cy="6041390"/>
          </a:xfrm>
        </p:grpSpPr>
        <p:pic>
          <p:nvPicPr>
            <p:cNvPr id="216" name="object 216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519241"/>
              <a:ext cx="3864571" cy="6040763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6883236" y="1980004"/>
              <a:ext cx="3489960" cy="4732020"/>
            </a:xfrm>
            <a:custGeom>
              <a:avLst/>
              <a:gdLst/>
              <a:ahLst/>
              <a:cxnLst/>
              <a:rect l="l" t="t" r="r" b="b"/>
              <a:pathLst>
                <a:path w="3489959" h="4732020">
                  <a:moveTo>
                    <a:pt x="1744903" y="0"/>
                  </a:moveTo>
                  <a:lnTo>
                    <a:pt x="1704294" y="628"/>
                  </a:lnTo>
                  <a:lnTo>
                    <a:pt x="1663913" y="2503"/>
                  </a:lnTo>
                  <a:lnTo>
                    <a:pt x="1623768" y="5612"/>
                  </a:lnTo>
                  <a:lnTo>
                    <a:pt x="1583871" y="9941"/>
                  </a:lnTo>
                  <a:lnTo>
                    <a:pt x="1544231" y="15476"/>
                  </a:lnTo>
                  <a:lnTo>
                    <a:pt x="1504859" y="22204"/>
                  </a:lnTo>
                  <a:lnTo>
                    <a:pt x="1465764" y="30111"/>
                  </a:lnTo>
                  <a:lnTo>
                    <a:pt x="1426956" y="39184"/>
                  </a:lnTo>
                  <a:lnTo>
                    <a:pt x="1388446" y="49408"/>
                  </a:lnTo>
                  <a:lnTo>
                    <a:pt x="1350243" y="60771"/>
                  </a:lnTo>
                  <a:lnTo>
                    <a:pt x="1312358" y="73259"/>
                  </a:lnTo>
                  <a:lnTo>
                    <a:pt x="1274801" y="86857"/>
                  </a:lnTo>
                  <a:lnTo>
                    <a:pt x="1237581" y="101553"/>
                  </a:lnTo>
                  <a:lnTo>
                    <a:pt x="1200709" y="117333"/>
                  </a:lnTo>
                  <a:lnTo>
                    <a:pt x="1164194" y="134184"/>
                  </a:lnTo>
                  <a:lnTo>
                    <a:pt x="1128048" y="152091"/>
                  </a:lnTo>
                  <a:lnTo>
                    <a:pt x="1092279" y="171041"/>
                  </a:lnTo>
                  <a:lnTo>
                    <a:pt x="1056898" y="191020"/>
                  </a:lnTo>
                  <a:lnTo>
                    <a:pt x="1021914" y="212015"/>
                  </a:lnTo>
                  <a:lnTo>
                    <a:pt x="987339" y="234012"/>
                  </a:lnTo>
                  <a:lnTo>
                    <a:pt x="953182" y="256998"/>
                  </a:lnTo>
                  <a:lnTo>
                    <a:pt x="919452" y="280959"/>
                  </a:lnTo>
                  <a:lnTo>
                    <a:pt x="886161" y="305882"/>
                  </a:lnTo>
                  <a:lnTo>
                    <a:pt x="853317" y="331752"/>
                  </a:lnTo>
                  <a:lnTo>
                    <a:pt x="820932" y="358556"/>
                  </a:lnTo>
                  <a:lnTo>
                    <a:pt x="789015" y="386281"/>
                  </a:lnTo>
                  <a:lnTo>
                    <a:pt x="757576" y="414913"/>
                  </a:lnTo>
                  <a:lnTo>
                    <a:pt x="726625" y="444438"/>
                  </a:lnTo>
                  <a:lnTo>
                    <a:pt x="696172" y="474842"/>
                  </a:lnTo>
                  <a:lnTo>
                    <a:pt x="666228" y="506113"/>
                  </a:lnTo>
                  <a:lnTo>
                    <a:pt x="636802" y="538237"/>
                  </a:lnTo>
                  <a:lnTo>
                    <a:pt x="607904" y="571199"/>
                  </a:lnTo>
                  <a:lnTo>
                    <a:pt x="579545" y="604987"/>
                  </a:lnTo>
                  <a:lnTo>
                    <a:pt x="551734" y="639586"/>
                  </a:lnTo>
                  <a:lnTo>
                    <a:pt x="524482" y="674983"/>
                  </a:lnTo>
                  <a:lnTo>
                    <a:pt x="497798" y="711165"/>
                  </a:lnTo>
                  <a:lnTo>
                    <a:pt x="471692" y="748117"/>
                  </a:lnTo>
                  <a:lnTo>
                    <a:pt x="446176" y="785827"/>
                  </a:lnTo>
                  <a:lnTo>
                    <a:pt x="421257" y="824280"/>
                  </a:lnTo>
                  <a:lnTo>
                    <a:pt x="396948" y="863464"/>
                  </a:lnTo>
                  <a:lnTo>
                    <a:pt x="373257" y="903363"/>
                  </a:lnTo>
                  <a:lnTo>
                    <a:pt x="350195" y="943966"/>
                  </a:lnTo>
                  <a:lnTo>
                    <a:pt x="327771" y="985258"/>
                  </a:lnTo>
                  <a:lnTo>
                    <a:pt x="305997" y="1027225"/>
                  </a:lnTo>
                  <a:lnTo>
                    <a:pt x="284881" y="1069854"/>
                  </a:lnTo>
                  <a:lnTo>
                    <a:pt x="264434" y="1113132"/>
                  </a:lnTo>
                  <a:lnTo>
                    <a:pt x="244666" y="1157044"/>
                  </a:lnTo>
                  <a:lnTo>
                    <a:pt x="225587" y="1201577"/>
                  </a:lnTo>
                  <a:lnTo>
                    <a:pt x="207206" y="1246718"/>
                  </a:lnTo>
                  <a:lnTo>
                    <a:pt x="189535" y="1292453"/>
                  </a:lnTo>
                  <a:lnTo>
                    <a:pt x="172583" y="1338768"/>
                  </a:lnTo>
                  <a:lnTo>
                    <a:pt x="156360" y="1385650"/>
                  </a:lnTo>
                  <a:lnTo>
                    <a:pt x="140876" y="1433085"/>
                  </a:lnTo>
                  <a:lnTo>
                    <a:pt x="126142" y="1481059"/>
                  </a:lnTo>
                  <a:lnTo>
                    <a:pt x="112166" y="1529559"/>
                  </a:lnTo>
                  <a:lnTo>
                    <a:pt x="98960" y="1578572"/>
                  </a:lnTo>
                  <a:lnTo>
                    <a:pt x="86533" y="1628083"/>
                  </a:lnTo>
                  <a:lnTo>
                    <a:pt x="74895" y="1678079"/>
                  </a:lnTo>
                  <a:lnTo>
                    <a:pt x="64057" y="1728546"/>
                  </a:lnTo>
                  <a:lnTo>
                    <a:pt x="54028" y="1779471"/>
                  </a:lnTo>
                  <a:lnTo>
                    <a:pt x="44818" y="1830841"/>
                  </a:lnTo>
                  <a:lnTo>
                    <a:pt x="36438" y="1882641"/>
                  </a:lnTo>
                  <a:lnTo>
                    <a:pt x="28898" y="1934858"/>
                  </a:lnTo>
                  <a:lnTo>
                    <a:pt x="22207" y="1987478"/>
                  </a:lnTo>
                  <a:lnTo>
                    <a:pt x="16375" y="2040488"/>
                  </a:lnTo>
                  <a:lnTo>
                    <a:pt x="11413" y="2093875"/>
                  </a:lnTo>
                  <a:lnTo>
                    <a:pt x="7331" y="2147623"/>
                  </a:lnTo>
                  <a:lnTo>
                    <a:pt x="4139" y="2201721"/>
                  </a:lnTo>
                  <a:lnTo>
                    <a:pt x="1846" y="2256154"/>
                  </a:lnTo>
                  <a:lnTo>
                    <a:pt x="463" y="2310909"/>
                  </a:lnTo>
                  <a:lnTo>
                    <a:pt x="0" y="2365971"/>
                  </a:lnTo>
                  <a:lnTo>
                    <a:pt x="463" y="2421034"/>
                  </a:lnTo>
                  <a:lnTo>
                    <a:pt x="1846" y="2475789"/>
                  </a:lnTo>
                  <a:lnTo>
                    <a:pt x="4139" y="2530222"/>
                  </a:lnTo>
                  <a:lnTo>
                    <a:pt x="7331" y="2584319"/>
                  </a:lnTo>
                  <a:lnTo>
                    <a:pt x="11413" y="2638068"/>
                  </a:lnTo>
                  <a:lnTo>
                    <a:pt x="16375" y="2691454"/>
                  </a:lnTo>
                  <a:lnTo>
                    <a:pt x="22207" y="2744465"/>
                  </a:lnTo>
                  <a:lnTo>
                    <a:pt x="28898" y="2797085"/>
                  </a:lnTo>
                  <a:lnTo>
                    <a:pt x="36438" y="2849302"/>
                  </a:lnTo>
                  <a:lnTo>
                    <a:pt x="44818" y="2901102"/>
                  </a:lnTo>
                  <a:lnTo>
                    <a:pt x="54028" y="2952471"/>
                  </a:lnTo>
                  <a:lnTo>
                    <a:pt x="64057" y="3003397"/>
                  </a:lnTo>
                  <a:lnTo>
                    <a:pt x="74895" y="3053864"/>
                  </a:lnTo>
                  <a:lnTo>
                    <a:pt x="86533" y="3103860"/>
                  </a:lnTo>
                  <a:lnTo>
                    <a:pt x="98960" y="3153371"/>
                  </a:lnTo>
                  <a:lnTo>
                    <a:pt x="112166" y="3202384"/>
                  </a:lnTo>
                  <a:lnTo>
                    <a:pt x="126142" y="3250884"/>
                  </a:lnTo>
                  <a:lnTo>
                    <a:pt x="140876" y="3298858"/>
                  </a:lnTo>
                  <a:lnTo>
                    <a:pt x="156360" y="3346293"/>
                  </a:lnTo>
                  <a:lnTo>
                    <a:pt x="172583" y="3393175"/>
                  </a:lnTo>
                  <a:lnTo>
                    <a:pt x="189535" y="3439490"/>
                  </a:lnTo>
                  <a:lnTo>
                    <a:pt x="207206" y="3485225"/>
                  </a:lnTo>
                  <a:lnTo>
                    <a:pt x="225587" y="3530365"/>
                  </a:lnTo>
                  <a:lnTo>
                    <a:pt x="244666" y="3574899"/>
                  </a:lnTo>
                  <a:lnTo>
                    <a:pt x="264434" y="3618811"/>
                  </a:lnTo>
                  <a:lnTo>
                    <a:pt x="284881" y="3662089"/>
                  </a:lnTo>
                  <a:lnTo>
                    <a:pt x="305997" y="3704718"/>
                  </a:lnTo>
                  <a:lnTo>
                    <a:pt x="327771" y="3746685"/>
                  </a:lnTo>
                  <a:lnTo>
                    <a:pt x="350195" y="3787977"/>
                  </a:lnTo>
                  <a:lnTo>
                    <a:pt x="373257" y="3828579"/>
                  </a:lnTo>
                  <a:lnTo>
                    <a:pt x="396948" y="3868479"/>
                  </a:lnTo>
                  <a:lnTo>
                    <a:pt x="421257" y="3907663"/>
                  </a:lnTo>
                  <a:lnTo>
                    <a:pt x="446176" y="3946116"/>
                  </a:lnTo>
                  <a:lnTo>
                    <a:pt x="471692" y="3983826"/>
                  </a:lnTo>
                  <a:lnTo>
                    <a:pt x="497798" y="4020778"/>
                  </a:lnTo>
                  <a:lnTo>
                    <a:pt x="524482" y="4056960"/>
                  </a:lnTo>
                  <a:lnTo>
                    <a:pt x="551734" y="4092357"/>
                  </a:lnTo>
                  <a:lnTo>
                    <a:pt x="579545" y="4126956"/>
                  </a:lnTo>
                  <a:lnTo>
                    <a:pt x="607904" y="4160744"/>
                  </a:lnTo>
                  <a:lnTo>
                    <a:pt x="636802" y="4193706"/>
                  </a:lnTo>
                  <a:lnTo>
                    <a:pt x="666228" y="4225829"/>
                  </a:lnTo>
                  <a:lnTo>
                    <a:pt x="696172" y="4257100"/>
                  </a:lnTo>
                  <a:lnTo>
                    <a:pt x="726625" y="4287505"/>
                  </a:lnTo>
                  <a:lnTo>
                    <a:pt x="757576" y="4317030"/>
                  </a:lnTo>
                  <a:lnTo>
                    <a:pt x="789015" y="4345662"/>
                  </a:lnTo>
                  <a:lnTo>
                    <a:pt x="820932" y="4373387"/>
                  </a:lnTo>
                  <a:lnTo>
                    <a:pt x="853317" y="4400191"/>
                  </a:lnTo>
                  <a:lnTo>
                    <a:pt x="886161" y="4426061"/>
                  </a:lnTo>
                  <a:lnTo>
                    <a:pt x="919452" y="4450983"/>
                  </a:lnTo>
                  <a:lnTo>
                    <a:pt x="953182" y="4474944"/>
                  </a:lnTo>
                  <a:lnTo>
                    <a:pt x="987339" y="4497930"/>
                  </a:lnTo>
                  <a:lnTo>
                    <a:pt x="1021914" y="4519928"/>
                  </a:lnTo>
                  <a:lnTo>
                    <a:pt x="1056898" y="4540923"/>
                  </a:lnTo>
                  <a:lnTo>
                    <a:pt x="1092279" y="4560902"/>
                  </a:lnTo>
                  <a:lnTo>
                    <a:pt x="1128048" y="4579852"/>
                  </a:lnTo>
                  <a:lnTo>
                    <a:pt x="1164194" y="4597759"/>
                  </a:lnTo>
                  <a:lnTo>
                    <a:pt x="1200709" y="4614609"/>
                  </a:lnTo>
                  <a:lnTo>
                    <a:pt x="1237581" y="4630389"/>
                  </a:lnTo>
                  <a:lnTo>
                    <a:pt x="1274801" y="4645085"/>
                  </a:lnTo>
                  <a:lnTo>
                    <a:pt x="1312358" y="4658684"/>
                  </a:lnTo>
                  <a:lnTo>
                    <a:pt x="1350243" y="4671172"/>
                  </a:lnTo>
                  <a:lnTo>
                    <a:pt x="1388446" y="4682535"/>
                  </a:lnTo>
                  <a:lnTo>
                    <a:pt x="1426956" y="4692759"/>
                  </a:lnTo>
                  <a:lnTo>
                    <a:pt x="1465764" y="4701832"/>
                  </a:lnTo>
                  <a:lnTo>
                    <a:pt x="1504859" y="4709739"/>
                  </a:lnTo>
                  <a:lnTo>
                    <a:pt x="1544231" y="4716467"/>
                  </a:lnTo>
                  <a:lnTo>
                    <a:pt x="1583871" y="4722002"/>
                  </a:lnTo>
                  <a:lnTo>
                    <a:pt x="1623768" y="4726331"/>
                  </a:lnTo>
                  <a:lnTo>
                    <a:pt x="1663913" y="4729440"/>
                  </a:lnTo>
                  <a:lnTo>
                    <a:pt x="1704294" y="4731315"/>
                  </a:lnTo>
                  <a:lnTo>
                    <a:pt x="1744903" y="4731943"/>
                  </a:lnTo>
                  <a:lnTo>
                    <a:pt x="1785512" y="4731315"/>
                  </a:lnTo>
                  <a:lnTo>
                    <a:pt x="1825894" y="4729440"/>
                  </a:lnTo>
                  <a:lnTo>
                    <a:pt x="1866039" y="4726331"/>
                  </a:lnTo>
                  <a:lnTo>
                    <a:pt x="1905936" y="4722002"/>
                  </a:lnTo>
                  <a:lnTo>
                    <a:pt x="1945576" y="4716467"/>
                  </a:lnTo>
                  <a:lnTo>
                    <a:pt x="1984948" y="4709739"/>
                  </a:lnTo>
                  <a:lnTo>
                    <a:pt x="2024043" y="4701832"/>
                  </a:lnTo>
                  <a:lnTo>
                    <a:pt x="2062851" y="4692759"/>
                  </a:lnTo>
                  <a:lnTo>
                    <a:pt x="2101361" y="4682535"/>
                  </a:lnTo>
                  <a:lnTo>
                    <a:pt x="2139563" y="4671172"/>
                  </a:lnTo>
                  <a:lnTo>
                    <a:pt x="2177449" y="4658684"/>
                  </a:lnTo>
                  <a:lnTo>
                    <a:pt x="2215006" y="4645085"/>
                  </a:lnTo>
                  <a:lnTo>
                    <a:pt x="2252226" y="4630389"/>
                  </a:lnTo>
                  <a:lnTo>
                    <a:pt x="2289098" y="4614609"/>
                  </a:lnTo>
                  <a:lnTo>
                    <a:pt x="2325612" y="4597759"/>
                  </a:lnTo>
                  <a:lnTo>
                    <a:pt x="2361759" y="4579852"/>
                  </a:lnTo>
                  <a:lnTo>
                    <a:pt x="2397528" y="4560902"/>
                  </a:lnTo>
                  <a:lnTo>
                    <a:pt x="2432909" y="4540923"/>
                  </a:lnTo>
                  <a:lnTo>
                    <a:pt x="2467892" y="4519928"/>
                  </a:lnTo>
                  <a:lnTo>
                    <a:pt x="2502468" y="4497930"/>
                  </a:lnTo>
                  <a:lnTo>
                    <a:pt x="2536625" y="4474944"/>
                  </a:lnTo>
                  <a:lnTo>
                    <a:pt x="2570354" y="4450983"/>
                  </a:lnTo>
                  <a:lnTo>
                    <a:pt x="2603646" y="4426061"/>
                  </a:lnTo>
                  <a:lnTo>
                    <a:pt x="2636489" y="4400191"/>
                  </a:lnTo>
                  <a:lnTo>
                    <a:pt x="2668875" y="4373387"/>
                  </a:lnTo>
                  <a:lnTo>
                    <a:pt x="2700792" y="4345662"/>
                  </a:lnTo>
                  <a:lnTo>
                    <a:pt x="2732231" y="4317030"/>
                  </a:lnTo>
                  <a:lnTo>
                    <a:pt x="2763182" y="4287505"/>
                  </a:lnTo>
                  <a:lnTo>
                    <a:pt x="2793634" y="4257100"/>
                  </a:lnTo>
                  <a:lnTo>
                    <a:pt x="2823578" y="4225829"/>
                  </a:lnTo>
                  <a:lnTo>
                    <a:pt x="2853005" y="4193706"/>
                  </a:lnTo>
                  <a:lnTo>
                    <a:pt x="2881902" y="4160744"/>
                  </a:lnTo>
                  <a:lnTo>
                    <a:pt x="2910261" y="4126956"/>
                  </a:lnTo>
                  <a:lnTo>
                    <a:pt x="2938072" y="4092357"/>
                  </a:lnTo>
                  <a:lnTo>
                    <a:pt x="2965325" y="4056960"/>
                  </a:lnTo>
                  <a:lnTo>
                    <a:pt x="2992009" y="4020778"/>
                  </a:lnTo>
                  <a:lnTo>
                    <a:pt x="3018114" y="3983826"/>
                  </a:lnTo>
                  <a:lnTo>
                    <a:pt x="3043631" y="3946116"/>
                  </a:lnTo>
                  <a:lnTo>
                    <a:pt x="3068549" y="3907663"/>
                  </a:lnTo>
                  <a:lnTo>
                    <a:pt x="3092859" y="3868479"/>
                  </a:lnTo>
                  <a:lnTo>
                    <a:pt x="3116550" y="3828579"/>
                  </a:lnTo>
                  <a:lnTo>
                    <a:pt x="3139612" y="3787977"/>
                  </a:lnTo>
                  <a:lnTo>
                    <a:pt x="3162035" y="3746685"/>
                  </a:lnTo>
                  <a:lnTo>
                    <a:pt x="3183810" y="3704718"/>
                  </a:lnTo>
                  <a:lnTo>
                    <a:pt x="3204926" y="3662089"/>
                  </a:lnTo>
                  <a:lnTo>
                    <a:pt x="3225373" y="3618811"/>
                  </a:lnTo>
                  <a:lnTo>
                    <a:pt x="3245141" y="3574899"/>
                  </a:lnTo>
                  <a:lnTo>
                    <a:pt x="3264220" y="3530365"/>
                  </a:lnTo>
                  <a:lnTo>
                    <a:pt x="3282600" y="3485225"/>
                  </a:lnTo>
                  <a:lnTo>
                    <a:pt x="3300271" y="3439490"/>
                  </a:lnTo>
                  <a:lnTo>
                    <a:pt x="3317223" y="3393175"/>
                  </a:lnTo>
                  <a:lnTo>
                    <a:pt x="3333446" y="3346293"/>
                  </a:lnTo>
                  <a:lnTo>
                    <a:pt x="3348930" y="3298858"/>
                  </a:lnTo>
                  <a:lnTo>
                    <a:pt x="3363665" y="3250884"/>
                  </a:lnTo>
                  <a:lnTo>
                    <a:pt x="3377641" y="3202384"/>
                  </a:lnTo>
                  <a:lnTo>
                    <a:pt x="3390847" y="3153371"/>
                  </a:lnTo>
                  <a:lnTo>
                    <a:pt x="3403274" y="3103860"/>
                  </a:lnTo>
                  <a:lnTo>
                    <a:pt x="3414911" y="3053864"/>
                  </a:lnTo>
                  <a:lnTo>
                    <a:pt x="3425750" y="3003397"/>
                  </a:lnTo>
                  <a:lnTo>
                    <a:pt x="3435779" y="2952471"/>
                  </a:lnTo>
                  <a:lnTo>
                    <a:pt x="3444988" y="2901102"/>
                  </a:lnTo>
                  <a:lnTo>
                    <a:pt x="3453368" y="2849302"/>
                  </a:lnTo>
                  <a:lnTo>
                    <a:pt x="3460909" y="2797085"/>
                  </a:lnTo>
                  <a:lnTo>
                    <a:pt x="3467600" y="2744465"/>
                  </a:lnTo>
                  <a:lnTo>
                    <a:pt x="3473431" y="2691454"/>
                  </a:lnTo>
                  <a:lnTo>
                    <a:pt x="3478393" y="2638068"/>
                  </a:lnTo>
                  <a:lnTo>
                    <a:pt x="3482475" y="2584319"/>
                  </a:lnTo>
                  <a:lnTo>
                    <a:pt x="3485668" y="2530222"/>
                  </a:lnTo>
                  <a:lnTo>
                    <a:pt x="3487961" y="2475789"/>
                  </a:lnTo>
                  <a:lnTo>
                    <a:pt x="3489344" y="2421034"/>
                  </a:lnTo>
                  <a:lnTo>
                    <a:pt x="3489807" y="2365971"/>
                  </a:lnTo>
                  <a:lnTo>
                    <a:pt x="3489344" y="2310909"/>
                  </a:lnTo>
                  <a:lnTo>
                    <a:pt x="3487961" y="2256154"/>
                  </a:lnTo>
                  <a:lnTo>
                    <a:pt x="3485668" y="2201721"/>
                  </a:lnTo>
                  <a:lnTo>
                    <a:pt x="3482475" y="2147623"/>
                  </a:lnTo>
                  <a:lnTo>
                    <a:pt x="3478393" y="2093875"/>
                  </a:lnTo>
                  <a:lnTo>
                    <a:pt x="3473431" y="2040488"/>
                  </a:lnTo>
                  <a:lnTo>
                    <a:pt x="3467600" y="1987478"/>
                  </a:lnTo>
                  <a:lnTo>
                    <a:pt x="3460909" y="1934858"/>
                  </a:lnTo>
                  <a:lnTo>
                    <a:pt x="3453368" y="1882641"/>
                  </a:lnTo>
                  <a:lnTo>
                    <a:pt x="3444988" y="1830841"/>
                  </a:lnTo>
                  <a:lnTo>
                    <a:pt x="3435779" y="1779471"/>
                  </a:lnTo>
                  <a:lnTo>
                    <a:pt x="3425750" y="1728546"/>
                  </a:lnTo>
                  <a:lnTo>
                    <a:pt x="3414911" y="1678079"/>
                  </a:lnTo>
                  <a:lnTo>
                    <a:pt x="3403274" y="1628083"/>
                  </a:lnTo>
                  <a:lnTo>
                    <a:pt x="3390847" y="1578572"/>
                  </a:lnTo>
                  <a:lnTo>
                    <a:pt x="3377641" y="1529559"/>
                  </a:lnTo>
                  <a:lnTo>
                    <a:pt x="3363665" y="1481059"/>
                  </a:lnTo>
                  <a:lnTo>
                    <a:pt x="3348930" y="1433085"/>
                  </a:lnTo>
                  <a:lnTo>
                    <a:pt x="3333446" y="1385650"/>
                  </a:lnTo>
                  <a:lnTo>
                    <a:pt x="3317223" y="1338768"/>
                  </a:lnTo>
                  <a:lnTo>
                    <a:pt x="3300271" y="1292453"/>
                  </a:lnTo>
                  <a:lnTo>
                    <a:pt x="3282600" y="1246718"/>
                  </a:lnTo>
                  <a:lnTo>
                    <a:pt x="3264220" y="1201577"/>
                  </a:lnTo>
                  <a:lnTo>
                    <a:pt x="3245141" y="1157044"/>
                  </a:lnTo>
                  <a:lnTo>
                    <a:pt x="3225373" y="1113132"/>
                  </a:lnTo>
                  <a:lnTo>
                    <a:pt x="3204926" y="1069854"/>
                  </a:lnTo>
                  <a:lnTo>
                    <a:pt x="3183810" y="1027225"/>
                  </a:lnTo>
                  <a:lnTo>
                    <a:pt x="3162035" y="985258"/>
                  </a:lnTo>
                  <a:lnTo>
                    <a:pt x="3139612" y="943966"/>
                  </a:lnTo>
                  <a:lnTo>
                    <a:pt x="3116550" y="903363"/>
                  </a:lnTo>
                  <a:lnTo>
                    <a:pt x="3092859" y="863464"/>
                  </a:lnTo>
                  <a:lnTo>
                    <a:pt x="3068549" y="824280"/>
                  </a:lnTo>
                  <a:lnTo>
                    <a:pt x="3043631" y="785827"/>
                  </a:lnTo>
                  <a:lnTo>
                    <a:pt x="3018114" y="748117"/>
                  </a:lnTo>
                  <a:lnTo>
                    <a:pt x="2992009" y="711165"/>
                  </a:lnTo>
                  <a:lnTo>
                    <a:pt x="2965325" y="674983"/>
                  </a:lnTo>
                  <a:lnTo>
                    <a:pt x="2938072" y="639586"/>
                  </a:lnTo>
                  <a:lnTo>
                    <a:pt x="2910261" y="604987"/>
                  </a:lnTo>
                  <a:lnTo>
                    <a:pt x="2881902" y="571199"/>
                  </a:lnTo>
                  <a:lnTo>
                    <a:pt x="2853005" y="538237"/>
                  </a:lnTo>
                  <a:lnTo>
                    <a:pt x="2823578" y="506113"/>
                  </a:lnTo>
                  <a:lnTo>
                    <a:pt x="2793634" y="474842"/>
                  </a:lnTo>
                  <a:lnTo>
                    <a:pt x="2763182" y="444438"/>
                  </a:lnTo>
                  <a:lnTo>
                    <a:pt x="2732231" y="414913"/>
                  </a:lnTo>
                  <a:lnTo>
                    <a:pt x="2700792" y="386281"/>
                  </a:lnTo>
                  <a:lnTo>
                    <a:pt x="2668875" y="358556"/>
                  </a:lnTo>
                  <a:lnTo>
                    <a:pt x="2636489" y="331752"/>
                  </a:lnTo>
                  <a:lnTo>
                    <a:pt x="2603646" y="305882"/>
                  </a:lnTo>
                  <a:lnTo>
                    <a:pt x="2570354" y="280959"/>
                  </a:lnTo>
                  <a:lnTo>
                    <a:pt x="2536625" y="256998"/>
                  </a:lnTo>
                  <a:lnTo>
                    <a:pt x="2502468" y="234012"/>
                  </a:lnTo>
                  <a:lnTo>
                    <a:pt x="2467892" y="212015"/>
                  </a:lnTo>
                  <a:lnTo>
                    <a:pt x="2432909" y="191020"/>
                  </a:lnTo>
                  <a:lnTo>
                    <a:pt x="2397528" y="171041"/>
                  </a:lnTo>
                  <a:lnTo>
                    <a:pt x="2361759" y="152091"/>
                  </a:lnTo>
                  <a:lnTo>
                    <a:pt x="2325612" y="134184"/>
                  </a:lnTo>
                  <a:lnTo>
                    <a:pt x="2289098" y="117333"/>
                  </a:lnTo>
                  <a:lnTo>
                    <a:pt x="2252226" y="101553"/>
                  </a:lnTo>
                  <a:lnTo>
                    <a:pt x="2215006" y="86857"/>
                  </a:lnTo>
                  <a:lnTo>
                    <a:pt x="2177449" y="73259"/>
                  </a:lnTo>
                  <a:lnTo>
                    <a:pt x="2139563" y="60771"/>
                  </a:lnTo>
                  <a:lnTo>
                    <a:pt x="2101361" y="49408"/>
                  </a:lnTo>
                  <a:lnTo>
                    <a:pt x="2062851" y="39184"/>
                  </a:lnTo>
                  <a:lnTo>
                    <a:pt x="2024043" y="30111"/>
                  </a:lnTo>
                  <a:lnTo>
                    <a:pt x="1984948" y="22204"/>
                  </a:lnTo>
                  <a:lnTo>
                    <a:pt x="1945576" y="15476"/>
                  </a:lnTo>
                  <a:lnTo>
                    <a:pt x="1905936" y="9941"/>
                  </a:lnTo>
                  <a:lnTo>
                    <a:pt x="1866039" y="5612"/>
                  </a:lnTo>
                  <a:lnTo>
                    <a:pt x="1825894" y="2503"/>
                  </a:lnTo>
                  <a:lnTo>
                    <a:pt x="1785512" y="628"/>
                  </a:lnTo>
                  <a:lnTo>
                    <a:pt x="174490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619795" y="4339704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414388"/>
                  </a:moveTo>
                  <a:lnTo>
                    <a:pt x="1509128" y="306603"/>
                  </a:lnTo>
                  <a:lnTo>
                    <a:pt x="1326654" y="76644"/>
                  </a:lnTo>
                  <a:lnTo>
                    <a:pt x="1216317" y="0"/>
                  </a:lnTo>
                  <a:lnTo>
                    <a:pt x="1133525" y="76644"/>
                  </a:lnTo>
                  <a:lnTo>
                    <a:pt x="1033741" y="306603"/>
                  </a:lnTo>
                  <a:lnTo>
                    <a:pt x="930846" y="492264"/>
                  </a:lnTo>
                  <a:lnTo>
                    <a:pt x="931049" y="518134"/>
                  </a:lnTo>
                  <a:lnTo>
                    <a:pt x="912939" y="578192"/>
                  </a:lnTo>
                  <a:lnTo>
                    <a:pt x="939685" y="807732"/>
                  </a:lnTo>
                  <a:lnTo>
                    <a:pt x="999718" y="858100"/>
                  </a:lnTo>
                  <a:lnTo>
                    <a:pt x="1019632" y="869416"/>
                  </a:lnTo>
                  <a:lnTo>
                    <a:pt x="902931" y="886866"/>
                  </a:lnTo>
                  <a:lnTo>
                    <a:pt x="781392" y="1074674"/>
                  </a:lnTo>
                  <a:lnTo>
                    <a:pt x="766368" y="1177709"/>
                  </a:lnTo>
                  <a:lnTo>
                    <a:pt x="833920" y="1210017"/>
                  </a:lnTo>
                  <a:lnTo>
                    <a:pt x="680275" y="1327353"/>
                  </a:lnTo>
                  <a:lnTo>
                    <a:pt x="641438" y="1402486"/>
                  </a:lnTo>
                  <a:lnTo>
                    <a:pt x="675805" y="1418361"/>
                  </a:lnTo>
                  <a:lnTo>
                    <a:pt x="554685" y="1446911"/>
                  </a:lnTo>
                  <a:lnTo>
                    <a:pt x="504215" y="1493901"/>
                  </a:lnTo>
                  <a:lnTo>
                    <a:pt x="574471" y="1560944"/>
                  </a:lnTo>
                  <a:lnTo>
                    <a:pt x="417969" y="1562049"/>
                  </a:lnTo>
                  <a:lnTo>
                    <a:pt x="361721" y="1595056"/>
                  </a:lnTo>
                  <a:lnTo>
                    <a:pt x="397979" y="1655800"/>
                  </a:lnTo>
                  <a:lnTo>
                    <a:pt x="236067" y="1642071"/>
                  </a:lnTo>
                  <a:lnTo>
                    <a:pt x="176301" y="1672374"/>
                  </a:lnTo>
                  <a:lnTo>
                    <a:pt x="202641" y="1729701"/>
                  </a:lnTo>
                  <a:lnTo>
                    <a:pt x="61658" y="1706194"/>
                  </a:lnTo>
                  <a:lnTo>
                    <a:pt x="0" y="1727085"/>
                  </a:lnTo>
                  <a:lnTo>
                    <a:pt x="9423" y="1819097"/>
                  </a:lnTo>
                  <a:lnTo>
                    <a:pt x="77876" y="2008263"/>
                  </a:lnTo>
                  <a:lnTo>
                    <a:pt x="159791" y="2079929"/>
                  </a:lnTo>
                  <a:lnTo>
                    <a:pt x="213880" y="2103818"/>
                  </a:lnTo>
                  <a:lnTo>
                    <a:pt x="264261" y="2079929"/>
                  </a:lnTo>
                  <a:lnTo>
                    <a:pt x="335038" y="2008263"/>
                  </a:lnTo>
                  <a:lnTo>
                    <a:pt x="340588" y="1938388"/>
                  </a:lnTo>
                  <a:lnTo>
                    <a:pt x="380695" y="1993811"/>
                  </a:lnTo>
                  <a:lnTo>
                    <a:pt x="458216" y="2012124"/>
                  </a:lnTo>
                  <a:lnTo>
                    <a:pt x="506247" y="2008505"/>
                  </a:lnTo>
                  <a:lnTo>
                    <a:pt x="544804" y="1974240"/>
                  </a:lnTo>
                  <a:lnTo>
                    <a:pt x="593852" y="1900567"/>
                  </a:lnTo>
                  <a:lnTo>
                    <a:pt x="588632" y="1874507"/>
                  </a:lnTo>
                  <a:lnTo>
                    <a:pt x="736942" y="1914182"/>
                  </a:lnTo>
                  <a:lnTo>
                    <a:pt x="811758" y="1911451"/>
                  </a:lnTo>
                  <a:lnTo>
                    <a:pt x="833412" y="1851266"/>
                  </a:lnTo>
                  <a:lnTo>
                    <a:pt x="824191" y="1719122"/>
                  </a:lnTo>
                  <a:lnTo>
                    <a:pt x="823988" y="1718906"/>
                  </a:lnTo>
                  <a:lnTo>
                    <a:pt x="1071499" y="1590281"/>
                  </a:lnTo>
                  <a:lnTo>
                    <a:pt x="1146581" y="1513624"/>
                  </a:lnTo>
                  <a:lnTo>
                    <a:pt x="1068895" y="1477010"/>
                  </a:lnTo>
                  <a:lnTo>
                    <a:pt x="1221740" y="1390624"/>
                  </a:lnTo>
                  <a:lnTo>
                    <a:pt x="1271676" y="1320431"/>
                  </a:lnTo>
                  <a:lnTo>
                    <a:pt x="1155522" y="1267002"/>
                  </a:lnTo>
                  <a:lnTo>
                    <a:pt x="1281239" y="1139659"/>
                  </a:lnTo>
                  <a:lnTo>
                    <a:pt x="1333080" y="1065745"/>
                  </a:lnTo>
                  <a:lnTo>
                    <a:pt x="1309585" y="1027468"/>
                  </a:lnTo>
                  <a:lnTo>
                    <a:pt x="1217282" y="998956"/>
                  </a:lnTo>
                  <a:lnTo>
                    <a:pt x="1198181" y="928293"/>
                  </a:lnTo>
                  <a:lnTo>
                    <a:pt x="1274064" y="945515"/>
                  </a:lnTo>
                  <a:lnTo>
                    <a:pt x="1431480" y="763130"/>
                  </a:lnTo>
                  <a:lnTo>
                    <a:pt x="1487741" y="666013"/>
                  </a:lnTo>
                  <a:lnTo>
                    <a:pt x="1446250" y="621449"/>
                  </a:lnTo>
                  <a:lnTo>
                    <a:pt x="1310424" y="596734"/>
                  </a:lnTo>
                  <a:lnTo>
                    <a:pt x="1251038" y="571665"/>
                  </a:lnTo>
                  <a:lnTo>
                    <a:pt x="1369822" y="557174"/>
                  </a:lnTo>
                  <a:lnTo>
                    <a:pt x="1483728" y="516178"/>
                  </a:lnTo>
                  <a:lnTo>
                    <a:pt x="1536217" y="476415"/>
                  </a:lnTo>
                  <a:lnTo>
                    <a:pt x="1540319" y="41438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9677743" y="4632655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165569" y="500405"/>
                  </a:moveTo>
                  <a:lnTo>
                    <a:pt x="137299" y="483463"/>
                  </a:lnTo>
                  <a:lnTo>
                    <a:pt x="80657" y="451307"/>
                  </a:lnTo>
                  <a:lnTo>
                    <a:pt x="0" y="406146"/>
                  </a:lnTo>
                  <a:lnTo>
                    <a:pt x="165569" y="500405"/>
                  </a:lnTo>
                  <a:close/>
                </a:path>
                <a:path w="308609" h="501014">
                  <a:moveTo>
                    <a:pt x="232676" y="412750"/>
                  </a:moveTo>
                  <a:lnTo>
                    <a:pt x="150202" y="379158"/>
                  </a:lnTo>
                  <a:lnTo>
                    <a:pt x="106349" y="371843"/>
                  </a:lnTo>
                  <a:lnTo>
                    <a:pt x="86423" y="394284"/>
                  </a:lnTo>
                  <a:lnTo>
                    <a:pt x="76822" y="444093"/>
                  </a:lnTo>
                  <a:lnTo>
                    <a:pt x="232676" y="412750"/>
                  </a:lnTo>
                  <a:close/>
                </a:path>
                <a:path w="308609" h="501014">
                  <a:moveTo>
                    <a:pt x="308254" y="129209"/>
                  </a:moveTo>
                  <a:lnTo>
                    <a:pt x="224675" y="69672"/>
                  </a:lnTo>
                  <a:lnTo>
                    <a:pt x="229133" y="59969"/>
                  </a:lnTo>
                  <a:lnTo>
                    <a:pt x="231482" y="52019"/>
                  </a:lnTo>
                  <a:lnTo>
                    <a:pt x="207708" y="57569"/>
                  </a:lnTo>
                  <a:lnTo>
                    <a:pt x="126923" y="0"/>
                  </a:lnTo>
                  <a:lnTo>
                    <a:pt x="126047" y="23901"/>
                  </a:lnTo>
                  <a:lnTo>
                    <a:pt x="144653" y="45326"/>
                  </a:lnTo>
                  <a:lnTo>
                    <a:pt x="178460" y="64401"/>
                  </a:lnTo>
                  <a:lnTo>
                    <a:pt x="84582" y="86347"/>
                  </a:lnTo>
                  <a:lnTo>
                    <a:pt x="141109" y="134493"/>
                  </a:lnTo>
                  <a:lnTo>
                    <a:pt x="175018" y="147789"/>
                  </a:lnTo>
                  <a:lnTo>
                    <a:pt x="199834" y="123774"/>
                  </a:lnTo>
                  <a:lnTo>
                    <a:pt x="217589" y="85102"/>
                  </a:lnTo>
                  <a:lnTo>
                    <a:pt x="308254" y="129209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86858" y="5352018"/>
              <a:ext cx="166585" cy="151068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9459748" y="5614822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88" y="74803"/>
                  </a:moveTo>
                  <a:lnTo>
                    <a:pt x="150164" y="33032"/>
                  </a:lnTo>
                  <a:lnTo>
                    <a:pt x="118300" y="17589"/>
                  </a:lnTo>
                  <a:lnTo>
                    <a:pt x="104152" y="27114"/>
                  </a:lnTo>
                  <a:lnTo>
                    <a:pt x="98247" y="54902"/>
                  </a:lnTo>
                  <a:lnTo>
                    <a:pt x="97116" y="0"/>
                  </a:lnTo>
                  <a:lnTo>
                    <a:pt x="96062" y="59309"/>
                  </a:lnTo>
                  <a:lnTo>
                    <a:pt x="96050" y="60020"/>
                  </a:lnTo>
                  <a:lnTo>
                    <a:pt x="29641" y="44615"/>
                  </a:lnTo>
                  <a:lnTo>
                    <a:pt x="0" y="38950"/>
                  </a:lnTo>
                  <a:lnTo>
                    <a:pt x="1727" y="42887"/>
                  </a:lnTo>
                  <a:lnTo>
                    <a:pt x="28409" y="56007"/>
                  </a:lnTo>
                  <a:lnTo>
                    <a:pt x="96050" y="63004"/>
                  </a:lnTo>
                  <a:lnTo>
                    <a:pt x="95986" y="92163"/>
                  </a:lnTo>
                  <a:lnTo>
                    <a:pt x="97116" y="110350"/>
                  </a:lnTo>
                  <a:lnTo>
                    <a:pt x="99720" y="125615"/>
                  </a:lnTo>
                  <a:lnTo>
                    <a:pt x="98425" y="63246"/>
                  </a:lnTo>
                  <a:lnTo>
                    <a:pt x="210388" y="74803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26627" y="5843233"/>
              <a:ext cx="135763" cy="9890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69059" y="6082450"/>
              <a:ext cx="155676" cy="141376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66665" y="4464608"/>
              <a:ext cx="1499531" cy="1945043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9782116" y="4642884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0" y="89749"/>
                  </a:moveTo>
                  <a:lnTo>
                    <a:pt x="35890" y="116978"/>
                  </a:lnTo>
                  <a:lnTo>
                    <a:pt x="69362" y="125720"/>
                  </a:lnTo>
                  <a:lnTo>
                    <a:pt x="81165" y="124941"/>
                  </a:lnTo>
                  <a:lnTo>
                    <a:pt x="92698" y="122099"/>
                  </a:lnTo>
                  <a:lnTo>
                    <a:pt x="99901" y="118865"/>
                  </a:lnTo>
                  <a:lnTo>
                    <a:pt x="69331" y="118865"/>
                  </a:lnTo>
                  <a:lnTo>
                    <a:pt x="58716" y="118335"/>
                  </a:lnTo>
                  <a:lnTo>
                    <a:pt x="18262" y="102593"/>
                  </a:lnTo>
                  <a:lnTo>
                    <a:pt x="8993" y="96409"/>
                  </a:lnTo>
                  <a:lnTo>
                    <a:pt x="0" y="89749"/>
                  </a:lnTo>
                  <a:close/>
                </a:path>
                <a:path w="296545" h="125729">
                  <a:moveTo>
                    <a:pt x="150311" y="61428"/>
                  </a:moveTo>
                  <a:lnTo>
                    <a:pt x="140017" y="61428"/>
                  </a:lnTo>
                  <a:lnTo>
                    <a:pt x="139763" y="62152"/>
                  </a:lnTo>
                  <a:lnTo>
                    <a:pt x="115823" y="96607"/>
                  </a:lnTo>
                  <a:lnTo>
                    <a:pt x="79794" y="117536"/>
                  </a:lnTo>
                  <a:lnTo>
                    <a:pt x="69331" y="118865"/>
                  </a:lnTo>
                  <a:lnTo>
                    <a:pt x="99901" y="118865"/>
                  </a:lnTo>
                  <a:lnTo>
                    <a:pt x="130311" y="94712"/>
                  </a:lnTo>
                  <a:lnTo>
                    <a:pt x="149072" y="65314"/>
                  </a:lnTo>
                  <a:lnTo>
                    <a:pt x="149224" y="65060"/>
                  </a:lnTo>
                  <a:lnTo>
                    <a:pt x="149326" y="64603"/>
                  </a:lnTo>
                  <a:lnTo>
                    <a:pt x="150311" y="61428"/>
                  </a:lnTo>
                  <a:close/>
                </a:path>
                <a:path w="296545" h="125729">
                  <a:moveTo>
                    <a:pt x="139953" y="61552"/>
                  </a:moveTo>
                  <a:lnTo>
                    <a:pt x="139647" y="62152"/>
                  </a:lnTo>
                  <a:lnTo>
                    <a:pt x="139953" y="61552"/>
                  </a:lnTo>
                  <a:close/>
                </a:path>
                <a:path w="296545" h="125729">
                  <a:moveTo>
                    <a:pt x="140017" y="61428"/>
                  </a:moveTo>
                  <a:lnTo>
                    <a:pt x="139763" y="62152"/>
                  </a:lnTo>
                  <a:lnTo>
                    <a:pt x="140017" y="61428"/>
                  </a:lnTo>
                  <a:close/>
                </a:path>
                <a:path w="296545" h="125729">
                  <a:moveTo>
                    <a:pt x="218298" y="0"/>
                  </a:moveTo>
                  <a:lnTo>
                    <a:pt x="172468" y="12571"/>
                  </a:lnTo>
                  <a:lnTo>
                    <a:pt x="143387" y="50741"/>
                  </a:lnTo>
                  <a:lnTo>
                    <a:pt x="139953" y="61552"/>
                  </a:lnTo>
                  <a:lnTo>
                    <a:pt x="150311" y="61428"/>
                  </a:lnTo>
                  <a:lnTo>
                    <a:pt x="169417" y="26897"/>
                  </a:lnTo>
                  <a:lnTo>
                    <a:pt x="207517" y="8240"/>
                  </a:lnTo>
                  <a:lnTo>
                    <a:pt x="229687" y="6743"/>
                  </a:lnTo>
                  <a:lnTo>
                    <a:pt x="261959" y="6743"/>
                  </a:lnTo>
                  <a:lnTo>
                    <a:pt x="253060" y="4214"/>
                  </a:lnTo>
                  <a:lnTo>
                    <a:pt x="241655" y="1943"/>
                  </a:lnTo>
                  <a:lnTo>
                    <a:pt x="230050" y="481"/>
                  </a:lnTo>
                  <a:lnTo>
                    <a:pt x="218298" y="0"/>
                  </a:lnTo>
                  <a:close/>
                </a:path>
                <a:path w="296545" h="125729">
                  <a:moveTo>
                    <a:pt x="261959" y="6743"/>
                  </a:moveTo>
                  <a:lnTo>
                    <a:pt x="229687" y="6743"/>
                  </a:lnTo>
                  <a:lnTo>
                    <a:pt x="240909" y="7478"/>
                  </a:lnTo>
                  <a:lnTo>
                    <a:pt x="252094" y="8990"/>
                  </a:lnTo>
                  <a:lnTo>
                    <a:pt x="263278" y="11000"/>
                  </a:lnTo>
                  <a:lnTo>
                    <a:pt x="274362" y="13646"/>
                  </a:lnTo>
                  <a:lnTo>
                    <a:pt x="285340" y="16846"/>
                  </a:lnTo>
                  <a:lnTo>
                    <a:pt x="296202" y="20521"/>
                  </a:lnTo>
                  <a:lnTo>
                    <a:pt x="285864" y="15462"/>
                  </a:lnTo>
                  <a:lnTo>
                    <a:pt x="275183" y="11110"/>
                  </a:lnTo>
                  <a:lnTo>
                    <a:pt x="264226" y="7387"/>
                  </a:lnTo>
                  <a:lnTo>
                    <a:pt x="261959" y="674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823194" y="4646273"/>
              <a:ext cx="182600" cy="129222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9651526" y="5036638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0" y="78435"/>
                  </a:moveTo>
                  <a:lnTo>
                    <a:pt x="38519" y="93713"/>
                  </a:lnTo>
                  <a:lnTo>
                    <a:pt x="78917" y="104317"/>
                  </a:lnTo>
                  <a:lnTo>
                    <a:pt x="92900" y="106413"/>
                  </a:lnTo>
                  <a:lnTo>
                    <a:pt x="100177" y="106260"/>
                  </a:lnTo>
                  <a:lnTo>
                    <a:pt x="107378" y="105968"/>
                  </a:lnTo>
                  <a:lnTo>
                    <a:pt x="115074" y="105194"/>
                  </a:lnTo>
                  <a:lnTo>
                    <a:pt x="125793" y="98551"/>
                  </a:lnTo>
                  <a:lnTo>
                    <a:pt x="126117" y="98209"/>
                  </a:lnTo>
                  <a:lnTo>
                    <a:pt x="93319" y="98209"/>
                  </a:lnTo>
                  <a:lnTo>
                    <a:pt x="86626" y="97891"/>
                  </a:lnTo>
                  <a:lnTo>
                    <a:pt x="39814" y="89357"/>
                  </a:lnTo>
                  <a:lnTo>
                    <a:pt x="19873" y="84124"/>
                  </a:lnTo>
                  <a:lnTo>
                    <a:pt x="0" y="78435"/>
                  </a:lnTo>
                  <a:close/>
                </a:path>
                <a:path w="278765" h="106679">
                  <a:moveTo>
                    <a:pt x="186677" y="0"/>
                  </a:moveTo>
                  <a:lnTo>
                    <a:pt x="139928" y="15049"/>
                  </a:lnTo>
                  <a:lnTo>
                    <a:pt x="116878" y="58889"/>
                  </a:lnTo>
                  <a:lnTo>
                    <a:pt x="116636" y="60578"/>
                  </a:lnTo>
                  <a:lnTo>
                    <a:pt x="117487" y="62102"/>
                  </a:lnTo>
                  <a:lnTo>
                    <a:pt x="121299" y="70582"/>
                  </a:lnTo>
                  <a:lnTo>
                    <a:pt x="123150" y="79435"/>
                  </a:lnTo>
                  <a:lnTo>
                    <a:pt x="122122" y="87388"/>
                  </a:lnTo>
                  <a:lnTo>
                    <a:pt x="117297" y="93167"/>
                  </a:lnTo>
                  <a:lnTo>
                    <a:pt x="112763" y="96253"/>
                  </a:lnTo>
                  <a:lnTo>
                    <a:pt x="106260" y="97459"/>
                  </a:lnTo>
                  <a:lnTo>
                    <a:pt x="93319" y="98209"/>
                  </a:lnTo>
                  <a:lnTo>
                    <a:pt x="126117" y="98209"/>
                  </a:lnTo>
                  <a:lnTo>
                    <a:pt x="128981" y="95173"/>
                  </a:lnTo>
                  <a:lnTo>
                    <a:pt x="130733" y="91122"/>
                  </a:lnTo>
                  <a:lnTo>
                    <a:pt x="132537" y="87096"/>
                  </a:lnTo>
                  <a:lnTo>
                    <a:pt x="132956" y="82803"/>
                  </a:lnTo>
                  <a:lnTo>
                    <a:pt x="132697" y="78435"/>
                  </a:lnTo>
                  <a:lnTo>
                    <a:pt x="132105" y="70802"/>
                  </a:lnTo>
                  <a:lnTo>
                    <a:pt x="129578" y="63931"/>
                  </a:lnTo>
                  <a:lnTo>
                    <a:pt x="127640" y="60324"/>
                  </a:lnTo>
                  <a:lnTo>
                    <a:pt x="126530" y="60324"/>
                  </a:lnTo>
                  <a:lnTo>
                    <a:pt x="125920" y="57124"/>
                  </a:lnTo>
                  <a:lnTo>
                    <a:pt x="127244" y="57124"/>
                  </a:lnTo>
                  <a:lnTo>
                    <a:pt x="128948" y="49492"/>
                  </a:lnTo>
                  <a:lnTo>
                    <a:pt x="132862" y="39271"/>
                  </a:lnTo>
                  <a:lnTo>
                    <a:pt x="165001" y="12123"/>
                  </a:lnTo>
                  <a:lnTo>
                    <a:pt x="198544" y="7481"/>
                  </a:lnTo>
                  <a:lnTo>
                    <a:pt x="239060" y="7481"/>
                  </a:lnTo>
                  <a:lnTo>
                    <a:pt x="234226" y="6070"/>
                  </a:lnTo>
                  <a:lnTo>
                    <a:pt x="222571" y="3468"/>
                  </a:lnTo>
                  <a:lnTo>
                    <a:pt x="210756" y="1482"/>
                  </a:lnTo>
                  <a:lnTo>
                    <a:pt x="198789" y="273"/>
                  </a:lnTo>
                  <a:lnTo>
                    <a:pt x="186677" y="0"/>
                  </a:lnTo>
                  <a:close/>
                </a:path>
                <a:path w="278765" h="106679">
                  <a:moveTo>
                    <a:pt x="125920" y="57124"/>
                  </a:moveTo>
                  <a:lnTo>
                    <a:pt x="126530" y="60324"/>
                  </a:lnTo>
                  <a:lnTo>
                    <a:pt x="126855" y="58865"/>
                  </a:lnTo>
                  <a:lnTo>
                    <a:pt x="125920" y="57124"/>
                  </a:lnTo>
                  <a:close/>
                </a:path>
                <a:path w="278765" h="106679">
                  <a:moveTo>
                    <a:pt x="126855" y="58865"/>
                  </a:moveTo>
                  <a:lnTo>
                    <a:pt x="126530" y="60324"/>
                  </a:lnTo>
                  <a:lnTo>
                    <a:pt x="127640" y="60324"/>
                  </a:lnTo>
                  <a:lnTo>
                    <a:pt x="126855" y="58865"/>
                  </a:lnTo>
                  <a:close/>
                </a:path>
                <a:path w="278765" h="106679">
                  <a:moveTo>
                    <a:pt x="127244" y="57124"/>
                  </a:moveTo>
                  <a:lnTo>
                    <a:pt x="125920" y="57124"/>
                  </a:lnTo>
                  <a:lnTo>
                    <a:pt x="126855" y="58865"/>
                  </a:lnTo>
                  <a:lnTo>
                    <a:pt x="127244" y="57124"/>
                  </a:lnTo>
                  <a:close/>
                </a:path>
                <a:path w="278765" h="106679">
                  <a:moveTo>
                    <a:pt x="239060" y="7481"/>
                  </a:moveTo>
                  <a:lnTo>
                    <a:pt x="198544" y="7481"/>
                  </a:lnTo>
                  <a:lnTo>
                    <a:pt x="210081" y="7939"/>
                  </a:lnTo>
                  <a:lnTo>
                    <a:pt x="221636" y="9151"/>
                  </a:lnTo>
                  <a:lnTo>
                    <a:pt x="267415" y="18929"/>
                  </a:lnTo>
                  <a:lnTo>
                    <a:pt x="278688" y="22390"/>
                  </a:lnTo>
                  <a:lnTo>
                    <a:pt x="267924" y="17480"/>
                  </a:lnTo>
                  <a:lnTo>
                    <a:pt x="256822" y="13155"/>
                  </a:lnTo>
                  <a:lnTo>
                    <a:pt x="245562" y="9378"/>
                  </a:lnTo>
                  <a:lnTo>
                    <a:pt x="239060" y="7481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97532" y="5052430"/>
              <a:ext cx="165582" cy="9424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06635" y="5365627"/>
              <a:ext cx="166585" cy="135350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9346413" y="5628462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35763" y="254800"/>
                  </a:moveTo>
                  <a:lnTo>
                    <a:pt x="129463" y="254990"/>
                  </a:lnTo>
                  <a:lnTo>
                    <a:pt x="123317" y="255993"/>
                  </a:lnTo>
                  <a:lnTo>
                    <a:pt x="117106" y="256844"/>
                  </a:lnTo>
                  <a:lnTo>
                    <a:pt x="110934" y="257924"/>
                  </a:lnTo>
                  <a:lnTo>
                    <a:pt x="104775" y="259219"/>
                  </a:lnTo>
                  <a:lnTo>
                    <a:pt x="98717" y="260997"/>
                  </a:lnTo>
                  <a:lnTo>
                    <a:pt x="92633" y="262686"/>
                  </a:lnTo>
                  <a:lnTo>
                    <a:pt x="86652" y="264922"/>
                  </a:lnTo>
                  <a:lnTo>
                    <a:pt x="80759" y="267754"/>
                  </a:lnTo>
                  <a:lnTo>
                    <a:pt x="76365" y="270167"/>
                  </a:lnTo>
                  <a:lnTo>
                    <a:pt x="75780" y="267487"/>
                  </a:lnTo>
                  <a:lnTo>
                    <a:pt x="70739" y="241579"/>
                  </a:lnTo>
                  <a:lnTo>
                    <a:pt x="67868" y="228422"/>
                  </a:lnTo>
                  <a:lnTo>
                    <a:pt x="66662" y="235127"/>
                  </a:lnTo>
                  <a:lnTo>
                    <a:pt x="65938" y="241871"/>
                  </a:lnTo>
                  <a:lnTo>
                    <a:pt x="65620" y="248640"/>
                  </a:lnTo>
                  <a:lnTo>
                    <a:pt x="65646" y="255384"/>
                  </a:lnTo>
                  <a:lnTo>
                    <a:pt x="65951" y="262178"/>
                  </a:lnTo>
                  <a:lnTo>
                    <a:pt x="66598" y="268947"/>
                  </a:lnTo>
                  <a:lnTo>
                    <a:pt x="67576" y="275691"/>
                  </a:lnTo>
                  <a:lnTo>
                    <a:pt x="67627" y="275996"/>
                  </a:lnTo>
                  <a:lnTo>
                    <a:pt x="66522" y="278231"/>
                  </a:lnTo>
                  <a:lnTo>
                    <a:pt x="25285" y="266890"/>
                  </a:lnTo>
                  <a:lnTo>
                    <a:pt x="0" y="254800"/>
                  </a:lnTo>
                  <a:lnTo>
                    <a:pt x="3733" y="260057"/>
                  </a:lnTo>
                  <a:lnTo>
                    <a:pt x="40347" y="280797"/>
                  </a:lnTo>
                  <a:lnTo>
                    <a:pt x="70624" y="289204"/>
                  </a:lnTo>
                  <a:lnTo>
                    <a:pt x="72669" y="295579"/>
                  </a:lnTo>
                  <a:lnTo>
                    <a:pt x="98094" y="327317"/>
                  </a:lnTo>
                  <a:lnTo>
                    <a:pt x="93891" y="322148"/>
                  </a:lnTo>
                  <a:lnTo>
                    <a:pt x="90512" y="316649"/>
                  </a:lnTo>
                  <a:lnTo>
                    <a:pt x="78498" y="279933"/>
                  </a:lnTo>
                  <a:lnTo>
                    <a:pt x="80200" y="278714"/>
                  </a:lnTo>
                  <a:lnTo>
                    <a:pt x="85102" y="275971"/>
                  </a:lnTo>
                  <a:lnTo>
                    <a:pt x="90131" y="273024"/>
                  </a:lnTo>
                  <a:lnTo>
                    <a:pt x="101257" y="268224"/>
                  </a:lnTo>
                  <a:lnTo>
                    <a:pt x="109740" y="264795"/>
                  </a:lnTo>
                  <a:lnTo>
                    <a:pt x="135763" y="254800"/>
                  </a:lnTo>
                  <a:close/>
                </a:path>
                <a:path w="343534" h="327660">
                  <a:moveTo>
                    <a:pt x="343509" y="74803"/>
                  </a:moveTo>
                  <a:lnTo>
                    <a:pt x="308508" y="50088"/>
                  </a:lnTo>
                  <a:lnTo>
                    <a:pt x="293014" y="42100"/>
                  </a:lnTo>
                  <a:lnTo>
                    <a:pt x="285813" y="39001"/>
                  </a:lnTo>
                  <a:lnTo>
                    <a:pt x="277596" y="36106"/>
                  </a:lnTo>
                  <a:lnTo>
                    <a:pt x="269062" y="33807"/>
                  </a:lnTo>
                  <a:lnTo>
                    <a:pt x="260121" y="32550"/>
                  </a:lnTo>
                  <a:lnTo>
                    <a:pt x="250761" y="32791"/>
                  </a:lnTo>
                  <a:lnTo>
                    <a:pt x="244500" y="33566"/>
                  </a:lnTo>
                  <a:lnTo>
                    <a:pt x="237604" y="36385"/>
                  </a:lnTo>
                  <a:lnTo>
                    <a:pt x="234149" y="40449"/>
                  </a:lnTo>
                  <a:lnTo>
                    <a:pt x="233743" y="31457"/>
                  </a:lnTo>
                  <a:lnTo>
                    <a:pt x="232397" y="15748"/>
                  </a:lnTo>
                  <a:lnTo>
                    <a:pt x="230238" y="0"/>
                  </a:lnTo>
                  <a:lnTo>
                    <a:pt x="227609" y="15684"/>
                  </a:lnTo>
                  <a:lnTo>
                    <a:pt x="225996" y="31394"/>
                  </a:lnTo>
                  <a:lnTo>
                    <a:pt x="225171" y="47142"/>
                  </a:lnTo>
                  <a:lnTo>
                    <a:pt x="225056" y="54330"/>
                  </a:lnTo>
                  <a:lnTo>
                    <a:pt x="219367" y="53136"/>
                  </a:lnTo>
                  <a:lnTo>
                    <a:pt x="175094" y="45961"/>
                  </a:lnTo>
                  <a:lnTo>
                    <a:pt x="171551" y="45466"/>
                  </a:lnTo>
                  <a:lnTo>
                    <a:pt x="167030" y="44831"/>
                  </a:lnTo>
                  <a:lnTo>
                    <a:pt x="158699" y="44792"/>
                  </a:lnTo>
                  <a:lnTo>
                    <a:pt x="156603" y="44754"/>
                  </a:lnTo>
                  <a:lnTo>
                    <a:pt x="154533" y="44831"/>
                  </a:lnTo>
                  <a:lnTo>
                    <a:pt x="152323" y="45110"/>
                  </a:lnTo>
                  <a:lnTo>
                    <a:pt x="151218" y="45466"/>
                  </a:lnTo>
                  <a:lnTo>
                    <a:pt x="150164" y="45110"/>
                  </a:lnTo>
                  <a:lnTo>
                    <a:pt x="148577" y="46824"/>
                  </a:lnTo>
                  <a:lnTo>
                    <a:pt x="147789" y="48107"/>
                  </a:lnTo>
                  <a:lnTo>
                    <a:pt x="148577" y="49250"/>
                  </a:lnTo>
                  <a:lnTo>
                    <a:pt x="157721" y="54533"/>
                  </a:lnTo>
                  <a:lnTo>
                    <a:pt x="161544" y="55994"/>
                  </a:lnTo>
                  <a:lnTo>
                    <a:pt x="154533" y="51701"/>
                  </a:lnTo>
                  <a:lnTo>
                    <a:pt x="151663" y="49174"/>
                  </a:lnTo>
                  <a:lnTo>
                    <a:pt x="150876" y="48691"/>
                  </a:lnTo>
                  <a:lnTo>
                    <a:pt x="150837" y="48475"/>
                  </a:lnTo>
                  <a:lnTo>
                    <a:pt x="151803" y="48107"/>
                  </a:lnTo>
                  <a:lnTo>
                    <a:pt x="152603" y="48196"/>
                  </a:lnTo>
                  <a:lnTo>
                    <a:pt x="154457" y="48196"/>
                  </a:lnTo>
                  <a:lnTo>
                    <a:pt x="224955" y="63944"/>
                  </a:lnTo>
                  <a:lnTo>
                    <a:pt x="225107" y="70777"/>
                  </a:lnTo>
                  <a:lnTo>
                    <a:pt x="225882" y="86550"/>
                  </a:lnTo>
                  <a:lnTo>
                    <a:pt x="227533" y="102285"/>
                  </a:lnTo>
                  <a:lnTo>
                    <a:pt x="228739" y="110159"/>
                  </a:lnTo>
                  <a:lnTo>
                    <a:pt x="230441" y="117957"/>
                  </a:lnTo>
                  <a:lnTo>
                    <a:pt x="232829" y="125615"/>
                  </a:lnTo>
                  <a:lnTo>
                    <a:pt x="234569" y="86334"/>
                  </a:lnTo>
                  <a:lnTo>
                    <a:pt x="234823" y="62826"/>
                  </a:lnTo>
                  <a:lnTo>
                    <a:pt x="234797" y="61861"/>
                  </a:lnTo>
                  <a:lnTo>
                    <a:pt x="235204" y="59537"/>
                  </a:lnTo>
                  <a:lnTo>
                    <a:pt x="259562" y="42100"/>
                  </a:lnTo>
                  <a:lnTo>
                    <a:pt x="267296" y="42951"/>
                  </a:lnTo>
                  <a:lnTo>
                    <a:pt x="313690" y="59537"/>
                  </a:lnTo>
                  <a:lnTo>
                    <a:pt x="328612" y="66916"/>
                  </a:lnTo>
                  <a:lnTo>
                    <a:pt x="343509" y="7480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288824" y="6096096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155689" y="0"/>
                  </a:moveTo>
                  <a:lnTo>
                    <a:pt x="68760" y="68538"/>
                  </a:lnTo>
                  <a:lnTo>
                    <a:pt x="23566" y="106110"/>
                  </a:lnTo>
                  <a:lnTo>
                    <a:pt x="5511" y="125967"/>
                  </a:lnTo>
                  <a:lnTo>
                    <a:pt x="0" y="141363"/>
                  </a:lnTo>
                  <a:lnTo>
                    <a:pt x="81506" y="124753"/>
                  </a:lnTo>
                  <a:lnTo>
                    <a:pt x="124893" y="104490"/>
                  </a:lnTo>
                  <a:lnTo>
                    <a:pt x="144755" y="67324"/>
                  </a:lnTo>
                  <a:lnTo>
                    <a:pt x="15568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777706" y="5879477"/>
              <a:ext cx="605155" cy="424815"/>
            </a:xfrm>
            <a:custGeom>
              <a:avLst/>
              <a:gdLst/>
              <a:ahLst/>
              <a:cxnLst/>
              <a:rect l="l" t="t" r="r" b="b"/>
              <a:pathLst>
                <a:path w="605154" h="424814">
                  <a:moveTo>
                    <a:pt x="153162" y="208368"/>
                  </a:moveTo>
                  <a:lnTo>
                    <a:pt x="106489" y="189776"/>
                  </a:lnTo>
                  <a:lnTo>
                    <a:pt x="0" y="203238"/>
                  </a:lnTo>
                  <a:lnTo>
                    <a:pt x="56502" y="206692"/>
                  </a:lnTo>
                  <a:lnTo>
                    <a:pt x="86499" y="230911"/>
                  </a:lnTo>
                  <a:lnTo>
                    <a:pt x="100050" y="296684"/>
                  </a:lnTo>
                  <a:lnTo>
                    <a:pt x="107188" y="424764"/>
                  </a:lnTo>
                  <a:lnTo>
                    <a:pt x="150037" y="279768"/>
                  </a:lnTo>
                  <a:lnTo>
                    <a:pt x="153162" y="208368"/>
                  </a:lnTo>
                  <a:close/>
                </a:path>
                <a:path w="605154" h="424814">
                  <a:moveTo>
                    <a:pt x="387362" y="302412"/>
                  </a:moveTo>
                  <a:lnTo>
                    <a:pt x="335711" y="171196"/>
                  </a:lnTo>
                  <a:lnTo>
                    <a:pt x="295579" y="110871"/>
                  </a:lnTo>
                  <a:lnTo>
                    <a:pt x="246316" y="106527"/>
                  </a:lnTo>
                  <a:lnTo>
                    <a:pt x="167309" y="143217"/>
                  </a:lnTo>
                  <a:lnTo>
                    <a:pt x="224624" y="138760"/>
                  </a:lnTo>
                  <a:lnTo>
                    <a:pt x="266649" y="153847"/>
                  </a:lnTo>
                  <a:lnTo>
                    <a:pt x="314020" y="203428"/>
                  </a:lnTo>
                  <a:lnTo>
                    <a:pt x="387362" y="302412"/>
                  </a:lnTo>
                  <a:close/>
                </a:path>
                <a:path w="605154" h="424814">
                  <a:moveTo>
                    <a:pt x="605091" y="227558"/>
                  </a:moveTo>
                  <a:lnTo>
                    <a:pt x="543991" y="68630"/>
                  </a:lnTo>
                  <a:lnTo>
                    <a:pt x="497814" y="0"/>
                  </a:lnTo>
                  <a:lnTo>
                    <a:pt x="443293" y="7620"/>
                  </a:lnTo>
                  <a:lnTo>
                    <a:pt x="357200" y="77381"/>
                  </a:lnTo>
                  <a:lnTo>
                    <a:pt x="418414" y="48463"/>
                  </a:lnTo>
                  <a:lnTo>
                    <a:pt x="464642" y="54470"/>
                  </a:lnTo>
                  <a:lnTo>
                    <a:pt x="519112" y="109474"/>
                  </a:lnTo>
                  <a:lnTo>
                    <a:pt x="605091" y="2275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157225" y="4344199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1727085"/>
                  </a:moveTo>
                  <a:lnTo>
                    <a:pt x="1478661" y="1706194"/>
                  </a:lnTo>
                  <a:lnTo>
                    <a:pt x="1337640" y="1729727"/>
                  </a:lnTo>
                  <a:lnTo>
                    <a:pt x="1364005" y="1672361"/>
                  </a:lnTo>
                  <a:lnTo>
                    <a:pt x="1304239" y="1642059"/>
                  </a:lnTo>
                  <a:lnTo>
                    <a:pt x="1142314" y="1655800"/>
                  </a:lnTo>
                  <a:lnTo>
                    <a:pt x="1178585" y="1595069"/>
                  </a:lnTo>
                  <a:lnTo>
                    <a:pt x="1122337" y="1562061"/>
                  </a:lnTo>
                  <a:lnTo>
                    <a:pt x="965809" y="1560957"/>
                  </a:lnTo>
                  <a:lnTo>
                    <a:pt x="1036091" y="1493888"/>
                  </a:lnTo>
                  <a:lnTo>
                    <a:pt x="985621" y="1446898"/>
                  </a:lnTo>
                  <a:lnTo>
                    <a:pt x="864539" y="1418348"/>
                  </a:lnTo>
                  <a:lnTo>
                    <a:pt x="898893" y="1402486"/>
                  </a:lnTo>
                  <a:lnTo>
                    <a:pt x="860044" y="1327353"/>
                  </a:lnTo>
                  <a:lnTo>
                    <a:pt x="706450" y="1210056"/>
                  </a:lnTo>
                  <a:lnTo>
                    <a:pt x="772337" y="1178521"/>
                  </a:lnTo>
                  <a:lnTo>
                    <a:pt x="758723" y="1074775"/>
                  </a:lnTo>
                  <a:lnTo>
                    <a:pt x="637374" y="886866"/>
                  </a:lnTo>
                  <a:lnTo>
                    <a:pt x="521030" y="869467"/>
                  </a:lnTo>
                  <a:lnTo>
                    <a:pt x="540334" y="858329"/>
                  </a:lnTo>
                  <a:lnTo>
                    <a:pt x="600621" y="807745"/>
                  </a:lnTo>
                  <a:lnTo>
                    <a:pt x="627367" y="578205"/>
                  </a:lnTo>
                  <a:lnTo>
                    <a:pt x="609257" y="518172"/>
                  </a:lnTo>
                  <a:lnTo>
                    <a:pt x="609473" y="492264"/>
                  </a:lnTo>
                  <a:lnTo>
                    <a:pt x="506590" y="306603"/>
                  </a:lnTo>
                  <a:lnTo>
                    <a:pt x="406793" y="76644"/>
                  </a:lnTo>
                  <a:lnTo>
                    <a:pt x="324015" y="0"/>
                  </a:lnTo>
                  <a:lnTo>
                    <a:pt x="213664" y="76644"/>
                  </a:lnTo>
                  <a:lnTo>
                    <a:pt x="31191" y="306603"/>
                  </a:lnTo>
                  <a:lnTo>
                    <a:pt x="0" y="414388"/>
                  </a:lnTo>
                  <a:lnTo>
                    <a:pt x="4102" y="476415"/>
                  </a:lnTo>
                  <a:lnTo>
                    <a:pt x="56591" y="516178"/>
                  </a:lnTo>
                  <a:lnTo>
                    <a:pt x="170497" y="557161"/>
                  </a:lnTo>
                  <a:lnTo>
                    <a:pt x="289255" y="571652"/>
                  </a:lnTo>
                  <a:lnTo>
                    <a:pt x="229882" y="596722"/>
                  </a:lnTo>
                  <a:lnTo>
                    <a:pt x="84480" y="629640"/>
                  </a:lnTo>
                  <a:lnTo>
                    <a:pt x="38074" y="678421"/>
                  </a:lnTo>
                  <a:lnTo>
                    <a:pt x="92519" y="777100"/>
                  </a:lnTo>
                  <a:lnTo>
                    <a:pt x="249669" y="959700"/>
                  </a:lnTo>
                  <a:lnTo>
                    <a:pt x="340182" y="935482"/>
                  </a:lnTo>
                  <a:lnTo>
                    <a:pt x="323024" y="998956"/>
                  </a:lnTo>
                  <a:lnTo>
                    <a:pt x="223202" y="1031214"/>
                  </a:lnTo>
                  <a:lnTo>
                    <a:pt x="195846" y="1071397"/>
                  </a:lnTo>
                  <a:lnTo>
                    <a:pt x="246265" y="1146009"/>
                  </a:lnTo>
                  <a:lnTo>
                    <a:pt x="371475" y="1273124"/>
                  </a:lnTo>
                  <a:lnTo>
                    <a:pt x="268643" y="1320431"/>
                  </a:lnTo>
                  <a:lnTo>
                    <a:pt x="318566" y="1390624"/>
                  </a:lnTo>
                  <a:lnTo>
                    <a:pt x="471398" y="1477010"/>
                  </a:lnTo>
                  <a:lnTo>
                    <a:pt x="393738" y="1513624"/>
                  </a:lnTo>
                  <a:lnTo>
                    <a:pt x="468820" y="1590281"/>
                  </a:lnTo>
                  <a:lnTo>
                    <a:pt x="716330" y="1718906"/>
                  </a:lnTo>
                  <a:lnTo>
                    <a:pt x="716127" y="1719135"/>
                  </a:lnTo>
                  <a:lnTo>
                    <a:pt x="706894" y="1851279"/>
                  </a:lnTo>
                  <a:lnTo>
                    <a:pt x="728548" y="1911451"/>
                  </a:lnTo>
                  <a:lnTo>
                    <a:pt x="803363" y="1914182"/>
                  </a:lnTo>
                  <a:lnTo>
                    <a:pt x="950366" y="1874850"/>
                  </a:lnTo>
                  <a:lnTo>
                    <a:pt x="944981" y="1901774"/>
                  </a:lnTo>
                  <a:lnTo>
                    <a:pt x="994879" y="1974735"/>
                  </a:lnTo>
                  <a:lnTo>
                    <a:pt x="1033881" y="2008644"/>
                  </a:lnTo>
                  <a:lnTo>
                    <a:pt x="1082078" y="2012124"/>
                  </a:lnTo>
                  <a:lnTo>
                    <a:pt x="1159611" y="1993798"/>
                  </a:lnTo>
                  <a:lnTo>
                    <a:pt x="1199705" y="1938362"/>
                  </a:lnTo>
                  <a:lnTo>
                    <a:pt x="1205268" y="2008238"/>
                  </a:lnTo>
                  <a:lnTo>
                    <a:pt x="1276045" y="2079929"/>
                  </a:lnTo>
                  <a:lnTo>
                    <a:pt x="1326426" y="2103818"/>
                  </a:lnTo>
                  <a:lnTo>
                    <a:pt x="1380528" y="2079929"/>
                  </a:lnTo>
                  <a:lnTo>
                    <a:pt x="1462430" y="2008238"/>
                  </a:lnTo>
                  <a:lnTo>
                    <a:pt x="1530896" y="1819084"/>
                  </a:lnTo>
                  <a:lnTo>
                    <a:pt x="1540319" y="1727085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331342" y="4637138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223672" y="86347"/>
                  </a:moveTo>
                  <a:lnTo>
                    <a:pt x="129794" y="64414"/>
                  </a:lnTo>
                  <a:lnTo>
                    <a:pt x="163614" y="45326"/>
                  </a:lnTo>
                  <a:lnTo>
                    <a:pt x="182206" y="23901"/>
                  </a:lnTo>
                  <a:lnTo>
                    <a:pt x="181330" y="0"/>
                  </a:lnTo>
                  <a:lnTo>
                    <a:pt x="100533" y="57581"/>
                  </a:lnTo>
                  <a:lnTo>
                    <a:pt x="76758" y="52019"/>
                  </a:lnTo>
                  <a:lnTo>
                    <a:pt x="79121" y="59994"/>
                  </a:lnTo>
                  <a:lnTo>
                    <a:pt x="83553" y="69684"/>
                  </a:lnTo>
                  <a:lnTo>
                    <a:pt x="0" y="129222"/>
                  </a:lnTo>
                  <a:lnTo>
                    <a:pt x="90639" y="85115"/>
                  </a:lnTo>
                  <a:lnTo>
                    <a:pt x="108407" y="123799"/>
                  </a:lnTo>
                  <a:lnTo>
                    <a:pt x="133235" y="147815"/>
                  </a:lnTo>
                  <a:lnTo>
                    <a:pt x="167132" y="134505"/>
                  </a:lnTo>
                  <a:lnTo>
                    <a:pt x="223672" y="86347"/>
                  </a:lnTo>
                  <a:close/>
                </a:path>
                <a:path w="308609" h="501014">
                  <a:moveTo>
                    <a:pt x="231432" y="444093"/>
                  </a:moveTo>
                  <a:lnTo>
                    <a:pt x="221843" y="394271"/>
                  </a:lnTo>
                  <a:lnTo>
                    <a:pt x="201917" y="371843"/>
                  </a:lnTo>
                  <a:lnTo>
                    <a:pt x="158051" y="379158"/>
                  </a:lnTo>
                  <a:lnTo>
                    <a:pt x="75552" y="412750"/>
                  </a:lnTo>
                  <a:lnTo>
                    <a:pt x="231432" y="444093"/>
                  </a:lnTo>
                  <a:close/>
                </a:path>
                <a:path w="308609" h="501014">
                  <a:moveTo>
                    <a:pt x="308241" y="406158"/>
                  </a:moveTo>
                  <a:lnTo>
                    <a:pt x="227584" y="451319"/>
                  </a:lnTo>
                  <a:lnTo>
                    <a:pt x="170929" y="483476"/>
                  </a:lnTo>
                  <a:lnTo>
                    <a:pt x="142659" y="500405"/>
                  </a:lnTo>
                  <a:lnTo>
                    <a:pt x="308241" y="40615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63912" y="5356500"/>
              <a:ext cx="166573" cy="151056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7647203" y="5619330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75" y="38925"/>
                  </a:moveTo>
                  <a:lnTo>
                    <a:pt x="180721" y="44589"/>
                  </a:lnTo>
                  <a:lnTo>
                    <a:pt x="114312" y="60007"/>
                  </a:lnTo>
                  <a:lnTo>
                    <a:pt x="114312" y="59296"/>
                  </a:lnTo>
                  <a:lnTo>
                    <a:pt x="113271" y="0"/>
                  </a:lnTo>
                  <a:lnTo>
                    <a:pt x="112128" y="54952"/>
                  </a:lnTo>
                  <a:lnTo>
                    <a:pt x="106222" y="27101"/>
                  </a:lnTo>
                  <a:lnTo>
                    <a:pt x="92087" y="17564"/>
                  </a:lnTo>
                  <a:lnTo>
                    <a:pt x="60210" y="33007"/>
                  </a:lnTo>
                  <a:lnTo>
                    <a:pt x="0" y="74777"/>
                  </a:lnTo>
                  <a:lnTo>
                    <a:pt x="111950" y="63220"/>
                  </a:lnTo>
                  <a:lnTo>
                    <a:pt x="110667" y="125603"/>
                  </a:lnTo>
                  <a:lnTo>
                    <a:pt x="113258" y="110324"/>
                  </a:lnTo>
                  <a:lnTo>
                    <a:pt x="114401" y="92151"/>
                  </a:lnTo>
                  <a:lnTo>
                    <a:pt x="114312" y="62979"/>
                  </a:lnTo>
                  <a:lnTo>
                    <a:pt x="181952" y="55994"/>
                  </a:lnTo>
                  <a:lnTo>
                    <a:pt x="208635" y="42862"/>
                  </a:lnTo>
                  <a:lnTo>
                    <a:pt x="210375" y="38925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54952" y="5847727"/>
              <a:ext cx="135763" cy="9889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92608" y="6086956"/>
              <a:ext cx="155663" cy="141376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53070" y="4469104"/>
              <a:ext cx="1535045" cy="1940547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7239031" y="4647360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112891" y="6745"/>
                  </a:moveTo>
                  <a:lnTo>
                    <a:pt x="66514" y="6745"/>
                  </a:lnTo>
                  <a:lnTo>
                    <a:pt x="77673" y="6953"/>
                  </a:lnTo>
                  <a:lnTo>
                    <a:pt x="88671" y="8258"/>
                  </a:lnTo>
                  <a:lnTo>
                    <a:pt x="126784" y="26927"/>
                  </a:lnTo>
                  <a:lnTo>
                    <a:pt x="146875" y="64633"/>
                  </a:lnTo>
                  <a:lnTo>
                    <a:pt x="146989" y="65052"/>
                  </a:lnTo>
                  <a:lnTo>
                    <a:pt x="147104" y="65332"/>
                  </a:lnTo>
                  <a:lnTo>
                    <a:pt x="173850" y="103254"/>
                  </a:lnTo>
                  <a:lnTo>
                    <a:pt x="215036" y="124958"/>
                  </a:lnTo>
                  <a:lnTo>
                    <a:pt x="226834" y="125730"/>
                  </a:lnTo>
                  <a:lnTo>
                    <a:pt x="238467" y="124457"/>
                  </a:lnTo>
                  <a:lnTo>
                    <a:pt x="249701" y="121440"/>
                  </a:lnTo>
                  <a:lnTo>
                    <a:pt x="255810" y="118871"/>
                  </a:lnTo>
                  <a:lnTo>
                    <a:pt x="226858" y="118871"/>
                  </a:lnTo>
                  <a:lnTo>
                    <a:pt x="216395" y="117542"/>
                  </a:lnTo>
                  <a:lnTo>
                    <a:pt x="180365" y="96612"/>
                  </a:lnTo>
                  <a:lnTo>
                    <a:pt x="156554" y="62157"/>
                  </a:lnTo>
                  <a:lnTo>
                    <a:pt x="156230" y="61555"/>
                  </a:lnTo>
                  <a:lnTo>
                    <a:pt x="152804" y="50757"/>
                  </a:lnTo>
                  <a:lnTo>
                    <a:pt x="123721" y="12587"/>
                  </a:lnTo>
                  <a:lnTo>
                    <a:pt x="112996" y="6782"/>
                  </a:lnTo>
                  <a:close/>
                </a:path>
                <a:path w="296545" h="125729">
                  <a:moveTo>
                    <a:pt x="296202" y="89754"/>
                  </a:moveTo>
                  <a:lnTo>
                    <a:pt x="258318" y="112639"/>
                  </a:lnTo>
                  <a:lnTo>
                    <a:pt x="226858" y="118871"/>
                  </a:lnTo>
                  <a:lnTo>
                    <a:pt x="255810" y="118871"/>
                  </a:lnTo>
                  <a:lnTo>
                    <a:pt x="260299" y="116983"/>
                  </a:lnTo>
                  <a:lnTo>
                    <a:pt x="270164" y="111267"/>
                  </a:lnTo>
                  <a:lnTo>
                    <a:pt x="279436" y="104759"/>
                  </a:lnTo>
                  <a:lnTo>
                    <a:pt x="288115" y="97555"/>
                  </a:lnTo>
                  <a:lnTo>
                    <a:pt x="296202" y="89754"/>
                  </a:lnTo>
                  <a:close/>
                </a:path>
                <a:path w="296545" h="125729">
                  <a:moveTo>
                    <a:pt x="156197" y="61458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46" y="61555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15" y="61458"/>
                  </a:moveTo>
                  <a:close/>
                </a:path>
                <a:path w="296545" h="125729">
                  <a:moveTo>
                    <a:pt x="77910" y="0"/>
                  </a:moveTo>
                  <a:lnTo>
                    <a:pt x="31975" y="7398"/>
                  </a:lnTo>
                  <a:lnTo>
                    <a:pt x="0" y="20539"/>
                  </a:lnTo>
                  <a:lnTo>
                    <a:pt x="10859" y="16855"/>
                  </a:lnTo>
                  <a:lnTo>
                    <a:pt x="21831" y="13648"/>
                  </a:lnTo>
                  <a:lnTo>
                    <a:pt x="32907" y="11000"/>
                  </a:lnTo>
                  <a:lnTo>
                    <a:pt x="44081" y="8995"/>
                  </a:lnTo>
                  <a:lnTo>
                    <a:pt x="55286" y="7478"/>
                  </a:lnTo>
                  <a:lnTo>
                    <a:pt x="66514" y="6745"/>
                  </a:lnTo>
                  <a:lnTo>
                    <a:pt x="112891" y="6745"/>
                  </a:lnTo>
                  <a:lnTo>
                    <a:pt x="101545" y="2810"/>
                  </a:lnTo>
                  <a:lnTo>
                    <a:pt x="89750" y="689"/>
                  </a:lnTo>
                  <a:lnTo>
                    <a:pt x="77910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" name="object 241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11559" y="4650769"/>
              <a:ext cx="182600" cy="129209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7387127" y="5041144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151837" y="58874"/>
                  </a:moveTo>
                  <a:lnTo>
                    <a:pt x="149123" y="63944"/>
                  </a:lnTo>
                  <a:lnTo>
                    <a:pt x="146570" y="70789"/>
                  </a:lnTo>
                  <a:lnTo>
                    <a:pt x="145991" y="78422"/>
                  </a:lnTo>
                  <a:lnTo>
                    <a:pt x="145872" y="84110"/>
                  </a:lnTo>
                  <a:lnTo>
                    <a:pt x="146151" y="87071"/>
                  </a:lnTo>
                  <a:lnTo>
                    <a:pt x="147955" y="91097"/>
                  </a:lnTo>
                  <a:lnTo>
                    <a:pt x="149707" y="95148"/>
                  </a:lnTo>
                  <a:lnTo>
                    <a:pt x="185788" y="106375"/>
                  </a:lnTo>
                  <a:lnTo>
                    <a:pt x="192862" y="105460"/>
                  </a:lnTo>
                  <a:lnTo>
                    <a:pt x="199783" y="104305"/>
                  </a:lnTo>
                  <a:lnTo>
                    <a:pt x="210087" y="102248"/>
                  </a:lnTo>
                  <a:lnTo>
                    <a:pt x="220243" y="99755"/>
                  </a:lnTo>
                  <a:lnTo>
                    <a:pt x="225689" y="98196"/>
                  </a:lnTo>
                  <a:lnTo>
                    <a:pt x="185356" y="98196"/>
                  </a:lnTo>
                  <a:lnTo>
                    <a:pt x="172427" y="97421"/>
                  </a:lnTo>
                  <a:lnTo>
                    <a:pt x="165925" y="96240"/>
                  </a:lnTo>
                  <a:lnTo>
                    <a:pt x="161404" y="93141"/>
                  </a:lnTo>
                  <a:lnTo>
                    <a:pt x="156571" y="87364"/>
                  </a:lnTo>
                  <a:lnTo>
                    <a:pt x="155540" y="79416"/>
                  </a:lnTo>
                  <a:lnTo>
                    <a:pt x="157389" y="70567"/>
                  </a:lnTo>
                  <a:lnTo>
                    <a:pt x="161201" y="62090"/>
                  </a:lnTo>
                  <a:lnTo>
                    <a:pt x="162052" y="60579"/>
                  </a:lnTo>
                  <a:lnTo>
                    <a:pt x="162016" y="60312"/>
                  </a:lnTo>
                  <a:lnTo>
                    <a:pt x="152158" y="60312"/>
                  </a:lnTo>
                  <a:lnTo>
                    <a:pt x="151837" y="58874"/>
                  </a:lnTo>
                  <a:close/>
                </a:path>
                <a:path w="278765" h="106679">
                  <a:moveTo>
                    <a:pt x="278701" y="78422"/>
                  </a:moveTo>
                  <a:lnTo>
                    <a:pt x="228892" y="91734"/>
                  </a:lnTo>
                  <a:lnTo>
                    <a:pt x="185356" y="98196"/>
                  </a:lnTo>
                  <a:lnTo>
                    <a:pt x="225689" y="98196"/>
                  </a:lnTo>
                  <a:lnTo>
                    <a:pt x="269214" y="82567"/>
                  </a:lnTo>
                  <a:lnTo>
                    <a:pt x="278701" y="78422"/>
                  </a:lnTo>
                  <a:close/>
                </a:path>
                <a:path w="278765" h="106679">
                  <a:moveTo>
                    <a:pt x="152781" y="57111"/>
                  </a:moveTo>
                  <a:lnTo>
                    <a:pt x="151838" y="58877"/>
                  </a:lnTo>
                  <a:lnTo>
                    <a:pt x="152158" y="60312"/>
                  </a:lnTo>
                  <a:lnTo>
                    <a:pt x="152781" y="57111"/>
                  </a:lnTo>
                  <a:close/>
                </a:path>
                <a:path w="278765" h="106679">
                  <a:moveTo>
                    <a:pt x="161444" y="57111"/>
                  </a:moveTo>
                  <a:lnTo>
                    <a:pt x="152781" y="57111"/>
                  </a:lnTo>
                  <a:lnTo>
                    <a:pt x="152158" y="60312"/>
                  </a:lnTo>
                  <a:lnTo>
                    <a:pt x="162016" y="60312"/>
                  </a:lnTo>
                  <a:lnTo>
                    <a:pt x="161822" y="58874"/>
                  </a:lnTo>
                  <a:lnTo>
                    <a:pt x="161444" y="57111"/>
                  </a:lnTo>
                  <a:close/>
                </a:path>
                <a:path w="278765" h="106679">
                  <a:moveTo>
                    <a:pt x="126161" y="7461"/>
                  </a:moveTo>
                  <a:lnTo>
                    <a:pt x="80144" y="7461"/>
                  </a:lnTo>
                  <a:lnTo>
                    <a:pt x="91654" y="7918"/>
                  </a:lnTo>
                  <a:lnTo>
                    <a:pt x="102871" y="9373"/>
                  </a:lnTo>
                  <a:lnTo>
                    <a:pt x="140228" y="30094"/>
                  </a:lnTo>
                  <a:lnTo>
                    <a:pt x="151837" y="58874"/>
                  </a:lnTo>
                  <a:lnTo>
                    <a:pt x="152781" y="57111"/>
                  </a:lnTo>
                  <a:lnTo>
                    <a:pt x="161444" y="57111"/>
                  </a:lnTo>
                  <a:lnTo>
                    <a:pt x="159216" y="46715"/>
                  </a:lnTo>
                  <a:lnTo>
                    <a:pt x="154587" y="34929"/>
                  </a:lnTo>
                  <a:lnTo>
                    <a:pt x="147810" y="24160"/>
                  </a:lnTo>
                  <a:lnTo>
                    <a:pt x="138760" y="15049"/>
                  </a:lnTo>
                  <a:lnTo>
                    <a:pt x="128008" y="8184"/>
                  </a:lnTo>
                  <a:lnTo>
                    <a:pt x="126161" y="7461"/>
                  </a:lnTo>
                  <a:close/>
                </a:path>
                <a:path w="278765" h="106679">
                  <a:moveTo>
                    <a:pt x="92011" y="0"/>
                  </a:moveTo>
                  <a:lnTo>
                    <a:pt x="44475" y="6032"/>
                  </a:lnTo>
                  <a:lnTo>
                    <a:pt x="0" y="22377"/>
                  </a:lnTo>
                  <a:lnTo>
                    <a:pt x="11275" y="18922"/>
                  </a:lnTo>
                  <a:lnTo>
                    <a:pt x="22623" y="15822"/>
                  </a:lnTo>
                  <a:lnTo>
                    <a:pt x="68606" y="7918"/>
                  </a:lnTo>
                  <a:lnTo>
                    <a:pt x="80144" y="7461"/>
                  </a:lnTo>
                  <a:lnTo>
                    <a:pt x="126161" y="7461"/>
                  </a:lnTo>
                  <a:lnTo>
                    <a:pt x="116338" y="3614"/>
                  </a:lnTo>
                  <a:lnTo>
                    <a:pt x="104191" y="999"/>
                  </a:lnTo>
                  <a:lnTo>
                    <a:pt x="92011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54223" y="5056925"/>
              <a:ext cx="165569" cy="94246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44128" y="5370123"/>
              <a:ext cx="166585" cy="135348"/>
            </a:xfrm>
            <a:prstGeom prst="rect">
              <a:avLst/>
            </a:prstGeom>
          </p:spPr>
        </p:pic>
        <p:sp>
          <p:nvSpPr>
            <p:cNvPr id="245" name="object 245"/>
            <p:cNvSpPr/>
            <p:nvPr/>
          </p:nvSpPr>
          <p:spPr>
            <a:xfrm>
              <a:off x="7627404" y="5632945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95732" y="48133"/>
                  </a:moveTo>
                  <a:lnTo>
                    <a:pt x="195287" y="47396"/>
                  </a:lnTo>
                  <a:lnTo>
                    <a:pt x="194945" y="46837"/>
                  </a:lnTo>
                  <a:lnTo>
                    <a:pt x="193700" y="45504"/>
                  </a:lnTo>
                  <a:lnTo>
                    <a:pt x="193357" y="45148"/>
                  </a:lnTo>
                  <a:lnTo>
                    <a:pt x="192303" y="45504"/>
                  </a:lnTo>
                  <a:lnTo>
                    <a:pt x="191173" y="45123"/>
                  </a:lnTo>
                  <a:lnTo>
                    <a:pt x="188988" y="44843"/>
                  </a:lnTo>
                  <a:lnTo>
                    <a:pt x="186893" y="44805"/>
                  </a:lnTo>
                  <a:lnTo>
                    <a:pt x="176491" y="44843"/>
                  </a:lnTo>
                  <a:lnTo>
                    <a:pt x="168402" y="45961"/>
                  </a:lnTo>
                  <a:lnTo>
                    <a:pt x="160286" y="46939"/>
                  </a:lnTo>
                  <a:lnTo>
                    <a:pt x="148196" y="48768"/>
                  </a:lnTo>
                  <a:lnTo>
                    <a:pt x="136105" y="50863"/>
                  </a:lnTo>
                  <a:lnTo>
                    <a:pt x="124167" y="53149"/>
                  </a:lnTo>
                  <a:lnTo>
                    <a:pt x="118440" y="54356"/>
                  </a:lnTo>
                  <a:lnTo>
                    <a:pt x="118338" y="47155"/>
                  </a:lnTo>
                  <a:lnTo>
                    <a:pt x="117513" y="31394"/>
                  </a:lnTo>
                  <a:lnTo>
                    <a:pt x="115900" y="15671"/>
                  </a:lnTo>
                  <a:lnTo>
                    <a:pt x="113284" y="0"/>
                  </a:lnTo>
                  <a:lnTo>
                    <a:pt x="111112" y="15735"/>
                  </a:lnTo>
                  <a:lnTo>
                    <a:pt x="109778" y="31457"/>
                  </a:lnTo>
                  <a:lnTo>
                    <a:pt x="109347" y="40449"/>
                  </a:lnTo>
                  <a:lnTo>
                    <a:pt x="105930" y="36385"/>
                  </a:lnTo>
                  <a:lnTo>
                    <a:pt x="99034" y="33566"/>
                  </a:lnTo>
                  <a:lnTo>
                    <a:pt x="92735" y="32791"/>
                  </a:lnTo>
                  <a:lnTo>
                    <a:pt x="83375" y="32537"/>
                  </a:lnTo>
                  <a:lnTo>
                    <a:pt x="74460" y="33794"/>
                  </a:lnTo>
                  <a:lnTo>
                    <a:pt x="34607" y="50317"/>
                  </a:lnTo>
                  <a:lnTo>
                    <a:pt x="0" y="74828"/>
                  </a:lnTo>
                  <a:lnTo>
                    <a:pt x="14909" y="66929"/>
                  </a:lnTo>
                  <a:lnTo>
                    <a:pt x="29959" y="59499"/>
                  </a:lnTo>
                  <a:lnTo>
                    <a:pt x="68389" y="44665"/>
                  </a:lnTo>
                  <a:lnTo>
                    <a:pt x="83959" y="42087"/>
                  </a:lnTo>
                  <a:lnTo>
                    <a:pt x="91503" y="42405"/>
                  </a:lnTo>
                  <a:lnTo>
                    <a:pt x="108712" y="61925"/>
                  </a:lnTo>
                  <a:lnTo>
                    <a:pt x="108699" y="62839"/>
                  </a:lnTo>
                  <a:lnTo>
                    <a:pt x="108940" y="86334"/>
                  </a:lnTo>
                  <a:lnTo>
                    <a:pt x="110693" y="125615"/>
                  </a:lnTo>
                  <a:lnTo>
                    <a:pt x="113068" y="117957"/>
                  </a:lnTo>
                  <a:lnTo>
                    <a:pt x="114769" y="110159"/>
                  </a:lnTo>
                  <a:lnTo>
                    <a:pt x="115989" y="102298"/>
                  </a:lnTo>
                  <a:lnTo>
                    <a:pt x="116928" y="94437"/>
                  </a:lnTo>
                  <a:lnTo>
                    <a:pt x="118122" y="78663"/>
                  </a:lnTo>
                  <a:lnTo>
                    <a:pt x="118541" y="63919"/>
                  </a:lnTo>
                  <a:lnTo>
                    <a:pt x="136372" y="59550"/>
                  </a:lnTo>
                  <a:lnTo>
                    <a:pt x="177266" y="50088"/>
                  </a:lnTo>
                  <a:lnTo>
                    <a:pt x="189064" y="48209"/>
                  </a:lnTo>
                  <a:lnTo>
                    <a:pt x="190919" y="48209"/>
                  </a:lnTo>
                  <a:lnTo>
                    <a:pt x="191706" y="48133"/>
                  </a:lnTo>
                  <a:lnTo>
                    <a:pt x="192684" y="48399"/>
                  </a:lnTo>
                  <a:lnTo>
                    <a:pt x="192633" y="48691"/>
                  </a:lnTo>
                  <a:lnTo>
                    <a:pt x="191858" y="49187"/>
                  </a:lnTo>
                  <a:lnTo>
                    <a:pt x="188988" y="51701"/>
                  </a:lnTo>
                  <a:lnTo>
                    <a:pt x="181965" y="56007"/>
                  </a:lnTo>
                  <a:lnTo>
                    <a:pt x="185801" y="54571"/>
                  </a:lnTo>
                  <a:lnTo>
                    <a:pt x="189649" y="53276"/>
                  </a:lnTo>
                  <a:lnTo>
                    <a:pt x="193255" y="50850"/>
                  </a:lnTo>
                  <a:lnTo>
                    <a:pt x="194157" y="50203"/>
                  </a:lnTo>
                  <a:lnTo>
                    <a:pt x="194995" y="49187"/>
                  </a:lnTo>
                  <a:lnTo>
                    <a:pt x="195491" y="48488"/>
                  </a:lnTo>
                  <a:lnTo>
                    <a:pt x="195732" y="48133"/>
                  </a:lnTo>
                  <a:close/>
                </a:path>
                <a:path w="343534" h="327660">
                  <a:moveTo>
                    <a:pt x="343522" y="254800"/>
                  </a:moveTo>
                  <a:lnTo>
                    <a:pt x="300482" y="272478"/>
                  </a:lnTo>
                  <a:lnTo>
                    <a:pt x="277012" y="278244"/>
                  </a:lnTo>
                  <a:lnTo>
                    <a:pt x="275882" y="275971"/>
                  </a:lnTo>
                  <a:lnTo>
                    <a:pt x="275945" y="275691"/>
                  </a:lnTo>
                  <a:lnTo>
                    <a:pt x="276923" y="268960"/>
                  </a:lnTo>
                  <a:lnTo>
                    <a:pt x="277583" y="262204"/>
                  </a:lnTo>
                  <a:lnTo>
                    <a:pt x="277888" y="255422"/>
                  </a:lnTo>
                  <a:lnTo>
                    <a:pt x="277901" y="248653"/>
                  </a:lnTo>
                  <a:lnTo>
                    <a:pt x="277583" y="241884"/>
                  </a:lnTo>
                  <a:lnTo>
                    <a:pt x="276847" y="235140"/>
                  </a:lnTo>
                  <a:lnTo>
                    <a:pt x="275653" y="228422"/>
                  </a:lnTo>
                  <a:lnTo>
                    <a:pt x="272770" y="241579"/>
                  </a:lnTo>
                  <a:lnTo>
                    <a:pt x="267728" y="267487"/>
                  </a:lnTo>
                  <a:lnTo>
                    <a:pt x="267144" y="270205"/>
                  </a:lnTo>
                  <a:lnTo>
                    <a:pt x="262763" y="267766"/>
                  </a:lnTo>
                  <a:lnTo>
                    <a:pt x="256882" y="264934"/>
                  </a:lnTo>
                  <a:lnTo>
                    <a:pt x="250901" y="262699"/>
                  </a:lnTo>
                  <a:lnTo>
                    <a:pt x="244817" y="261010"/>
                  </a:lnTo>
                  <a:lnTo>
                    <a:pt x="238747" y="259232"/>
                  </a:lnTo>
                  <a:lnTo>
                    <a:pt x="232600" y="257911"/>
                  </a:lnTo>
                  <a:lnTo>
                    <a:pt x="226428" y="256857"/>
                  </a:lnTo>
                  <a:lnTo>
                    <a:pt x="220205" y="255993"/>
                  </a:lnTo>
                  <a:lnTo>
                    <a:pt x="214071" y="254965"/>
                  </a:lnTo>
                  <a:lnTo>
                    <a:pt x="207772" y="254800"/>
                  </a:lnTo>
                  <a:lnTo>
                    <a:pt x="233768" y="264782"/>
                  </a:lnTo>
                  <a:lnTo>
                    <a:pt x="242265" y="268224"/>
                  </a:lnTo>
                  <a:lnTo>
                    <a:pt x="247815" y="270662"/>
                  </a:lnTo>
                  <a:lnTo>
                    <a:pt x="253390" y="273024"/>
                  </a:lnTo>
                  <a:lnTo>
                    <a:pt x="263321" y="278739"/>
                  </a:lnTo>
                  <a:lnTo>
                    <a:pt x="265074" y="280009"/>
                  </a:lnTo>
                  <a:lnTo>
                    <a:pt x="265023" y="280238"/>
                  </a:lnTo>
                  <a:lnTo>
                    <a:pt x="261950" y="292773"/>
                  </a:lnTo>
                  <a:lnTo>
                    <a:pt x="245414" y="327342"/>
                  </a:lnTo>
                  <a:lnTo>
                    <a:pt x="251548" y="324104"/>
                  </a:lnTo>
                  <a:lnTo>
                    <a:pt x="272884" y="289204"/>
                  </a:lnTo>
                  <a:lnTo>
                    <a:pt x="275221" y="288709"/>
                  </a:lnTo>
                  <a:lnTo>
                    <a:pt x="312153" y="277152"/>
                  </a:lnTo>
                  <a:lnTo>
                    <a:pt x="339788" y="260070"/>
                  </a:lnTo>
                  <a:lnTo>
                    <a:pt x="343522" y="25480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872824" y="6100566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0" y="0"/>
                  </a:moveTo>
                  <a:lnTo>
                    <a:pt x="10940" y="67345"/>
                  </a:lnTo>
                  <a:lnTo>
                    <a:pt x="30802" y="104522"/>
                  </a:lnTo>
                  <a:lnTo>
                    <a:pt x="74178" y="124785"/>
                  </a:lnTo>
                  <a:lnTo>
                    <a:pt x="155663" y="141389"/>
                  </a:lnTo>
                  <a:lnTo>
                    <a:pt x="150166" y="125992"/>
                  </a:lnTo>
                  <a:lnTo>
                    <a:pt x="132119" y="106132"/>
                  </a:lnTo>
                  <a:lnTo>
                    <a:pt x="86928" y="68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50657" y="5873013"/>
              <a:ext cx="589280" cy="436245"/>
            </a:xfrm>
            <a:custGeom>
              <a:avLst/>
              <a:gdLst/>
              <a:ahLst/>
              <a:cxnLst/>
              <a:rect l="l" t="t" r="r" b="b"/>
              <a:pathLst>
                <a:path w="589279" h="436245">
                  <a:moveTo>
                    <a:pt x="247891" y="77368"/>
                  </a:moveTo>
                  <a:lnTo>
                    <a:pt x="161785" y="7607"/>
                  </a:lnTo>
                  <a:lnTo>
                    <a:pt x="107264" y="0"/>
                  </a:lnTo>
                  <a:lnTo>
                    <a:pt x="61087" y="68618"/>
                  </a:lnTo>
                  <a:lnTo>
                    <a:pt x="0" y="227558"/>
                  </a:lnTo>
                  <a:lnTo>
                    <a:pt x="85966" y="109461"/>
                  </a:lnTo>
                  <a:lnTo>
                    <a:pt x="140449" y="54444"/>
                  </a:lnTo>
                  <a:lnTo>
                    <a:pt x="186677" y="48437"/>
                  </a:lnTo>
                  <a:lnTo>
                    <a:pt x="247891" y="77368"/>
                  </a:lnTo>
                  <a:close/>
                </a:path>
                <a:path w="589279" h="436245">
                  <a:moveTo>
                    <a:pt x="421678" y="154178"/>
                  </a:moveTo>
                  <a:lnTo>
                    <a:pt x="342658" y="117475"/>
                  </a:lnTo>
                  <a:lnTo>
                    <a:pt x="293395" y="121831"/>
                  </a:lnTo>
                  <a:lnTo>
                    <a:pt x="253250" y="182156"/>
                  </a:lnTo>
                  <a:lnTo>
                    <a:pt x="201599" y="313372"/>
                  </a:lnTo>
                  <a:lnTo>
                    <a:pt x="274955" y="214388"/>
                  </a:lnTo>
                  <a:lnTo>
                    <a:pt x="322326" y="164807"/>
                  </a:lnTo>
                  <a:lnTo>
                    <a:pt x="364363" y="149707"/>
                  </a:lnTo>
                  <a:lnTo>
                    <a:pt x="421678" y="154178"/>
                  </a:lnTo>
                  <a:close/>
                </a:path>
                <a:path w="589279" h="436245">
                  <a:moveTo>
                    <a:pt x="588987" y="214172"/>
                  </a:moveTo>
                  <a:lnTo>
                    <a:pt x="482485" y="200736"/>
                  </a:lnTo>
                  <a:lnTo>
                    <a:pt x="435813" y="219329"/>
                  </a:lnTo>
                  <a:lnTo>
                    <a:pt x="438924" y="290728"/>
                  </a:lnTo>
                  <a:lnTo>
                    <a:pt x="481787" y="435711"/>
                  </a:lnTo>
                  <a:lnTo>
                    <a:pt x="488924" y="307644"/>
                  </a:lnTo>
                  <a:lnTo>
                    <a:pt x="502475" y="241871"/>
                  </a:lnTo>
                  <a:lnTo>
                    <a:pt x="532472" y="217639"/>
                  </a:lnTo>
                  <a:lnTo>
                    <a:pt x="588987" y="2141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39709" y="2198965"/>
              <a:ext cx="1507746" cy="2112022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67112" y="2207590"/>
              <a:ext cx="1456188" cy="2064438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79863" y="3940944"/>
              <a:ext cx="208842" cy="198542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90713" y="3597521"/>
              <a:ext cx="195566" cy="187328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14753" y="3305524"/>
              <a:ext cx="176783" cy="157797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23547" y="2996026"/>
              <a:ext cx="145640" cy="132162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1265" y="2772117"/>
              <a:ext cx="122402" cy="101375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56211" y="2321344"/>
              <a:ext cx="78384" cy="229882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95026" y="2441605"/>
              <a:ext cx="187083" cy="204398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7880706" y="2584244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7"/>
                  </a:lnTo>
                  <a:lnTo>
                    <a:pt x="188361" y="179347"/>
                  </a:lnTo>
                  <a:lnTo>
                    <a:pt x="276136" y="132626"/>
                  </a:lnTo>
                  <a:lnTo>
                    <a:pt x="190225" y="144005"/>
                  </a:lnTo>
                  <a:lnTo>
                    <a:pt x="132824" y="133983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79863" y="3940944"/>
              <a:ext cx="208842" cy="198542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90713" y="3597521"/>
              <a:ext cx="195566" cy="187328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14753" y="3305524"/>
              <a:ext cx="176783" cy="15779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23547" y="2996026"/>
              <a:ext cx="145640" cy="132162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1265" y="2772117"/>
              <a:ext cx="122402" cy="101375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31265" y="2436191"/>
              <a:ext cx="168655" cy="162836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95026" y="2441605"/>
              <a:ext cx="187083" cy="204398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7880706" y="2584244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7"/>
                  </a:lnTo>
                  <a:lnTo>
                    <a:pt x="188361" y="179347"/>
                  </a:lnTo>
                  <a:lnTo>
                    <a:pt x="276136" y="132626"/>
                  </a:lnTo>
                  <a:lnTo>
                    <a:pt x="190225" y="144005"/>
                  </a:lnTo>
                  <a:lnTo>
                    <a:pt x="132824" y="133983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56211" y="2195362"/>
              <a:ext cx="1759447" cy="2119336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31953" y="2209876"/>
              <a:ext cx="1493860" cy="2097397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9301721" y="2775838"/>
              <a:ext cx="674370" cy="1367790"/>
            </a:xfrm>
            <a:custGeom>
              <a:avLst/>
              <a:gdLst/>
              <a:ahLst/>
              <a:cxnLst/>
              <a:rect l="l" t="t" r="r" b="b"/>
              <a:pathLst>
                <a:path w="674370" h="1367789">
                  <a:moveTo>
                    <a:pt x="122415" y="0"/>
                  </a:moveTo>
                  <a:lnTo>
                    <a:pt x="85318" y="18923"/>
                  </a:lnTo>
                  <a:lnTo>
                    <a:pt x="56743" y="44627"/>
                  </a:lnTo>
                  <a:lnTo>
                    <a:pt x="50927" y="55714"/>
                  </a:lnTo>
                  <a:lnTo>
                    <a:pt x="26466" y="38493"/>
                  </a:lnTo>
                  <a:lnTo>
                    <a:pt x="16979" y="31597"/>
                  </a:lnTo>
                  <a:lnTo>
                    <a:pt x="8153" y="24053"/>
                  </a:lnTo>
                  <a:lnTo>
                    <a:pt x="3403" y="20383"/>
                  </a:lnTo>
                  <a:lnTo>
                    <a:pt x="1181" y="14846"/>
                  </a:lnTo>
                  <a:lnTo>
                    <a:pt x="1282" y="21132"/>
                  </a:lnTo>
                  <a:lnTo>
                    <a:pt x="5524" y="26441"/>
                  </a:lnTo>
                  <a:lnTo>
                    <a:pt x="9042" y="31216"/>
                  </a:lnTo>
                  <a:lnTo>
                    <a:pt x="41033" y="60591"/>
                  </a:lnTo>
                  <a:lnTo>
                    <a:pt x="29451" y="61480"/>
                  </a:lnTo>
                  <a:lnTo>
                    <a:pt x="139" y="88252"/>
                  </a:lnTo>
                  <a:lnTo>
                    <a:pt x="0" y="95059"/>
                  </a:lnTo>
                  <a:lnTo>
                    <a:pt x="1244" y="101358"/>
                  </a:lnTo>
                  <a:lnTo>
                    <a:pt x="1917" y="94970"/>
                  </a:lnTo>
                  <a:lnTo>
                    <a:pt x="3124" y="88633"/>
                  </a:lnTo>
                  <a:lnTo>
                    <a:pt x="6311" y="83566"/>
                  </a:lnTo>
                  <a:lnTo>
                    <a:pt x="9347" y="78422"/>
                  </a:lnTo>
                  <a:lnTo>
                    <a:pt x="14008" y="74904"/>
                  </a:lnTo>
                  <a:lnTo>
                    <a:pt x="24676" y="70624"/>
                  </a:lnTo>
                  <a:lnTo>
                    <a:pt x="30670" y="69951"/>
                  </a:lnTo>
                  <a:lnTo>
                    <a:pt x="36626" y="69786"/>
                  </a:lnTo>
                  <a:lnTo>
                    <a:pt x="42760" y="69786"/>
                  </a:lnTo>
                  <a:lnTo>
                    <a:pt x="48844" y="70370"/>
                  </a:lnTo>
                  <a:lnTo>
                    <a:pt x="57594" y="72097"/>
                  </a:lnTo>
                  <a:lnTo>
                    <a:pt x="64693" y="76746"/>
                  </a:lnTo>
                  <a:lnTo>
                    <a:pt x="80111" y="85877"/>
                  </a:lnTo>
                  <a:lnTo>
                    <a:pt x="96024" y="94145"/>
                  </a:lnTo>
                  <a:lnTo>
                    <a:pt x="112509" y="101371"/>
                  </a:lnTo>
                  <a:lnTo>
                    <a:pt x="98552" y="90081"/>
                  </a:lnTo>
                  <a:lnTo>
                    <a:pt x="84289" y="79362"/>
                  </a:lnTo>
                  <a:lnTo>
                    <a:pt x="69850" y="69011"/>
                  </a:lnTo>
                  <a:lnTo>
                    <a:pt x="59067" y="61429"/>
                  </a:lnTo>
                  <a:lnTo>
                    <a:pt x="58737" y="60185"/>
                  </a:lnTo>
                  <a:lnTo>
                    <a:pt x="83654" y="30314"/>
                  </a:lnTo>
                  <a:lnTo>
                    <a:pt x="112433" y="7391"/>
                  </a:lnTo>
                  <a:lnTo>
                    <a:pt x="122415" y="0"/>
                  </a:lnTo>
                  <a:close/>
                </a:path>
                <a:path w="674370" h="1367789">
                  <a:moveTo>
                    <a:pt x="330123" y="225679"/>
                  </a:moveTo>
                  <a:lnTo>
                    <a:pt x="321106" y="224485"/>
                  </a:lnTo>
                  <a:lnTo>
                    <a:pt x="312026" y="223913"/>
                  </a:lnTo>
                  <a:lnTo>
                    <a:pt x="302882" y="223901"/>
                  </a:lnTo>
                  <a:lnTo>
                    <a:pt x="293700" y="224434"/>
                  </a:lnTo>
                  <a:lnTo>
                    <a:pt x="252374" y="238455"/>
                  </a:lnTo>
                  <a:lnTo>
                    <a:pt x="243433" y="248602"/>
                  </a:lnTo>
                  <a:lnTo>
                    <a:pt x="239585" y="254215"/>
                  </a:lnTo>
                  <a:lnTo>
                    <a:pt x="237439" y="260921"/>
                  </a:lnTo>
                  <a:lnTo>
                    <a:pt x="236753" y="267550"/>
                  </a:lnTo>
                  <a:lnTo>
                    <a:pt x="236639" y="277444"/>
                  </a:lnTo>
                  <a:lnTo>
                    <a:pt x="238099" y="286994"/>
                  </a:lnTo>
                  <a:lnTo>
                    <a:pt x="238823" y="289560"/>
                  </a:lnTo>
                  <a:lnTo>
                    <a:pt x="238506" y="289128"/>
                  </a:lnTo>
                  <a:lnTo>
                    <a:pt x="218465" y="248462"/>
                  </a:lnTo>
                  <a:lnTo>
                    <a:pt x="213893" y="225679"/>
                  </a:lnTo>
                  <a:lnTo>
                    <a:pt x="212991" y="237528"/>
                  </a:lnTo>
                  <a:lnTo>
                    <a:pt x="224701" y="283870"/>
                  </a:lnTo>
                  <a:lnTo>
                    <a:pt x="234188" y="299034"/>
                  </a:lnTo>
                  <a:lnTo>
                    <a:pt x="229641" y="299605"/>
                  </a:lnTo>
                  <a:lnTo>
                    <a:pt x="194208" y="314261"/>
                  </a:lnTo>
                  <a:lnTo>
                    <a:pt x="184480" y="338010"/>
                  </a:lnTo>
                  <a:lnTo>
                    <a:pt x="185216" y="344297"/>
                  </a:lnTo>
                  <a:lnTo>
                    <a:pt x="186842" y="350342"/>
                  </a:lnTo>
                  <a:lnTo>
                    <a:pt x="189166" y="356057"/>
                  </a:lnTo>
                  <a:lnTo>
                    <a:pt x="187363" y="348119"/>
                  </a:lnTo>
                  <a:lnTo>
                    <a:pt x="186397" y="339801"/>
                  </a:lnTo>
                  <a:lnTo>
                    <a:pt x="188747" y="332447"/>
                  </a:lnTo>
                  <a:lnTo>
                    <a:pt x="191033" y="325132"/>
                  </a:lnTo>
                  <a:lnTo>
                    <a:pt x="196291" y="319468"/>
                  </a:lnTo>
                  <a:lnTo>
                    <a:pt x="202971" y="315950"/>
                  </a:lnTo>
                  <a:lnTo>
                    <a:pt x="209575" y="312254"/>
                  </a:lnTo>
                  <a:lnTo>
                    <a:pt x="217233" y="310388"/>
                  </a:lnTo>
                  <a:lnTo>
                    <a:pt x="232587" y="307886"/>
                  </a:lnTo>
                  <a:lnTo>
                    <a:pt x="240703" y="307594"/>
                  </a:lnTo>
                  <a:lnTo>
                    <a:pt x="240969" y="307606"/>
                  </a:lnTo>
                  <a:lnTo>
                    <a:pt x="246011" y="313296"/>
                  </a:lnTo>
                  <a:lnTo>
                    <a:pt x="264464" y="328942"/>
                  </a:lnTo>
                  <a:lnTo>
                    <a:pt x="285064" y="341249"/>
                  </a:lnTo>
                  <a:lnTo>
                    <a:pt x="307162" y="350266"/>
                  </a:lnTo>
                  <a:lnTo>
                    <a:pt x="330111" y="356057"/>
                  </a:lnTo>
                  <a:lnTo>
                    <a:pt x="309016" y="345833"/>
                  </a:lnTo>
                  <a:lnTo>
                    <a:pt x="288836" y="334454"/>
                  </a:lnTo>
                  <a:lnTo>
                    <a:pt x="270040" y="321449"/>
                  </a:lnTo>
                  <a:lnTo>
                    <a:pt x="254977" y="308076"/>
                  </a:lnTo>
                  <a:lnTo>
                    <a:pt x="255727" y="308089"/>
                  </a:lnTo>
                  <a:lnTo>
                    <a:pt x="255524" y="307594"/>
                  </a:lnTo>
                  <a:lnTo>
                    <a:pt x="246392" y="268503"/>
                  </a:lnTo>
                  <a:lnTo>
                    <a:pt x="247954" y="260743"/>
                  </a:lnTo>
                  <a:lnTo>
                    <a:pt x="277634" y="234581"/>
                  </a:lnTo>
                  <a:lnTo>
                    <a:pt x="321094" y="226161"/>
                  </a:lnTo>
                  <a:lnTo>
                    <a:pt x="330123" y="225679"/>
                  </a:lnTo>
                  <a:close/>
                </a:path>
                <a:path w="674370" h="1367789">
                  <a:moveTo>
                    <a:pt x="438912" y="539026"/>
                  </a:moveTo>
                  <a:lnTo>
                    <a:pt x="399351" y="533374"/>
                  </a:lnTo>
                  <a:lnTo>
                    <a:pt x="389153" y="534492"/>
                  </a:lnTo>
                  <a:lnTo>
                    <a:pt x="352679" y="553923"/>
                  </a:lnTo>
                  <a:lnTo>
                    <a:pt x="338505" y="593178"/>
                  </a:lnTo>
                  <a:lnTo>
                    <a:pt x="338239" y="603491"/>
                  </a:lnTo>
                  <a:lnTo>
                    <a:pt x="338836" y="613600"/>
                  </a:lnTo>
                  <a:lnTo>
                    <a:pt x="337731" y="612609"/>
                  </a:lnTo>
                  <a:lnTo>
                    <a:pt x="329349" y="604685"/>
                  </a:lnTo>
                  <a:lnTo>
                    <a:pt x="321119" y="596544"/>
                  </a:lnTo>
                  <a:lnTo>
                    <a:pt x="305130" y="579653"/>
                  </a:lnTo>
                  <a:lnTo>
                    <a:pt x="289471" y="562152"/>
                  </a:lnTo>
                  <a:lnTo>
                    <a:pt x="295122" y="572541"/>
                  </a:lnTo>
                  <a:lnTo>
                    <a:pt x="323113" y="610704"/>
                  </a:lnTo>
                  <a:lnTo>
                    <a:pt x="338378" y="626008"/>
                  </a:lnTo>
                  <a:lnTo>
                    <a:pt x="337426" y="628167"/>
                  </a:lnTo>
                  <a:lnTo>
                    <a:pt x="314515" y="667613"/>
                  </a:lnTo>
                  <a:lnTo>
                    <a:pt x="285280" y="685406"/>
                  </a:lnTo>
                  <a:lnTo>
                    <a:pt x="278485" y="683272"/>
                  </a:lnTo>
                  <a:lnTo>
                    <a:pt x="272389" y="679119"/>
                  </a:lnTo>
                  <a:lnTo>
                    <a:pt x="266966" y="673671"/>
                  </a:lnTo>
                  <a:lnTo>
                    <a:pt x="262140" y="667613"/>
                  </a:lnTo>
                  <a:lnTo>
                    <a:pt x="265925" y="674433"/>
                  </a:lnTo>
                  <a:lnTo>
                    <a:pt x="270713" y="680834"/>
                  </a:lnTo>
                  <a:lnTo>
                    <a:pt x="276796" y="686130"/>
                  </a:lnTo>
                  <a:lnTo>
                    <a:pt x="284441" y="689660"/>
                  </a:lnTo>
                  <a:lnTo>
                    <a:pt x="290068" y="691197"/>
                  </a:lnTo>
                  <a:lnTo>
                    <a:pt x="296176" y="689952"/>
                  </a:lnTo>
                  <a:lnTo>
                    <a:pt x="330327" y="659765"/>
                  </a:lnTo>
                  <a:lnTo>
                    <a:pt x="345986" y="632548"/>
                  </a:lnTo>
                  <a:lnTo>
                    <a:pt x="349199" y="635228"/>
                  </a:lnTo>
                  <a:lnTo>
                    <a:pt x="391871" y="657593"/>
                  </a:lnTo>
                  <a:lnTo>
                    <a:pt x="403898" y="659841"/>
                  </a:lnTo>
                  <a:lnTo>
                    <a:pt x="416128" y="659841"/>
                  </a:lnTo>
                  <a:lnTo>
                    <a:pt x="427977" y="657517"/>
                  </a:lnTo>
                  <a:lnTo>
                    <a:pt x="438912" y="652780"/>
                  </a:lnTo>
                  <a:lnTo>
                    <a:pt x="427443" y="654913"/>
                  </a:lnTo>
                  <a:lnTo>
                    <a:pt x="416064" y="655040"/>
                  </a:lnTo>
                  <a:lnTo>
                    <a:pt x="373951" y="640372"/>
                  </a:lnTo>
                  <a:lnTo>
                    <a:pt x="349592" y="621258"/>
                  </a:lnTo>
                  <a:lnTo>
                    <a:pt x="348615" y="612813"/>
                  </a:lnTo>
                  <a:lnTo>
                    <a:pt x="348564" y="611974"/>
                  </a:lnTo>
                  <a:lnTo>
                    <a:pt x="353174" y="612978"/>
                  </a:lnTo>
                  <a:lnTo>
                    <a:pt x="362915" y="614375"/>
                  </a:lnTo>
                  <a:lnTo>
                    <a:pt x="367779" y="613079"/>
                  </a:lnTo>
                  <a:lnTo>
                    <a:pt x="372630" y="612660"/>
                  </a:lnTo>
                  <a:lnTo>
                    <a:pt x="387223" y="611136"/>
                  </a:lnTo>
                  <a:lnTo>
                    <a:pt x="401802" y="609193"/>
                  </a:lnTo>
                  <a:lnTo>
                    <a:pt x="401802" y="608203"/>
                  </a:lnTo>
                  <a:lnTo>
                    <a:pt x="394512" y="607199"/>
                  </a:lnTo>
                  <a:lnTo>
                    <a:pt x="379933" y="605459"/>
                  </a:lnTo>
                  <a:lnTo>
                    <a:pt x="367779" y="604316"/>
                  </a:lnTo>
                  <a:lnTo>
                    <a:pt x="362915" y="603034"/>
                  </a:lnTo>
                  <a:lnTo>
                    <a:pt x="353174" y="604405"/>
                  </a:lnTo>
                  <a:lnTo>
                    <a:pt x="348310" y="605485"/>
                  </a:lnTo>
                  <a:lnTo>
                    <a:pt x="348183" y="605561"/>
                  </a:lnTo>
                  <a:lnTo>
                    <a:pt x="348056" y="603262"/>
                  </a:lnTo>
                  <a:lnTo>
                    <a:pt x="359448" y="559333"/>
                  </a:lnTo>
                  <a:lnTo>
                    <a:pt x="399808" y="538568"/>
                  </a:lnTo>
                  <a:lnTo>
                    <a:pt x="419239" y="537400"/>
                  </a:lnTo>
                  <a:lnTo>
                    <a:pt x="429069" y="537908"/>
                  </a:lnTo>
                  <a:lnTo>
                    <a:pt x="438912" y="539026"/>
                  </a:lnTo>
                  <a:close/>
                </a:path>
                <a:path w="674370" h="1367789">
                  <a:moveTo>
                    <a:pt x="562965" y="830808"/>
                  </a:moveTo>
                  <a:lnTo>
                    <a:pt x="558749" y="829449"/>
                  </a:lnTo>
                  <a:lnTo>
                    <a:pt x="555129" y="828281"/>
                  </a:lnTo>
                  <a:lnTo>
                    <a:pt x="546963" y="826897"/>
                  </a:lnTo>
                  <a:lnTo>
                    <a:pt x="530428" y="825411"/>
                  </a:lnTo>
                  <a:lnTo>
                    <a:pt x="521982" y="825423"/>
                  </a:lnTo>
                  <a:lnTo>
                    <a:pt x="513638" y="826833"/>
                  </a:lnTo>
                  <a:lnTo>
                    <a:pt x="478523" y="842073"/>
                  </a:lnTo>
                  <a:lnTo>
                    <a:pt x="458368" y="875271"/>
                  </a:lnTo>
                  <a:lnTo>
                    <a:pt x="454685" y="900658"/>
                  </a:lnTo>
                  <a:lnTo>
                    <a:pt x="454914" y="913320"/>
                  </a:lnTo>
                  <a:lnTo>
                    <a:pt x="456044" y="925855"/>
                  </a:lnTo>
                  <a:lnTo>
                    <a:pt x="457962" y="938250"/>
                  </a:lnTo>
                  <a:lnTo>
                    <a:pt x="460463" y="950137"/>
                  </a:lnTo>
                  <a:lnTo>
                    <a:pt x="460451" y="949706"/>
                  </a:lnTo>
                  <a:lnTo>
                    <a:pt x="460540" y="950468"/>
                  </a:lnTo>
                  <a:lnTo>
                    <a:pt x="460463" y="950137"/>
                  </a:lnTo>
                  <a:lnTo>
                    <a:pt x="460489" y="950468"/>
                  </a:lnTo>
                  <a:lnTo>
                    <a:pt x="460616" y="953249"/>
                  </a:lnTo>
                  <a:lnTo>
                    <a:pt x="416115" y="940130"/>
                  </a:lnTo>
                  <a:lnTo>
                    <a:pt x="377253" y="920280"/>
                  </a:lnTo>
                  <a:lnTo>
                    <a:pt x="367385" y="907491"/>
                  </a:lnTo>
                  <a:lnTo>
                    <a:pt x="369354" y="915593"/>
                  </a:lnTo>
                  <a:lnTo>
                    <a:pt x="401612" y="942721"/>
                  </a:lnTo>
                  <a:lnTo>
                    <a:pt x="448157" y="960259"/>
                  </a:lnTo>
                  <a:lnTo>
                    <a:pt x="460248" y="962952"/>
                  </a:lnTo>
                  <a:lnTo>
                    <a:pt x="459879" y="966381"/>
                  </a:lnTo>
                  <a:lnTo>
                    <a:pt x="442976" y="1002906"/>
                  </a:lnTo>
                  <a:lnTo>
                    <a:pt x="414782" y="1010170"/>
                  </a:lnTo>
                  <a:lnTo>
                    <a:pt x="408279" y="1009726"/>
                  </a:lnTo>
                  <a:lnTo>
                    <a:pt x="401802" y="1008837"/>
                  </a:lnTo>
                  <a:lnTo>
                    <a:pt x="408114" y="1010754"/>
                  </a:lnTo>
                  <a:lnTo>
                    <a:pt x="414616" y="1012088"/>
                  </a:lnTo>
                  <a:lnTo>
                    <a:pt x="421259" y="1012723"/>
                  </a:lnTo>
                  <a:lnTo>
                    <a:pt x="428015" y="1012520"/>
                  </a:lnTo>
                  <a:lnTo>
                    <a:pt x="460590" y="989203"/>
                  </a:lnTo>
                  <a:lnTo>
                    <a:pt x="468312" y="964742"/>
                  </a:lnTo>
                  <a:lnTo>
                    <a:pt x="472325" y="965619"/>
                  </a:lnTo>
                  <a:lnTo>
                    <a:pt x="496735" y="969391"/>
                  </a:lnTo>
                  <a:lnTo>
                    <a:pt x="521296" y="971473"/>
                  </a:lnTo>
                  <a:lnTo>
                    <a:pt x="545960" y="971753"/>
                  </a:lnTo>
                  <a:lnTo>
                    <a:pt x="498005" y="961771"/>
                  </a:lnTo>
                  <a:lnTo>
                    <a:pt x="469290" y="955281"/>
                  </a:lnTo>
                  <a:lnTo>
                    <a:pt x="469468" y="949706"/>
                  </a:lnTo>
                  <a:lnTo>
                    <a:pt x="469493" y="949045"/>
                  </a:lnTo>
                  <a:lnTo>
                    <a:pt x="469328" y="948194"/>
                  </a:lnTo>
                  <a:lnTo>
                    <a:pt x="504024" y="930516"/>
                  </a:lnTo>
                  <a:lnTo>
                    <a:pt x="523494" y="912799"/>
                  </a:lnTo>
                  <a:lnTo>
                    <a:pt x="514896" y="915352"/>
                  </a:lnTo>
                  <a:lnTo>
                    <a:pt x="477545" y="937044"/>
                  </a:lnTo>
                  <a:lnTo>
                    <a:pt x="468807" y="945273"/>
                  </a:lnTo>
                  <a:lnTo>
                    <a:pt x="467283" y="936637"/>
                  </a:lnTo>
                  <a:lnTo>
                    <a:pt x="465645" y="924725"/>
                  </a:lnTo>
                  <a:lnTo>
                    <a:pt x="464680" y="912812"/>
                  </a:lnTo>
                  <a:lnTo>
                    <a:pt x="464566" y="900658"/>
                  </a:lnTo>
                  <a:lnTo>
                    <a:pt x="465416" y="889203"/>
                  </a:lnTo>
                  <a:lnTo>
                    <a:pt x="484085" y="848245"/>
                  </a:lnTo>
                  <a:lnTo>
                    <a:pt x="526542" y="830364"/>
                  </a:lnTo>
                  <a:lnTo>
                    <a:pt x="538581" y="829449"/>
                  </a:lnTo>
                  <a:lnTo>
                    <a:pt x="550773" y="829614"/>
                  </a:lnTo>
                  <a:lnTo>
                    <a:pt x="562965" y="830808"/>
                  </a:lnTo>
                  <a:close/>
                </a:path>
                <a:path w="674370" h="1367789">
                  <a:moveTo>
                    <a:pt x="673811" y="1172032"/>
                  </a:moveTo>
                  <a:lnTo>
                    <a:pt x="672604" y="1171854"/>
                  </a:lnTo>
                  <a:lnTo>
                    <a:pt x="661797" y="1170228"/>
                  </a:lnTo>
                  <a:lnTo>
                    <a:pt x="649668" y="1169174"/>
                  </a:lnTo>
                  <a:lnTo>
                    <a:pt x="637463" y="1168831"/>
                  </a:lnTo>
                  <a:lnTo>
                    <a:pt x="625233" y="1169136"/>
                  </a:lnTo>
                  <a:lnTo>
                    <a:pt x="613016" y="1170330"/>
                  </a:lnTo>
                  <a:lnTo>
                    <a:pt x="565785" y="1185595"/>
                  </a:lnTo>
                  <a:lnTo>
                    <a:pt x="540004" y="1214031"/>
                  </a:lnTo>
                  <a:lnTo>
                    <a:pt x="533552" y="1251762"/>
                  </a:lnTo>
                  <a:lnTo>
                    <a:pt x="534974" y="1264272"/>
                  </a:lnTo>
                  <a:lnTo>
                    <a:pt x="535076" y="1264907"/>
                  </a:lnTo>
                  <a:lnTo>
                    <a:pt x="535406" y="1265593"/>
                  </a:lnTo>
                  <a:lnTo>
                    <a:pt x="538429" y="1273327"/>
                  </a:lnTo>
                  <a:lnTo>
                    <a:pt x="539457" y="1276832"/>
                  </a:lnTo>
                  <a:lnTo>
                    <a:pt x="534949" y="1275765"/>
                  </a:lnTo>
                  <a:lnTo>
                    <a:pt x="510628" y="1269161"/>
                  </a:lnTo>
                  <a:lnTo>
                    <a:pt x="494588" y="1264158"/>
                  </a:lnTo>
                  <a:lnTo>
                    <a:pt x="479044" y="1257947"/>
                  </a:lnTo>
                  <a:lnTo>
                    <a:pt x="471576" y="1254125"/>
                  </a:lnTo>
                  <a:lnTo>
                    <a:pt x="464959" y="1248676"/>
                  </a:lnTo>
                  <a:lnTo>
                    <a:pt x="474027" y="1257922"/>
                  </a:lnTo>
                  <a:lnTo>
                    <a:pt x="508076" y="1276451"/>
                  </a:lnTo>
                  <a:lnTo>
                    <a:pt x="541921" y="1287348"/>
                  </a:lnTo>
                  <a:lnTo>
                    <a:pt x="542378" y="1289697"/>
                  </a:lnTo>
                  <a:lnTo>
                    <a:pt x="531126" y="1327010"/>
                  </a:lnTo>
                  <a:lnTo>
                    <a:pt x="491553" y="1341513"/>
                  </a:lnTo>
                  <a:lnTo>
                    <a:pt x="464959" y="1342644"/>
                  </a:lnTo>
                  <a:lnTo>
                    <a:pt x="473824" y="1343837"/>
                  </a:lnTo>
                  <a:lnTo>
                    <a:pt x="482765" y="1344549"/>
                  </a:lnTo>
                  <a:lnTo>
                    <a:pt x="491756" y="1344726"/>
                  </a:lnTo>
                  <a:lnTo>
                    <a:pt x="500799" y="1344320"/>
                  </a:lnTo>
                  <a:lnTo>
                    <a:pt x="542404" y="1325321"/>
                  </a:lnTo>
                  <a:lnTo>
                    <a:pt x="551408" y="1300289"/>
                  </a:lnTo>
                  <a:lnTo>
                    <a:pt x="553262" y="1305306"/>
                  </a:lnTo>
                  <a:lnTo>
                    <a:pt x="557618" y="1315783"/>
                  </a:lnTo>
                  <a:lnTo>
                    <a:pt x="562165" y="1326108"/>
                  </a:lnTo>
                  <a:lnTo>
                    <a:pt x="571690" y="1346454"/>
                  </a:lnTo>
                  <a:lnTo>
                    <a:pt x="574687" y="1353299"/>
                  </a:lnTo>
                  <a:lnTo>
                    <a:pt x="578243" y="1359789"/>
                  </a:lnTo>
                  <a:lnTo>
                    <a:pt x="579856" y="1367383"/>
                  </a:lnTo>
                  <a:lnTo>
                    <a:pt x="582422" y="1359662"/>
                  </a:lnTo>
                  <a:lnTo>
                    <a:pt x="571169" y="1322019"/>
                  </a:lnTo>
                  <a:lnTo>
                    <a:pt x="551357" y="1289761"/>
                  </a:lnTo>
                  <a:lnTo>
                    <a:pt x="607872" y="1299819"/>
                  </a:lnTo>
                  <a:lnTo>
                    <a:pt x="658977" y="1303083"/>
                  </a:lnTo>
                  <a:lnTo>
                    <a:pt x="634034" y="1297470"/>
                  </a:lnTo>
                  <a:lnTo>
                    <a:pt x="559549" y="1281544"/>
                  </a:lnTo>
                  <a:lnTo>
                    <a:pt x="549859" y="1279271"/>
                  </a:lnTo>
                  <a:lnTo>
                    <a:pt x="547446" y="1270317"/>
                  </a:lnTo>
                  <a:lnTo>
                    <a:pt x="544550" y="1262748"/>
                  </a:lnTo>
                  <a:lnTo>
                    <a:pt x="544461" y="1262507"/>
                  </a:lnTo>
                  <a:lnTo>
                    <a:pt x="544347" y="1261440"/>
                  </a:lnTo>
                  <a:lnTo>
                    <a:pt x="543369" y="1251762"/>
                  </a:lnTo>
                  <a:lnTo>
                    <a:pt x="543445" y="1239774"/>
                  </a:lnTo>
                  <a:lnTo>
                    <a:pt x="561682" y="1200048"/>
                  </a:lnTo>
                  <a:lnTo>
                    <a:pt x="602411" y="1179004"/>
                  </a:lnTo>
                  <a:lnTo>
                    <a:pt x="649643" y="1172171"/>
                  </a:lnTo>
                  <a:lnTo>
                    <a:pt x="661708" y="1171854"/>
                  </a:lnTo>
                  <a:lnTo>
                    <a:pt x="673811" y="1172032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820811" y="2325064"/>
              <a:ext cx="554355" cy="445134"/>
            </a:xfrm>
            <a:custGeom>
              <a:avLst/>
              <a:gdLst/>
              <a:ahLst/>
              <a:cxnLst/>
              <a:rect l="l" t="t" r="r" b="b"/>
              <a:pathLst>
                <a:path w="554354" h="445135">
                  <a:moveTo>
                    <a:pt x="78371" y="0"/>
                  </a:moveTo>
                  <a:lnTo>
                    <a:pt x="0" y="0"/>
                  </a:lnTo>
                  <a:lnTo>
                    <a:pt x="13893" y="21628"/>
                  </a:lnTo>
                  <a:lnTo>
                    <a:pt x="18529" y="52781"/>
                  </a:lnTo>
                  <a:lnTo>
                    <a:pt x="13893" y="115011"/>
                  </a:lnTo>
                  <a:lnTo>
                    <a:pt x="0" y="229870"/>
                  </a:lnTo>
                  <a:lnTo>
                    <a:pt x="44869" y="190220"/>
                  </a:lnTo>
                  <a:lnTo>
                    <a:pt x="67995" y="153047"/>
                  </a:lnTo>
                  <a:lnTo>
                    <a:pt x="76708" y="96824"/>
                  </a:lnTo>
                  <a:lnTo>
                    <a:pt x="78371" y="0"/>
                  </a:lnTo>
                  <a:close/>
                </a:path>
                <a:path w="554354" h="445135">
                  <a:moveTo>
                    <a:pt x="339559" y="120256"/>
                  </a:moveTo>
                  <a:lnTo>
                    <a:pt x="266255" y="218592"/>
                  </a:lnTo>
                  <a:lnTo>
                    <a:pt x="222326" y="269659"/>
                  </a:lnTo>
                  <a:lnTo>
                    <a:pt x="190246" y="289915"/>
                  </a:lnTo>
                  <a:lnTo>
                    <a:pt x="152463" y="295808"/>
                  </a:lnTo>
                  <a:lnTo>
                    <a:pt x="214261" y="324662"/>
                  </a:lnTo>
                  <a:lnTo>
                    <a:pt x="254355" y="316420"/>
                  </a:lnTo>
                  <a:lnTo>
                    <a:pt x="290271" y="255016"/>
                  </a:lnTo>
                  <a:lnTo>
                    <a:pt x="339559" y="124371"/>
                  </a:lnTo>
                  <a:lnTo>
                    <a:pt x="339559" y="120256"/>
                  </a:lnTo>
                  <a:close/>
                </a:path>
                <a:path w="554354" h="445135">
                  <a:moveTo>
                    <a:pt x="553872" y="262902"/>
                  </a:moveTo>
                  <a:lnTo>
                    <a:pt x="475830" y="353021"/>
                  </a:lnTo>
                  <a:lnTo>
                    <a:pt x="421043" y="396887"/>
                  </a:lnTo>
                  <a:lnTo>
                    <a:pt x="363639" y="406908"/>
                  </a:lnTo>
                  <a:lnTo>
                    <a:pt x="277736" y="395554"/>
                  </a:lnTo>
                  <a:lnTo>
                    <a:pt x="365506" y="442252"/>
                  </a:lnTo>
                  <a:lnTo>
                    <a:pt x="423519" y="444690"/>
                  </a:lnTo>
                  <a:lnTo>
                    <a:pt x="477685" y="391020"/>
                  </a:lnTo>
                  <a:lnTo>
                    <a:pt x="553872" y="269443"/>
                  </a:lnTo>
                  <a:lnTo>
                    <a:pt x="553872" y="2629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66683" y="3944662"/>
              <a:ext cx="208851" cy="198556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69112" y="3601239"/>
              <a:ext cx="195578" cy="187314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63867" y="3309210"/>
              <a:ext cx="176775" cy="157822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86207" y="2999737"/>
              <a:ext cx="145638" cy="132149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01725" y="2775837"/>
              <a:ext cx="122415" cy="101362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55471" y="2439891"/>
              <a:ext cx="168668" cy="162848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55137" y="2199082"/>
              <a:ext cx="236613" cy="82218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820811" y="2325057"/>
              <a:ext cx="78371" cy="229870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73277" y="2445317"/>
              <a:ext cx="187096" cy="204398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9098550" y="2587956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276136" y="0"/>
                  </a:moveTo>
                  <a:lnTo>
                    <a:pt x="198090" y="90126"/>
                  </a:lnTo>
                  <a:lnTo>
                    <a:pt x="143311" y="133986"/>
                  </a:lnTo>
                  <a:lnTo>
                    <a:pt x="85910" y="144016"/>
                  </a:lnTo>
                  <a:lnTo>
                    <a:pt x="0" y="132651"/>
                  </a:lnTo>
                  <a:lnTo>
                    <a:pt x="87767" y="179358"/>
                  </a:lnTo>
                  <a:lnTo>
                    <a:pt x="145788" y="181790"/>
                  </a:lnTo>
                  <a:lnTo>
                    <a:pt x="199948" y="128125"/>
                  </a:lnTo>
                  <a:lnTo>
                    <a:pt x="276136" y="6540"/>
                  </a:lnTo>
                  <a:lnTo>
                    <a:pt x="276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3" name="object 283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51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85" name="object 28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2" y="0"/>
            <a:ext cx="10691380" cy="76500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8607780" y="1876287"/>
            <a:ext cx="737235" cy="599440"/>
            <a:chOff x="8607780" y="1876287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8713762" y="187629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2135162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607781" y="1917013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8607780" y="3213416"/>
            <a:ext cx="737235" cy="599440"/>
            <a:chOff x="8607780" y="3213416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8713762" y="3213417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90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3472293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8607781" y="3254146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89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8607780" y="4550547"/>
            <a:ext cx="737235" cy="599440"/>
            <a:chOff x="8607780" y="4550547"/>
            <a:chExt cx="737235" cy="599440"/>
          </a:xfrm>
        </p:grpSpPr>
        <p:sp>
          <p:nvSpPr>
            <p:cNvPr id="12" name="object 12"/>
            <p:cNvSpPr/>
            <p:nvPr/>
          </p:nvSpPr>
          <p:spPr>
            <a:xfrm>
              <a:off x="8713762" y="45505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23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21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82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4809423"/>
              <a:ext cx="172186" cy="6837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607781" y="45912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16"/>
                  </a:moveTo>
                  <a:lnTo>
                    <a:pt x="735812" y="140944"/>
                  </a:lnTo>
                  <a:lnTo>
                    <a:pt x="732650" y="138468"/>
                  </a:lnTo>
                  <a:lnTo>
                    <a:pt x="729170" y="138899"/>
                  </a:lnTo>
                  <a:lnTo>
                    <a:pt x="659790" y="147421"/>
                  </a:lnTo>
                  <a:lnTo>
                    <a:pt x="657313" y="150583"/>
                  </a:lnTo>
                  <a:lnTo>
                    <a:pt x="658177" y="157556"/>
                  </a:lnTo>
                  <a:lnTo>
                    <a:pt x="661339" y="160020"/>
                  </a:lnTo>
                  <a:lnTo>
                    <a:pt x="734199" y="151079"/>
                  </a:lnTo>
                  <a:lnTo>
                    <a:pt x="736676" y="14791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8607780" y="5887677"/>
            <a:ext cx="737235" cy="599440"/>
            <a:chOff x="8607780" y="5887677"/>
            <a:chExt cx="737235" cy="599440"/>
          </a:xfrm>
        </p:grpSpPr>
        <p:sp>
          <p:nvSpPr>
            <p:cNvPr id="16" name="object 16"/>
            <p:cNvSpPr/>
            <p:nvPr/>
          </p:nvSpPr>
          <p:spPr>
            <a:xfrm>
              <a:off x="8713762" y="58876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44" y="152209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809"/>
                  </a:lnTo>
                  <a:lnTo>
                    <a:pt x="495312" y="212674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51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41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89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97" y="64477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809"/>
                  </a:lnTo>
                  <a:lnTo>
                    <a:pt x="505726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24" y="7327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36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96" y="382320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27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6146553"/>
              <a:ext cx="172186" cy="6837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8607781" y="59283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89">
                  <a:moveTo>
                    <a:pt x="96672" y="226491"/>
                  </a:moveTo>
                  <a:lnTo>
                    <a:pt x="95808" y="219519"/>
                  </a:lnTo>
                  <a:lnTo>
                    <a:pt x="92646" y="217055"/>
                  </a:lnTo>
                  <a:lnTo>
                    <a:pt x="19786" y="225996"/>
                  </a:lnTo>
                  <a:lnTo>
                    <a:pt x="17310" y="229158"/>
                  </a:lnTo>
                  <a:lnTo>
                    <a:pt x="18173" y="236131"/>
                  </a:lnTo>
                  <a:lnTo>
                    <a:pt x="21336" y="238607"/>
                  </a:lnTo>
                  <a:lnTo>
                    <a:pt x="24815" y="238175"/>
                  </a:lnTo>
                  <a:lnTo>
                    <a:pt x="94195" y="229654"/>
                  </a:lnTo>
                  <a:lnTo>
                    <a:pt x="96672" y="226491"/>
                  </a:lnTo>
                  <a:close/>
                </a:path>
                <a:path w="737234" h="364489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71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76" y="312432"/>
                  </a:lnTo>
                  <a:lnTo>
                    <a:pt x="155117" y="308419"/>
                  </a:lnTo>
                  <a:close/>
                </a:path>
                <a:path w="737234" h="364489">
                  <a:moveTo>
                    <a:pt x="698995" y="283984"/>
                  </a:moveTo>
                  <a:lnTo>
                    <a:pt x="697801" y="280149"/>
                  </a:lnTo>
                  <a:lnTo>
                    <a:pt x="631482" y="245402"/>
                  </a:lnTo>
                  <a:lnTo>
                    <a:pt x="628383" y="243776"/>
                  </a:lnTo>
                  <a:lnTo>
                    <a:pt x="624535" y="244957"/>
                  </a:lnTo>
                  <a:lnTo>
                    <a:pt x="621284" y="251180"/>
                  </a:lnTo>
                  <a:lnTo>
                    <a:pt x="622477" y="255028"/>
                  </a:lnTo>
                  <a:lnTo>
                    <a:pt x="689991" y="290398"/>
                  </a:lnTo>
                  <a:lnTo>
                    <a:pt x="691273" y="290601"/>
                  </a:lnTo>
                  <a:lnTo>
                    <a:pt x="694512" y="290207"/>
                  </a:lnTo>
                  <a:lnTo>
                    <a:pt x="696366" y="289013"/>
                  </a:lnTo>
                  <a:lnTo>
                    <a:pt x="698995" y="283984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8607780" y="539156"/>
            <a:ext cx="737235" cy="599440"/>
            <a:chOff x="8607780" y="539156"/>
            <a:chExt cx="737235" cy="599440"/>
          </a:xfrm>
        </p:grpSpPr>
        <p:sp>
          <p:nvSpPr>
            <p:cNvPr id="20" name="object 20"/>
            <p:cNvSpPr/>
            <p:nvPr/>
          </p:nvSpPr>
          <p:spPr>
            <a:xfrm>
              <a:off x="8713762" y="5391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2996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28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44" y="152196"/>
                  </a:moveTo>
                  <a:lnTo>
                    <a:pt x="517398" y="84924"/>
                  </a:lnTo>
                  <a:lnTo>
                    <a:pt x="508596" y="50939"/>
                  </a:lnTo>
                  <a:lnTo>
                    <a:pt x="505726" y="46405"/>
                  </a:lnTo>
                  <a:lnTo>
                    <a:pt x="505726" y="153797"/>
                  </a:lnTo>
                  <a:lnTo>
                    <a:pt x="495312" y="212661"/>
                  </a:lnTo>
                  <a:lnTo>
                    <a:pt x="479818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51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605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103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508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26" y="153797"/>
                  </a:lnTo>
                  <a:lnTo>
                    <a:pt x="505726" y="46405"/>
                  </a:lnTo>
                  <a:lnTo>
                    <a:pt x="493788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24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710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36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96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27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80" y="558584"/>
                  </a:lnTo>
                  <a:lnTo>
                    <a:pt x="395643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44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6489" y="798032"/>
              <a:ext cx="172186" cy="683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8607781" y="579881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90">
                  <a:moveTo>
                    <a:pt x="96672" y="226479"/>
                  </a:moveTo>
                  <a:lnTo>
                    <a:pt x="95808" y="219506"/>
                  </a:lnTo>
                  <a:lnTo>
                    <a:pt x="92646" y="217043"/>
                  </a:lnTo>
                  <a:lnTo>
                    <a:pt x="19786" y="225983"/>
                  </a:lnTo>
                  <a:lnTo>
                    <a:pt x="17310" y="229146"/>
                  </a:lnTo>
                  <a:lnTo>
                    <a:pt x="18173" y="236118"/>
                  </a:lnTo>
                  <a:lnTo>
                    <a:pt x="21336" y="238594"/>
                  </a:lnTo>
                  <a:lnTo>
                    <a:pt x="24815" y="238163"/>
                  </a:lnTo>
                  <a:lnTo>
                    <a:pt x="94195" y="229641"/>
                  </a:lnTo>
                  <a:lnTo>
                    <a:pt x="96672" y="226479"/>
                  </a:lnTo>
                  <a:close/>
                </a:path>
                <a:path w="737234" h="364490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71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76" y="312420"/>
                  </a:lnTo>
                  <a:lnTo>
                    <a:pt x="155117" y="308406"/>
                  </a:lnTo>
                  <a:close/>
                </a:path>
                <a:path w="737234" h="364490">
                  <a:moveTo>
                    <a:pt x="698995" y="283972"/>
                  </a:moveTo>
                  <a:lnTo>
                    <a:pt x="697801" y="280136"/>
                  </a:lnTo>
                  <a:lnTo>
                    <a:pt x="631482" y="245389"/>
                  </a:lnTo>
                  <a:lnTo>
                    <a:pt x="628383" y="243763"/>
                  </a:lnTo>
                  <a:lnTo>
                    <a:pt x="624535" y="244944"/>
                  </a:lnTo>
                  <a:lnTo>
                    <a:pt x="621284" y="251167"/>
                  </a:lnTo>
                  <a:lnTo>
                    <a:pt x="622477" y="255016"/>
                  </a:lnTo>
                  <a:lnTo>
                    <a:pt x="689991" y="290385"/>
                  </a:lnTo>
                  <a:lnTo>
                    <a:pt x="691273" y="290588"/>
                  </a:lnTo>
                  <a:lnTo>
                    <a:pt x="694512" y="290195"/>
                  </a:lnTo>
                  <a:lnTo>
                    <a:pt x="696366" y="289001"/>
                  </a:lnTo>
                  <a:lnTo>
                    <a:pt x="698995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76" y="147904"/>
                  </a:moveTo>
                  <a:lnTo>
                    <a:pt x="735812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7746717" y="1211165"/>
            <a:ext cx="734695" cy="591820"/>
            <a:chOff x="7746717" y="1211165"/>
            <a:chExt cx="734695" cy="591820"/>
          </a:xfrm>
        </p:grpSpPr>
        <p:sp>
          <p:nvSpPr>
            <p:cNvPr id="24" name="object 24"/>
            <p:cNvSpPr/>
            <p:nvPr/>
          </p:nvSpPr>
          <p:spPr>
            <a:xfrm>
              <a:off x="785931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468149"/>
              <a:ext cx="172707" cy="6568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746708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7746717" y="2548295"/>
            <a:ext cx="734695" cy="591820"/>
            <a:chOff x="7746717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785931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746708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7746717" y="3885426"/>
            <a:ext cx="734695" cy="591820"/>
            <a:chOff x="7746717" y="3885426"/>
            <a:chExt cx="734695" cy="591820"/>
          </a:xfrm>
        </p:grpSpPr>
        <p:sp>
          <p:nvSpPr>
            <p:cNvPr id="32" name="object 32"/>
            <p:cNvSpPr/>
            <p:nvPr/>
          </p:nvSpPr>
          <p:spPr>
            <a:xfrm>
              <a:off x="785931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7746708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7758217" y="5222556"/>
            <a:ext cx="723265" cy="591820"/>
            <a:chOff x="7758217" y="5222556"/>
            <a:chExt cx="723265" cy="591820"/>
          </a:xfrm>
        </p:grpSpPr>
        <p:sp>
          <p:nvSpPr>
            <p:cNvPr id="36" name="object 36"/>
            <p:cNvSpPr/>
            <p:nvPr/>
          </p:nvSpPr>
          <p:spPr>
            <a:xfrm>
              <a:off x="7859319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5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7758214" y="5269699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29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29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899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7859324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1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02486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8019654" y="6731670"/>
            <a:ext cx="182245" cy="151130"/>
            <a:chOff x="8019654" y="6731670"/>
            <a:chExt cx="182245" cy="151130"/>
          </a:xfrm>
        </p:grpSpPr>
        <p:sp>
          <p:nvSpPr>
            <p:cNvPr id="42" name="object 42"/>
            <p:cNvSpPr/>
            <p:nvPr/>
          </p:nvSpPr>
          <p:spPr>
            <a:xfrm>
              <a:off x="8185907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44" name="object 44"/>
          <p:cNvSpPr/>
          <p:nvPr/>
        </p:nvSpPr>
        <p:spPr>
          <a:xfrm>
            <a:off x="774671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89118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758217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389085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33353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398012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7746717" y="0"/>
            <a:ext cx="721995" cy="466090"/>
            <a:chOff x="7746717" y="0"/>
            <a:chExt cx="721995" cy="466090"/>
          </a:xfrm>
        </p:grpSpPr>
        <p:sp>
          <p:nvSpPr>
            <p:cNvPr id="51" name="object 51"/>
            <p:cNvSpPr/>
            <p:nvPr/>
          </p:nvSpPr>
          <p:spPr>
            <a:xfrm>
              <a:off x="785982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19654" y="131018"/>
              <a:ext cx="172707" cy="65684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746708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/>
          <p:nvPr/>
        </p:nvSpPr>
        <p:spPr>
          <a:xfrm>
            <a:off x="10333088" y="1914715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333088" y="3251847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333088" y="458897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4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4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4">
                <a:moveTo>
                  <a:pt x="302882" y="179197"/>
                </a:moveTo>
                <a:lnTo>
                  <a:pt x="298551" y="143865"/>
                </a:lnTo>
                <a:lnTo>
                  <a:pt x="295376" y="141401"/>
                </a:lnTo>
                <a:lnTo>
                  <a:pt x="288417" y="142252"/>
                </a:lnTo>
                <a:lnTo>
                  <a:pt x="285940" y="145415"/>
                </a:lnTo>
                <a:lnTo>
                  <a:pt x="290283" y="180746"/>
                </a:lnTo>
                <a:lnTo>
                  <a:pt x="293446" y="183222"/>
                </a:lnTo>
                <a:lnTo>
                  <a:pt x="296926" y="182791"/>
                </a:lnTo>
                <a:lnTo>
                  <a:pt x="300405" y="182359"/>
                </a:lnTo>
                <a:lnTo>
                  <a:pt x="302882" y="179197"/>
                </a:lnTo>
                <a:close/>
              </a:path>
              <a:path w="359409" h="560704">
                <a:moveTo>
                  <a:pt x="358914" y="233768"/>
                </a:moveTo>
                <a:lnTo>
                  <a:pt x="301180" y="240842"/>
                </a:lnTo>
                <a:lnTo>
                  <a:pt x="298704" y="244017"/>
                </a:lnTo>
                <a:lnTo>
                  <a:pt x="299135" y="247497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789"/>
                </a:lnTo>
                <a:lnTo>
                  <a:pt x="324459" y="262039"/>
                </a:lnTo>
                <a:lnTo>
                  <a:pt x="314198" y="252044"/>
                </a:lnTo>
                <a:lnTo>
                  <a:pt x="358914" y="246557"/>
                </a:lnTo>
                <a:lnTo>
                  <a:pt x="358914" y="233768"/>
                </a:lnTo>
                <a:close/>
              </a:path>
              <a:path w="359409" h="560704">
                <a:moveTo>
                  <a:pt x="358914" y="25209"/>
                </a:moveTo>
                <a:lnTo>
                  <a:pt x="358140" y="25349"/>
                </a:lnTo>
                <a:lnTo>
                  <a:pt x="345338" y="26047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893"/>
                </a:lnTo>
                <a:lnTo>
                  <a:pt x="282740" y="12674"/>
                </a:lnTo>
                <a:lnTo>
                  <a:pt x="262864" y="4940"/>
                </a:lnTo>
                <a:lnTo>
                  <a:pt x="226529" y="0"/>
                </a:lnTo>
                <a:lnTo>
                  <a:pt x="184670" y="2882"/>
                </a:lnTo>
                <a:lnTo>
                  <a:pt x="144983" y="17437"/>
                </a:lnTo>
                <a:lnTo>
                  <a:pt x="115011" y="48602"/>
                </a:lnTo>
                <a:lnTo>
                  <a:pt x="105981" y="110020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29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49"/>
                </a:lnTo>
                <a:lnTo>
                  <a:pt x="216903" y="379971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20"/>
                </a:lnTo>
                <a:lnTo>
                  <a:pt x="308597" y="557733"/>
                </a:lnTo>
                <a:lnTo>
                  <a:pt x="327774" y="560501"/>
                </a:lnTo>
                <a:lnTo>
                  <a:pt x="330974" y="560400"/>
                </a:lnTo>
                <a:lnTo>
                  <a:pt x="358914" y="537095"/>
                </a:lnTo>
                <a:lnTo>
                  <a:pt x="358914" y="526948"/>
                </a:lnTo>
                <a:lnTo>
                  <a:pt x="358076" y="516610"/>
                </a:lnTo>
                <a:lnTo>
                  <a:pt x="352691" y="494474"/>
                </a:lnTo>
                <a:lnTo>
                  <a:pt x="345059" y="469569"/>
                </a:lnTo>
                <a:lnTo>
                  <a:pt x="340817" y="455955"/>
                </a:lnTo>
                <a:lnTo>
                  <a:pt x="336918" y="442645"/>
                </a:lnTo>
                <a:lnTo>
                  <a:pt x="333768" y="430187"/>
                </a:lnTo>
                <a:lnTo>
                  <a:pt x="331787" y="419100"/>
                </a:lnTo>
                <a:lnTo>
                  <a:pt x="331431" y="416204"/>
                </a:lnTo>
                <a:lnTo>
                  <a:pt x="330606" y="410311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35"/>
                </a:lnTo>
                <a:lnTo>
                  <a:pt x="336042" y="359435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49"/>
                </a:lnTo>
                <a:lnTo>
                  <a:pt x="358914" y="330492"/>
                </a:lnTo>
                <a:lnTo>
                  <a:pt x="325970" y="351701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76"/>
                </a:lnTo>
                <a:lnTo>
                  <a:pt x="318833" y="417817"/>
                </a:lnTo>
                <a:lnTo>
                  <a:pt x="319176" y="420649"/>
                </a:lnTo>
                <a:lnTo>
                  <a:pt x="321271" y="432498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392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50"/>
                </a:lnTo>
                <a:lnTo>
                  <a:pt x="341871" y="545833"/>
                </a:lnTo>
                <a:lnTo>
                  <a:pt x="334606" y="548132"/>
                </a:lnTo>
                <a:lnTo>
                  <a:pt x="325043" y="547636"/>
                </a:lnTo>
                <a:lnTo>
                  <a:pt x="286473" y="532561"/>
                </a:lnTo>
                <a:lnTo>
                  <a:pt x="253352" y="469709"/>
                </a:lnTo>
                <a:lnTo>
                  <a:pt x="239331" y="427837"/>
                </a:lnTo>
                <a:lnTo>
                  <a:pt x="229514" y="378421"/>
                </a:lnTo>
                <a:lnTo>
                  <a:pt x="225145" y="342900"/>
                </a:lnTo>
                <a:lnTo>
                  <a:pt x="222529" y="329717"/>
                </a:lnTo>
                <a:lnTo>
                  <a:pt x="218033" y="317131"/>
                </a:lnTo>
                <a:lnTo>
                  <a:pt x="211709" y="305320"/>
                </a:lnTo>
                <a:lnTo>
                  <a:pt x="203657" y="294449"/>
                </a:lnTo>
                <a:lnTo>
                  <a:pt x="180454" y="264528"/>
                </a:lnTo>
                <a:lnTo>
                  <a:pt x="155028" y="222796"/>
                </a:lnTo>
                <a:lnTo>
                  <a:pt x="132651" y="170395"/>
                </a:lnTo>
                <a:lnTo>
                  <a:pt x="118592" y="108470"/>
                </a:lnTo>
                <a:lnTo>
                  <a:pt x="118097" y="82461"/>
                </a:lnTo>
                <a:lnTo>
                  <a:pt x="123431" y="60375"/>
                </a:lnTo>
                <a:lnTo>
                  <a:pt x="151536" y="28321"/>
                </a:lnTo>
                <a:lnTo>
                  <a:pt x="196761" y="13893"/>
                </a:lnTo>
                <a:lnTo>
                  <a:pt x="221945" y="12674"/>
                </a:lnTo>
                <a:lnTo>
                  <a:pt x="245084" y="14541"/>
                </a:lnTo>
                <a:lnTo>
                  <a:pt x="264058" y="18453"/>
                </a:lnTo>
                <a:lnTo>
                  <a:pt x="276758" y="23304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4991"/>
                </a:lnTo>
                <a:lnTo>
                  <a:pt x="335254" y="52031"/>
                </a:lnTo>
                <a:lnTo>
                  <a:pt x="311645" y="44056"/>
                </a:lnTo>
                <a:lnTo>
                  <a:pt x="295427" y="32385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15"/>
                </a:lnTo>
                <a:lnTo>
                  <a:pt x="355917" y="38379"/>
                </a:lnTo>
                <a:lnTo>
                  <a:pt x="356514" y="38379"/>
                </a:lnTo>
                <a:lnTo>
                  <a:pt x="357073" y="38315"/>
                </a:lnTo>
                <a:lnTo>
                  <a:pt x="358914" y="38112"/>
                </a:lnTo>
                <a:lnTo>
                  <a:pt x="358914" y="32385"/>
                </a:lnTo>
                <a:lnTo>
                  <a:pt x="358914" y="26047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333088" y="5926099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4">
                <a:moveTo>
                  <a:pt x="83832" y="116954"/>
                </a:moveTo>
                <a:lnTo>
                  <a:pt x="81991" y="113385"/>
                </a:lnTo>
                <a:lnTo>
                  <a:pt x="5676" y="89128"/>
                </a:lnTo>
                <a:lnTo>
                  <a:pt x="2133" y="90957"/>
                </a:lnTo>
                <a:lnTo>
                  <a:pt x="0" y="97650"/>
                </a:lnTo>
                <a:lnTo>
                  <a:pt x="1841" y="101219"/>
                </a:lnTo>
                <a:lnTo>
                  <a:pt x="5181" y="102285"/>
                </a:lnTo>
                <a:lnTo>
                  <a:pt x="75692" y="124714"/>
                </a:lnTo>
                <a:lnTo>
                  <a:pt x="76606" y="124790"/>
                </a:lnTo>
                <a:lnTo>
                  <a:pt x="79883" y="124383"/>
                </a:lnTo>
                <a:lnTo>
                  <a:pt x="81991" y="122745"/>
                </a:lnTo>
                <a:lnTo>
                  <a:pt x="83832" y="116954"/>
                </a:lnTo>
                <a:close/>
              </a:path>
              <a:path w="359409" h="560704">
                <a:moveTo>
                  <a:pt x="96672" y="228790"/>
                </a:moveTo>
                <a:lnTo>
                  <a:pt x="95808" y="221818"/>
                </a:lnTo>
                <a:lnTo>
                  <a:pt x="92646" y="219354"/>
                </a:lnTo>
                <a:lnTo>
                  <a:pt x="19786" y="228295"/>
                </a:lnTo>
                <a:lnTo>
                  <a:pt x="17310" y="231457"/>
                </a:lnTo>
                <a:lnTo>
                  <a:pt x="18173" y="238429"/>
                </a:lnTo>
                <a:lnTo>
                  <a:pt x="21336" y="240906"/>
                </a:lnTo>
                <a:lnTo>
                  <a:pt x="24815" y="240474"/>
                </a:lnTo>
                <a:lnTo>
                  <a:pt x="94195" y="231952"/>
                </a:lnTo>
                <a:lnTo>
                  <a:pt x="96672" y="228790"/>
                </a:lnTo>
                <a:close/>
              </a:path>
              <a:path w="359409" h="560704">
                <a:moveTo>
                  <a:pt x="155117" y="310718"/>
                </a:moveTo>
                <a:lnTo>
                  <a:pt x="150444" y="305460"/>
                </a:lnTo>
                <a:lnTo>
                  <a:pt x="146431" y="305257"/>
                </a:lnTo>
                <a:lnTo>
                  <a:pt x="87871" y="357339"/>
                </a:lnTo>
                <a:lnTo>
                  <a:pt x="87642" y="361353"/>
                </a:lnTo>
                <a:lnTo>
                  <a:pt x="89979" y="363969"/>
                </a:lnTo>
                <a:lnTo>
                  <a:pt x="91414" y="365594"/>
                </a:lnTo>
                <a:lnTo>
                  <a:pt x="93497" y="366293"/>
                </a:lnTo>
                <a:lnTo>
                  <a:pt x="96735" y="365899"/>
                </a:lnTo>
                <a:lnTo>
                  <a:pt x="97942" y="365379"/>
                </a:lnTo>
                <a:lnTo>
                  <a:pt x="154876" y="314731"/>
                </a:lnTo>
                <a:lnTo>
                  <a:pt x="155117" y="310718"/>
                </a:lnTo>
                <a:close/>
              </a:path>
              <a:path w="359409" h="560704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4">
                <a:moveTo>
                  <a:pt x="358914" y="233781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706"/>
                </a:lnTo>
                <a:lnTo>
                  <a:pt x="328498" y="279171"/>
                </a:lnTo>
                <a:lnTo>
                  <a:pt x="357301" y="288150"/>
                </a:lnTo>
                <a:lnTo>
                  <a:pt x="358914" y="288175"/>
                </a:lnTo>
                <a:lnTo>
                  <a:pt x="358914" y="275094"/>
                </a:lnTo>
                <a:lnTo>
                  <a:pt x="341350" y="270802"/>
                </a:lnTo>
                <a:lnTo>
                  <a:pt x="324459" y="262051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81"/>
                </a:lnTo>
                <a:close/>
              </a:path>
              <a:path w="359409" h="560704">
                <a:moveTo>
                  <a:pt x="358914" y="25222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65"/>
                </a:lnTo>
                <a:lnTo>
                  <a:pt x="304685" y="22110"/>
                </a:lnTo>
                <a:lnTo>
                  <a:pt x="285889" y="13906"/>
                </a:lnTo>
                <a:lnTo>
                  <a:pt x="282740" y="12687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56"/>
                </a:lnTo>
                <a:lnTo>
                  <a:pt x="143713" y="228561"/>
                </a:lnTo>
                <a:lnTo>
                  <a:pt x="170027" y="271780"/>
                </a:lnTo>
                <a:lnTo>
                  <a:pt x="194030" y="302742"/>
                </a:lnTo>
                <a:lnTo>
                  <a:pt x="200964" y="312115"/>
                </a:lnTo>
                <a:lnTo>
                  <a:pt x="206413" y="322287"/>
                </a:lnTo>
                <a:lnTo>
                  <a:pt x="210299" y="333121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73"/>
                </a:lnTo>
                <a:lnTo>
                  <a:pt x="238658" y="466877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108"/>
                </a:lnTo>
                <a:lnTo>
                  <a:pt x="358914" y="526961"/>
                </a:lnTo>
                <a:lnTo>
                  <a:pt x="358076" y="516623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68"/>
                </a:lnTo>
                <a:lnTo>
                  <a:pt x="336918" y="442658"/>
                </a:lnTo>
                <a:lnTo>
                  <a:pt x="333768" y="430199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30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62"/>
                </a:lnTo>
                <a:lnTo>
                  <a:pt x="358178" y="343903"/>
                </a:lnTo>
                <a:lnTo>
                  <a:pt x="358914" y="343662"/>
                </a:lnTo>
                <a:lnTo>
                  <a:pt x="358914" y="330504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24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71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66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50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30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87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43"/>
                </a:lnTo>
                <a:lnTo>
                  <a:pt x="358914" y="67741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69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98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25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22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333088" y="577582"/>
            <a:ext cx="359410" cy="560705"/>
          </a:xfrm>
          <a:custGeom>
            <a:avLst/>
            <a:gdLst/>
            <a:ahLst/>
            <a:cxnLst/>
            <a:rect l="l" t="t" r="r" b="b"/>
            <a:pathLst>
              <a:path w="359409" h="560705">
                <a:moveTo>
                  <a:pt x="83832" y="116941"/>
                </a:moveTo>
                <a:lnTo>
                  <a:pt x="81991" y="113372"/>
                </a:lnTo>
                <a:lnTo>
                  <a:pt x="5676" y="89115"/>
                </a:lnTo>
                <a:lnTo>
                  <a:pt x="2133" y="90944"/>
                </a:lnTo>
                <a:lnTo>
                  <a:pt x="0" y="97637"/>
                </a:lnTo>
                <a:lnTo>
                  <a:pt x="1841" y="101206"/>
                </a:lnTo>
                <a:lnTo>
                  <a:pt x="5181" y="102273"/>
                </a:lnTo>
                <a:lnTo>
                  <a:pt x="75692" y="124701"/>
                </a:lnTo>
                <a:lnTo>
                  <a:pt x="76606" y="124777"/>
                </a:lnTo>
                <a:lnTo>
                  <a:pt x="79883" y="124371"/>
                </a:lnTo>
                <a:lnTo>
                  <a:pt x="81991" y="122732"/>
                </a:lnTo>
                <a:lnTo>
                  <a:pt x="83832" y="116941"/>
                </a:lnTo>
                <a:close/>
              </a:path>
              <a:path w="359409" h="560705">
                <a:moveTo>
                  <a:pt x="96672" y="228777"/>
                </a:moveTo>
                <a:lnTo>
                  <a:pt x="95808" y="221805"/>
                </a:lnTo>
                <a:lnTo>
                  <a:pt x="92646" y="219341"/>
                </a:lnTo>
                <a:lnTo>
                  <a:pt x="19786" y="228282"/>
                </a:lnTo>
                <a:lnTo>
                  <a:pt x="17310" y="231444"/>
                </a:lnTo>
                <a:lnTo>
                  <a:pt x="18173" y="238417"/>
                </a:lnTo>
                <a:lnTo>
                  <a:pt x="21336" y="240893"/>
                </a:lnTo>
                <a:lnTo>
                  <a:pt x="24815" y="240461"/>
                </a:lnTo>
                <a:lnTo>
                  <a:pt x="94195" y="231940"/>
                </a:lnTo>
                <a:lnTo>
                  <a:pt x="96672" y="228777"/>
                </a:lnTo>
                <a:close/>
              </a:path>
              <a:path w="359409" h="560705">
                <a:moveTo>
                  <a:pt x="155117" y="310705"/>
                </a:moveTo>
                <a:lnTo>
                  <a:pt x="150444" y="305447"/>
                </a:lnTo>
                <a:lnTo>
                  <a:pt x="146431" y="305244"/>
                </a:lnTo>
                <a:lnTo>
                  <a:pt x="87871" y="357327"/>
                </a:lnTo>
                <a:lnTo>
                  <a:pt x="87642" y="361340"/>
                </a:lnTo>
                <a:lnTo>
                  <a:pt x="89979" y="363956"/>
                </a:lnTo>
                <a:lnTo>
                  <a:pt x="91414" y="365582"/>
                </a:lnTo>
                <a:lnTo>
                  <a:pt x="93497" y="366280"/>
                </a:lnTo>
                <a:lnTo>
                  <a:pt x="96735" y="365887"/>
                </a:lnTo>
                <a:lnTo>
                  <a:pt x="97942" y="365366"/>
                </a:lnTo>
                <a:lnTo>
                  <a:pt x="154876" y="314718"/>
                </a:lnTo>
                <a:lnTo>
                  <a:pt x="155117" y="310705"/>
                </a:lnTo>
                <a:close/>
              </a:path>
              <a:path w="359409" h="560705">
                <a:moveTo>
                  <a:pt x="302882" y="179209"/>
                </a:moveTo>
                <a:lnTo>
                  <a:pt x="298551" y="143878"/>
                </a:lnTo>
                <a:lnTo>
                  <a:pt x="295376" y="141414"/>
                </a:lnTo>
                <a:lnTo>
                  <a:pt x="288417" y="142265"/>
                </a:lnTo>
                <a:lnTo>
                  <a:pt x="285940" y="145427"/>
                </a:lnTo>
                <a:lnTo>
                  <a:pt x="290283" y="180759"/>
                </a:lnTo>
                <a:lnTo>
                  <a:pt x="293446" y="183235"/>
                </a:lnTo>
                <a:lnTo>
                  <a:pt x="296926" y="182803"/>
                </a:lnTo>
                <a:lnTo>
                  <a:pt x="300405" y="182372"/>
                </a:lnTo>
                <a:lnTo>
                  <a:pt x="302882" y="179209"/>
                </a:lnTo>
                <a:close/>
              </a:path>
              <a:path w="359409" h="560705">
                <a:moveTo>
                  <a:pt x="358914" y="233768"/>
                </a:moveTo>
                <a:lnTo>
                  <a:pt x="301180" y="240855"/>
                </a:lnTo>
                <a:lnTo>
                  <a:pt x="298704" y="244030"/>
                </a:lnTo>
                <a:lnTo>
                  <a:pt x="299135" y="247510"/>
                </a:lnTo>
                <a:lnTo>
                  <a:pt x="308076" y="264693"/>
                </a:lnTo>
                <a:lnTo>
                  <a:pt x="328498" y="279171"/>
                </a:lnTo>
                <a:lnTo>
                  <a:pt x="357301" y="288137"/>
                </a:lnTo>
                <a:lnTo>
                  <a:pt x="358914" y="288175"/>
                </a:lnTo>
                <a:lnTo>
                  <a:pt x="358914" y="275082"/>
                </a:lnTo>
                <a:lnTo>
                  <a:pt x="341350" y="270802"/>
                </a:lnTo>
                <a:lnTo>
                  <a:pt x="324459" y="262039"/>
                </a:lnTo>
                <a:lnTo>
                  <a:pt x="314198" y="252056"/>
                </a:lnTo>
                <a:lnTo>
                  <a:pt x="358914" y="246570"/>
                </a:lnTo>
                <a:lnTo>
                  <a:pt x="358914" y="233768"/>
                </a:lnTo>
                <a:close/>
              </a:path>
              <a:path w="359409" h="560705">
                <a:moveTo>
                  <a:pt x="358914" y="25209"/>
                </a:moveTo>
                <a:lnTo>
                  <a:pt x="358140" y="25361"/>
                </a:lnTo>
                <a:lnTo>
                  <a:pt x="345338" y="26060"/>
                </a:lnTo>
                <a:lnTo>
                  <a:pt x="325996" y="25552"/>
                </a:lnTo>
                <a:lnTo>
                  <a:pt x="304685" y="22098"/>
                </a:lnTo>
                <a:lnTo>
                  <a:pt x="285889" y="13906"/>
                </a:lnTo>
                <a:lnTo>
                  <a:pt x="282740" y="12674"/>
                </a:lnTo>
                <a:lnTo>
                  <a:pt x="262864" y="4953"/>
                </a:lnTo>
                <a:lnTo>
                  <a:pt x="226529" y="0"/>
                </a:lnTo>
                <a:lnTo>
                  <a:pt x="184670" y="2895"/>
                </a:lnTo>
                <a:lnTo>
                  <a:pt x="144983" y="17449"/>
                </a:lnTo>
                <a:lnTo>
                  <a:pt x="115011" y="48615"/>
                </a:lnTo>
                <a:lnTo>
                  <a:pt x="105981" y="110032"/>
                </a:lnTo>
                <a:lnTo>
                  <a:pt x="120548" y="174244"/>
                </a:lnTo>
                <a:lnTo>
                  <a:pt x="143713" y="228549"/>
                </a:lnTo>
                <a:lnTo>
                  <a:pt x="170027" y="271767"/>
                </a:lnTo>
                <a:lnTo>
                  <a:pt x="194030" y="302742"/>
                </a:lnTo>
                <a:lnTo>
                  <a:pt x="200964" y="312102"/>
                </a:lnTo>
                <a:lnTo>
                  <a:pt x="206413" y="322275"/>
                </a:lnTo>
                <a:lnTo>
                  <a:pt x="210299" y="333108"/>
                </a:lnTo>
                <a:lnTo>
                  <a:pt x="212547" y="344462"/>
                </a:lnTo>
                <a:lnTo>
                  <a:pt x="216903" y="379984"/>
                </a:lnTo>
                <a:lnTo>
                  <a:pt x="225717" y="426161"/>
                </a:lnTo>
                <a:lnTo>
                  <a:pt x="238658" y="466864"/>
                </a:lnTo>
                <a:lnTo>
                  <a:pt x="267982" y="529932"/>
                </a:lnTo>
                <a:lnTo>
                  <a:pt x="308597" y="557733"/>
                </a:lnTo>
                <a:lnTo>
                  <a:pt x="327774" y="560514"/>
                </a:lnTo>
                <a:lnTo>
                  <a:pt x="330974" y="560412"/>
                </a:lnTo>
                <a:lnTo>
                  <a:pt x="358914" y="537095"/>
                </a:lnTo>
                <a:lnTo>
                  <a:pt x="358914" y="526961"/>
                </a:lnTo>
                <a:lnTo>
                  <a:pt x="358076" y="516610"/>
                </a:lnTo>
                <a:lnTo>
                  <a:pt x="352691" y="494487"/>
                </a:lnTo>
                <a:lnTo>
                  <a:pt x="345059" y="469582"/>
                </a:lnTo>
                <a:lnTo>
                  <a:pt x="340817" y="455955"/>
                </a:lnTo>
                <a:lnTo>
                  <a:pt x="336918" y="442658"/>
                </a:lnTo>
                <a:lnTo>
                  <a:pt x="333768" y="430187"/>
                </a:lnTo>
                <a:lnTo>
                  <a:pt x="331787" y="419112"/>
                </a:lnTo>
                <a:lnTo>
                  <a:pt x="331431" y="416217"/>
                </a:lnTo>
                <a:lnTo>
                  <a:pt x="330606" y="410324"/>
                </a:lnTo>
                <a:lnTo>
                  <a:pt x="328841" y="396278"/>
                </a:lnTo>
                <a:lnTo>
                  <a:pt x="328345" y="382917"/>
                </a:lnTo>
                <a:lnTo>
                  <a:pt x="330339" y="370547"/>
                </a:lnTo>
                <a:lnTo>
                  <a:pt x="336042" y="359448"/>
                </a:lnTo>
                <a:lnTo>
                  <a:pt x="345173" y="350850"/>
                </a:lnTo>
                <a:lnTo>
                  <a:pt x="358178" y="343890"/>
                </a:lnTo>
                <a:lnTo>
                  <a:pt x="358914" y="343662"/>
                </a:lnTo>
                <a:lnTo>
                  <a:pt x="358914" y="330492"/>
                </a:lnTo>
                <a:lnTo>
                  <a:pt x="325970" y="351713"/>
                </a:lnTo>
                <a:lnTo>
                  <a:pt x="315772" y="381215"/>
                </a:lnTo>
                <a:lnTo>
                  <a:pt x="316153" y="396811"/>
                </a:lnTo>
                <a:lnTo>
                  <a:pt x="318020" y="412089"/>
                </a:lnTo>
                <a:lnTo>
                  <a:pt x="318833" y="417830"/>
                </a:lnTo>
                <a:lnTo>
                  <a:pt x="319176" y="420662"/>
                </a:lnTo>
                <a:lnTo>
                  <a:pt x="321271" y="432511"/>
                </a:lnTo>
                <a:lnTo>
                  <a:pt x="324548" y="445566"/>
                </a:lnTo>
                <a:lnTo>
                  <a:pt x="328587" y="459359"/>
                </a:lnTo>
                <a:lnTo>
                  <a:pt x="332955" y="473405"/>
                </a:lnTo>
                <a:lnTo>
                  <a:pt x="339204" y="493712"/>
                </a:lnTo>
                <a:lnTo>
                  <a:pt x="344462" y="513651"/>
                </a:lnTo>
                <a:lnTo>
                  <a:pt x="346976" y="530453"/>
                </a:lnTo>
                <a:lnTo>
                  <a:pt x="344982" y="541362"/>
                </a:lnTo>
                <a:lnTo>
                  <a:pt x="341871" y="545846"/>
                </a:lnTo>
                <a:lnTo>
                  <a:pt x="334606" y="548144"/>
                </a:lnTo>
                <a:lnTo>
                  <a:pt x="325043" y="547649"/>
                </a:lnTo>
                <a:lnTo>
                  <a:pt x="286473" y="532561"/>
                </a:lnTo>
                <a:lnTo>
                  <a:pt x="253352" y="469722"/>
                </a:lnTo>
                <a:lnTo>
                  <a:pt x="239331" y="427837"/>
                </a:lnTo>
                <a:lnTo>
                  <a:pt x="229514" y="378434"/>
                </a:lnTo>
                <a:lnTo>
                  <a:pt x="225145" y="342912"/>
                </a:lnTo>
                <a:lnTo>
                  <a:pt x="222529" y="329717"/>
                </a:lnTo>
                <a:lnTo>
                  <a:pt x="218033" y="317144"/>
                </a:lnTo>
                <a:lnTo>
                  <a:pt x="211709" y="305333"/>
                </a:lnTo>
                <a:lnTo>
                  <a:pt x="203657" y="294462"/>
                </a:lnTo>
                <a:lnTo>
                  <a:pt x="180454" y="264541"/>
                </a:lnTo>
                <a:lnTo>
                  <a:pt x="155028" y="222808"/>
                </a:lnTo>
                <a:lnTo>
                  <a:pt x="132651" y="170408"/>
                </a:lnTo>
                <a:lnTo>
                  <a:pt x="118592" y="108483"/>
                </a:lnTo>
                <a:lnTo>
                  <a:pt x="118097" y="82461"/>
                </a:lnTo>
                <a:lnTo>
                  <a:pt x="123431" y="60388"/>
                </a:lnTo>
                <a:lnTo>
                  <a:pt x="151536" y="28333"/>
                </a:lnTo>
                <a:lnTo>
                  <a:pt x="196761" y="13906"/>
                </a:lnTo>
                <a:lnTo>
                  <a:pt x="221945" y="12674"/>
                </a:lnTo>
                <a:lnTo>
                  <a:pt x="245084" y="14554"/>
                </a:lnTo>
                <a:lnTo>
                  <a:pt x="264058" y="18453"/>
                </a:lnTo>
                <a:lnTo>
                  <a:pt x="276758" y="23317"/>
                </a:lnTo>
                <a:lnTo>
                  <a:pt x="290068" y="44767"/>
                </a:lnTo>
                <a:lnTo>
                  <a:pt x="316928" y="60032"/>
                </a:lnTo>
                <a:lnTo>
                  <a:pt x="354076" y="67830"/>
                </a:lnTo>
                <a:lnTo>
                  <a:pt x="358914" y="67729"/>
                </a:lnTo>
                <a:lnTo>
                  <a:pt x="358914" y="55003"/>
                </a:lnTo>
                <a:lnTo>
                  <a:pt x="335254" y="52044"/>
                </a:lnTo>
                <a:lnTo>
                  <a:pt x="311645" y="44056"/>
                </a:lnTo>
                <a:lnTo>
                  <a:pt x="295427" y="32397"/>
                </a:lnTo>
                <a:lnTo>
                  <a:pt x="312229" y="36537"/>
                </a:lnTo>
                <a:lnTo>
                  <a:pt x="328968" y="38430"/>
                </a:lnTo>
                <a:lnTo>
                  <a:pt x="343941" y="38785"/>
                </a:lnTo>
                <a:lnTo>
                  <a:pt x="355447" y="38328"/>
                </a:lnTo>
                <a:lnTo>
                  <a:pt x="355917" y="38392"/>
                </a:lnTo>
                <a:lnTo>
                  <a:pt x="356514" y="38392"/>
                </a:lnTo>
                <a:lnTo>
                  <a:pt x="357073" y="38328"/>
                </a:lnTo>
                <a:lnTo>
                  <a:pt x="358914" y="38112"/>
                </a:lnTo>
                <a:lnTo>
                  <a:pt x="358914" y="32397"/>
                </a:lnTo>
                <a:lnTo>
                  <a:pt x="358914" y="26060"/>
                </a:lnTo>
                <a:lnTo>
                  <a:pt x="358914" y="25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" name="object 59"/>
          <p:cNvGrpSpPr/>
          <p:nvPr/>
        </p:nvGrpSpPr>
        <p:grpSpPr>
          <a:xfrm>
            <a:off x="9472027" y="1211165"/>
            <a:ext cx="734695" cy="591820"/>
            <a:chOff x="9472027" y="1211165"/>
            <a:chExt cx="734695" cy="591820"/>
          </a:xfrm>
        </p:grpSpPr>
        <p:sp>
          <p:nvSpPr>
            <p:cNvPr id="60" name="object 60"/>
            <p:cNvSpPr/>
            <p:nvPr/>
          </p:nvSpPr>
          <p:spPr>
            <a:xfrm>
              <a:off x="9584627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29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16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51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468149"/>
              <a:ext cx="172707" cy="65684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9472016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/>
          <p:nvPr/>
        </p:nvSpPr>
        <p:spPr>
          <a:xfrm>
            <a:off x="9584632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10"/>
                </a:lnTo>
                <a:lnTo>
                  <a:pt x="198042" y="369624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750176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5" name="object 65"/>
          <p:cNvGrpSpPr/>
          <p:nvPr/>
        </p:nvGrpSpPr>
        <p:grpSpPr>
          <a:xfrm>
            <a:off x="9744962" y="2720280"/>
            <a:ext cx="182245" cy="151130"/>
            <a:chOff x="9744962" y="2720280"/>
            <a:chExt cx="182245" cy="151130"/>
          </a:xfrm>
        </p:grpSpPr>
        <p:sp>
          <p:nvSpPr>
            <p:cNvPr id="66" name="object 66"/>
            <p:cNvSpPr/>
            <p:nvPr/>
          </p:nvSpPr>
          <p:spPr>
            <a:xfrm>
              <a:off x="9911216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68" name="object 68"/>
          <p:cNvSpPr/>
          <p:nvPr/>
        </p:nvSpPr>
        <p:spPr>
          <a:xfrm>
            <a:off x="9472027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514427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483526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114392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058843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123320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9472027" y="3885426"/>
            <a:ext cx="734695" cy="591820"/>
            <a:chOff x="9472027" y="3885426"/>
            <a:chExt cx="734695" cy="591820"/>
          </a:xfrm>
        </p:grpSpPr>
        <p:sp>
          <p:nvSpPr>
            <p:cNvPr id="75" name="object 75"/>
            <p:cNvSpPr/>
            <p:nvPr/>
          </p:nvSpPr>
          <p:spPr>
            <a:xfrm>
              <a:off x="9584627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40" y="98793"/>
                  </a:lnTo>
                  <a:lnTo>
                    <a:pt x="508127" y="72796"/>
                  </a:lnTo>
                  <a:lnTo>
                    <a:pt x="506641" y="70942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46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89" y="428866"/>
                  </a:lnTo>
                  <a:lnTo>
                    <a:pt x="319125" y="412216"/>
                  </a:lnTo>
                  <a:lnTo>
                    <a:pt x="315861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87" y="365607"/>
                  </a:lnTo>
                  <a:lnTo>
                    <a:pt x="264185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35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25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42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18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67"/>
                  </a:lnTo>
                  <a:lnTo>
                    <a:pt x="99237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37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35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78" y="515785"/>
                  </a:lnTo>
                  <a:lnTo>
                    <a:pt x="159092" y="489839"/>
                  </a:lnTo>
                  <a:lnTo>
                    <a:pt x="157772" y="475640"/>
                  </a:lnTo>
                  <a:lnTo>
                    <a:pt x="156718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43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26" y="474357"/>
                  </a:lnTo>
                  <a:lnTo>
                    <a:pt x="296684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20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97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66" y="300685"/>
                  </a:lnTo>
                  <a:lnTo>
                    <a:pt x="484670" y="255993"/>
                  </a:lnTo>
                  <a:lnTo>
                    <a:pt x="506615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4142409"/>
              <a:ext cx="172707" cy="65684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472016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9472027" y="5222556"/>
            <a:ext cx="734695" cy="591820"/>
            <a:chOff x="9472027" y="5222556"/>
            <a:chExt cx="734695" cy="591820"/>
          </a:xfrm>
        </p:grpSpPr>
        <p:sp>
          <p:nvSpPr>
            <p:cNvPr id="79" name="object 79"/>
            <p:cNvSpPr/>
            <p:nvPr/>
          </p:nvSpPr>
          <p:spPr>
            <a:xfrm>
              <a:off x="9584627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40" y="98806"/>
                  </a:lnTo>
                  <a:lnTo>
                    <a:pt x="508127" y="72809"/>
                  </a:lnTo>
                  <a:lnTo>
                    <a:pt x="506641" y="70954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46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89" y="428879"/>
                  </a:lnTo>
                  <a:lnTo>
                    <a:pt x="319125" y="412229"/>
                  </a:lnTo>
                  <a:lnTo>
                    <a:pt x="315861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87" y="365620"/>
                  </a:lnTo>
                  <a:lnTo>
                    <a:pt x="264185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35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25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54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18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37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37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35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78" y="515797"/>
                  </a:lnTo>
                  <a:lnTo>
                    <a:pt x="159092" y="489851"/>
                  </a:lnTo>
                  <a:lnTo>
                    <a:pt x="157772" y="475640"/>
                  </a:lnTo>
                  <a:lnTo>
                    <a:pt x="156718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43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26" y="474370"/>
                  </a:lnTo>
                  <a:lnTo>
                    <a:pt x="296684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20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97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66" y="300697"/>
                  </a:lnTo>
                  <a:lnTo>
                    <a:pt x="484670" y="255993"/>
                  </a:lnTo>
                  <a:lnTo>
                    <a:pt x="506615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5479540"/>
              <a:ext cx="172707" cy="6568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9472016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9584632" y="6559687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4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685" y="447729"/>
                </a:lnTo>
                <a:lnTo>
                  <a:pt x="304431" y="450650"/>
                </a:lnTo>
                <a:lnTo>
                  <a:pt x="302837" y="461795"/>
                </a:lnTo>
                <a:lnTo>
                  <a:pt x="300123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8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5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5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20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4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4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1"/>
                </a:lnTo>
                <a:lnTo>
                  <a:pt x="46050" y="295241"/>
                </a:lnTo>
                <a:lnTo>
                  <a:pt x="50885" y="305847"/>
                </a:lnTo>
                <a:lnTo>
                  <a:pt x="54092" y="316931"/>
                </a:lnTo>
                <a:lnTo>
                  <a:pt x="55532" y="327564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3"/>
                </a:lnTo>
                <a:lnTo>
                  <a:pt x="51373" y="422554"/>
                </a:lnTo>
                <a:lnTo>
                  <a:pt x="55567" y="465067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4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5"/>
                </a:lnTo>
                <a:lnTo>
                  <a:pt x="40715" y="255052"/>
                </a:lnTo>
                <a:lnTo>
                  <a:pt x="24522" y="208946"/>
                </a:lnTo>
                <a:lnTo>
                  <a:pt x="13527" y="153040"/>
                </a:lnTo>
                <a:lnTo>
                  <a:pt x="12715" y="94365"/>
                </a:lnTo>
                <a:lnTo>
                  <a:pt x="12760" y="88972"/>
                </a:lnTo>
                <a:lnTo>
                  <a:pt x="27384" y="43511"/>
                </a:lnTo>
                <a:lnTo>
                  <a:pt x="61531" y="17987"/>
                </a:lnTo>
                <a:lnTo>
                  <a:pt x="96709" y="12713"/>
                </a:lnTo>
                <a:lnTo>
                  <a:pt x="159809" y="12713"/>
                </a:lnTo>
                <a:lnTo>
                  <a:pt x="140779" y="5876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4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4"/>
                </a:lnTo>
                <a:lnTo>
                  <a:pt x="145127" y="476835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6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4"/>
                </a:lnTo>
                <a:lnTo>
                  <a:pt x="161373" y="515786"/>
                </a:lnTo>
                <a:lnTo>
                  <a:pt x="159092" y="489843"/>
                </a:lnTo>
                <a:lnTo>
                  <a:pt x="157767" y="475641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857" y="434801"/>
                </a:lnTo>
                <a:lnTo>
                  <a:pt x="157276" y="428870"/>
                </a:lnTo>
                <a:lnTo>
                  <a:pt x="165283" y="389904"/>
                </a:lnTo>
                <a:lnTo>
                  <a:pt x="198042" y="369623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7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4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4"/>
                </a:lnTo>
                <a:close/>
              </a:path>
              <a:path w="519429" h="591820">
                <a:moveTo>
                  <a:pt x="15980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20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40"/>
                </a:lnTo>
                <a:lnTo>
                  <a:pt x="294855" y="107014"/>
                </a:lnTo>
                <a:lnTo>
                  <a:pt x="298348" y="107319"/>
                </a:lnTo>
                <a:lnTo>
                  <a:pt x="301421" y="104741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5"/>
                </a:lnTo>
                <a:lnTo>
                  <a:pt x="263935" y="88972"/>
                </a:lnTo>
                <a:lnTo>
                  <a:pt x="236305" y="79387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26" y="51883"/>
                </a:lnTo>
                <a:lnTo>
                  <a:pt x="232754" y="51555"/>
                </a:lnTo>
                <a:lnTo>
                  <a:pt x="212622" y="43743"/>
                </a:lnTo>
                <a:lnTo>
                  <a:pt x="196011" y="31855"/>
                </a:lnTo>
                <a:lnTo>
                  <a:pt x="175288" y="18274"/>
                </a:lnTo>
                <a:lnTo>
                  <a:pt x="159809" y="12713"/>
                </a:lnTo>
                <a:close/>
              </a:path>
              <a:path w="519429" h="591820">
                <a:moveTo>
                  <a:pt x="234126" y="51883"/>
                </a:moveTo>
                <a:lnTo>
                  <a:pt x="201434" y="51883"/>
                </a:lnTo>
                <a:lnTo>
                  <a:pt x="217002" y="59429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4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8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3"/>
                </a:lnTo>
                <a:lnTo>
                  <a:pt x="251574" y="56064"/>
                </a:lnTo>
                <a:lnTo>
                  <a:pt x="234126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7"/>
                </a:lnTo>
                <a:lnTo>
                  <a:pt x="296411" y="57127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750176" y="6717577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" name="object 84"/>
          <p:cNvGrpSpPr/>
          <p:nvPr/>
        </p:nvGrpSpPr>
        <p:grpSpPr>
          <a:xfrm>
            <a:off x="9744962" y="6731670"/>
            <a:ext cx="182245" cy="151130"/>
            <a:chOff x="9744962" y="6731670"/>
            <a:chExt cx="182245" cy="151130"/>
          </a:xfrm>
        </p:grpSpPr>
        <p:sp>
          <p:nvSpPr>
            <p:cNvPr id="85" name="object 85"/>
            <p:cNvSpPr/>
            <p:nvPr/>
          </p:nvSpPr>
          <p:spPr>
            <a:xfrm>
              <a:off x="9911216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87" name="object 87"/>
          <p:cNvSpPr/>
          <p:nvPr/>
        </p:nvSpPr>
        <p:spPr>
          <a:xfrm>
            <a:off x="9472027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514427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8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483526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114392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058843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123320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9472027" y="0"/>
            <a:ext cx="721995" cy="466090"/>
            <a:chOff x="9472027" y="0"/>
            <a:chExt cx="721995" cy="466090"/>
          </a:xfrm>
        </p:grpSpPr>
        <p:sp>
          <p:nvSpPr>
            <p:cNvPr id="94" name="object 94"/>
            <p:cNvSpPr/>
            <p:nvPr/>
          </p:nvSpPr>
          <p:spPr>
            <a:xfrm>
              <a:off x="9585135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31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38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81" y="302895"/>
                  </a:lnTo>
                  <a:lnTo>
                    <a:pt x="318617" y="286258"/>
                  </a:lnTo>
                  <a:lnTo>
                    <a:pt x="315353" y="271106"/>
                  </a:lnTo>
                  <a:lnTo>
                    <a:pt x="307378" y="257111"/>
                  </a:lnTo>
                  <a:lnTo>
                    <a:pt x="296608" y="247345"/>
                  </a:lnTo>
                  <a:lnTo>
                    <a:pt x="286385" y="241922"/>
                  </a:lnTo>
                  <a:lnTo>
                    <a:pt x="282079" y="239636"/>
                  </a:lnTo>
                  <a:lnTo>
                    <a:pt x="263677" y="23397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27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49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29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27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70" y="389813"/>
                  </a:lnTo>
                  <a:lnTo>
                    <a:pt x="158584" y="363867"/>
                  </a:lnTo>
                  <a:lnTo>
                    <a:pt x="157264" y="349669"/>
                  </a:lnTo>
                  <a:lnTo>
                    <a:pt x="156210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35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18" y="348386"/>
                  </a:lnTo>
                  <a:lnTo>
                    <a:pt x="296176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12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89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58" y="174726"/>
                  </a:lnTo>
                  <a:lnTo>
                    <a:pt x="484162" y="130022"/>
                  </a:lnTo>
                  <a:lnTo>
                    <a:pt x="506107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4962" y="131018"/>
              <a:ext cx="172707" cy="656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472016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/>
          <p:nvPr/>
        </p:nvSpPr>
        <p:spPr>
          <a:xfrm>
            <a:off x="5263154" y="1836233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5443105" y="2016066"/>
            <a:ext cx="185420" cy="147955"/>
            <a:chOff x="5443105" y="2016066"/>
            <a:chExt cx="185420" cy="147955"/>
          </a:xfrm>
        </p:grpSpPr>
        <p:sp>
          <p:nvSpPr>
            <p:cNvPr id="99" name="object 99"/>
            <p:cNvSpPr/>
            <p:nvPr/>
          </p:nvSpPr>
          <p:spPr>
            <a:xfrm>
              <a:off x="5443105" y="2016066"/>
              <a:ext cx="17145" cy="41910"/>
            </a:xfrm>
            <a:custGeom>
              <a:avLst/>
              <a:gdLst/>
              <a:ahLst/>
              <a:cxnLst/>
              <a:rect l="l" t="t" r="r" b="b"/>
              <a:pathLst>
                <a:path w="17145" h="41910">
                  <a:moveTo>
                    <a:pt x="9436" y="0"/>
                  </a:moveTo>
                  <a:lnTo>
                    <a:pt x="2476" y="850"/>
                  </a:lnTo>
                  <a:lnTo>
                    <a:pt x="0" y="4013"/>
                  </a:lnTo>
                  <a:lnTo>
                    <a:pt x="4330" y="39344"/>
                  </a:lnTo>
                  <a:lnTo>
                    <a:pt x="7505" y="41821"/>
                  </a:lnTo>
                  <a:lnTo>
                    <a:pt x="10985" y="41389"/>
                  </a:lnTo>
                  <a:lnTo>
                    <a:pt x="14465" y="40957"/>
                  </a:lnTo>
                  <a:lnTo>
                    <a:pt x="16941" y="37795"/>
                  </a:lnTo>
                  <a:lnTo>
                    <a:pt x="12598" y="2463"/>
                  </a:lnTo>
                  <a:lnTo>
                    <a:pt x="9436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2095110"/>
              <a:ext cx="172186" cy="68376"/>
            </a:xfrm>
            <a:prstGeom prst="rect">
              <a:avLst/>
            </a:prstGeom>
          </p:spPr>
        </p:pic>
      </p:grpSp>
      <p:sp>
        <p:nvSpPr>
          <p:cNvPr id="101" name="object 101"/>
          <p:cNvSpPr/>
          <p:nvPr/>
        </p:nvSpPr>
        <p:spPr>
          <a:xfrm>
            <a:off x="5603552" y="1996356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244806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57162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814480" y="201540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778456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800749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" name="object 107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108" name="object 108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5157162" y="4510495"/>
            <a:ext cx="720725" cy="599440"/>
            <a:chOff x="5157162" y="4510495"/>
            <a:chExt cx="720725" cy="599440"/>
          </a:xfrm>
        </p:grpSpPr>
        <p:sp>
          <p:nvSpPr>
            <p:cNvPr id="112" name="object 112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5157152" y="4551222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" name="object 115"/>
          <p:cNvSpPr/>
          <p:nvPr/>
        </p:nvSpPr>
        <p:spPr>
          <a:xfrm>
            <a:off x="5263154" y="584762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443105" y="6027458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30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598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603552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8" name="object 118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6106501"/>
            <a:ext cx="172186" cy="68376"/>
          </a:xfrm>
          <a:prstGeom prst="rect">
            <a:avLst/>
          </a:prstGeom>
        </p:spPr>
      </p:pic>
      <p:sp>
        <p:nvSpPr>
          <p:cNvPr id="119" name="object 119"/>
          <p:cNvSpPr/>
          <p:nvPr/>
        </p:nvSpPr>
        <p:spPr>
          <a:xfrm>
            <a:off x="5174480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44806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157162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778456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800749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" name="object 124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25" name="object 125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4307601" y="1211165"/>
            <a:ext cx="723265" cy="591820"/>
            <a:chOff x="4307601" y="1211165"/>
            <a:chExt cx="723265" cy="591820"/>
          </a:xfrm>
        </p:grpSpPr>
        <p:sp>
          <p:nvSpPr>
            <p:cNvPr id="129" name="object 129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4307599" y="1258302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5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5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5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5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4408706" y="2548295"/>
            <a:ext cx="519430" cy="591820"/>
            <a:chOff x="4408706" y="2548295"/>
            <a:chExt cx="519430" cy="591820"/>
          </a:xfrm>
        </p:grpSpPr>
        <p:sp>
          <p:nvSpPr>
            <p:cNvPr id="133" name="object 133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135" name="object 135"/>
          <p:cNvSpPr/>
          <p:nvPr/>
        </p:nvSpPr>
        <p:spPr>
          <a:xfrm>
            <a:off x="4296100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338501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30760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882917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947395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0" name="object 140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141" name="object 141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4307601" y="5222556"/>
            <a:ext cx="723265" cy="591820"/>
            <a:chOff x="4307601" y="5222556"/>
            <a:chExt cx="723265" cy="591820"/>
          </a:xfrm>
        </p:grpSpPr>
        <p:sp>
          <p:nvSpPr>
            <p:cNvPr id="145" name="object 145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" name="object 146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4307599" y="5269699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899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4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8" name="object 148"/>
          <p:cNvGrpSpPr/>
          <p:nvPr/>
        </p:nvGrpSpPr>
        <p:grpSpPr>
          <a:xfrm>
            <a:off x="4408706" y="6559687"/>
            <a:ext cx="519430" cy="591820"/>
            <a:chOff x="4408706" y="6559687"/>
            <a:chExt cx="519430" cy="591820"/>
          </a:xfrm>
        </p:grpSpPr>
        <p:sp>
          <p:nvSpPr>
            <p:cNvPr id="149" name="object 149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51" name="object 151"/>
          <p:cNvSpPr/>
          <p:nvPr/>
        </p:nvSpPr>
        <p:spPr>
          <a:xfrm>
            <a:off x="4296100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338501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30760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938467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882917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947395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" name="object 157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158" name="object 158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4296092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6988463" y="1836233"/>
            <a:ext cx="518795" cy="599440"/>
            <a:chOff x="6988463" y="1836233"/>
            <a:chExt cx="518795" cy="599440"/>
          </a:xfrm>
        </p:grpSpPr>
        <p:sp>
          <p:nvSpPr>
            <p:cNvPr id="162" name="object 162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</p:grpSp>
      <p:sp>
        <p:nvSpPr>
          <p:cNvPr id="164" name="object 164"/>
          <p:cNvSpPr/>
          <p:nvPr/>
        </p:nvSpPr>
        <p:spPr>
          <a:xfrm>
            <a:off x="6899788" y="20940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970115" y="217990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882470" y="19637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539789" y="201540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503764" y="212071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526056" y="187695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0" name="object 170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171" name="object 171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4" name="object 174"/>
          <p:cNvGrpSpPr/>
          <p:nvPr/>
        </p:nvGrpSpPr>
        <p:grpSpPr>
          <a:xfrm>
            <a:off x="6882470" y="4510495"/>
            <a:ext cx="720725" cy="599440"/>
            <a:chOff x="6882470" y="4510495"/>
            <a:chExt cx="720725" cy="599440"/>
          </a:xfrm>
        </p:grpSpPr>
        <p:sp>
          <p:nvSpPr>
            <p:cNvPr id="175" name="object 175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6882460" y="4551222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" name="object 178"/>
          <p:cNvGrpSpPr/>
          <p:nvPr/>
        </p:nvGrpSpPr>
        <p:grpSpPr>
          <a:xfrm>
            <a:off x="6899788" y="5847625"/>
            <a:ext cx="607695" cy="599440"/>
            <a:chOff x="6899788" y="5847625"/>
            <a:chExt cx="607695" cy="599440"/>
          </a:xfrm>
        </p:grpSpPr>
        <p:sp>
          <p:nvSpPr>
            <p:cNvPr id="179" name="object 179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6899783" y="6105397"/>
              <a:ext cx="138430" cy="147320"/>
            </a:xfrm>
            <a:custGeom>
              <a:avLst/>
              <a:gdLst/>
              <a:ahLst/>
              <a:cxnLst/>
              <a:rect l="l" t="t" r="r" b="b"/>
              <a:pathLst>
                <a:path w="138429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8429" h="147320">
                  <a:moveTo>
                    <a:pt x="137807" y="91363"/>
                  </a:moveTo>
                  <a:lnTo>
                    <a:pt x="133134" y="86106"/>
                  </a:lnTo>
                  <a:lnTo>
                    <a:pt x="129120" y="85902"/>
                  </a:lnTo>
                  <a:lnTo>
                    <a:pt x="70561" y="137985"/>
                  </a:lnTo>
                  <a:lnTo>
                    <a:pt x="70332" y="141998"/>
                  </a:lnTo>
                  <a:lnTo>
                    <a:pt x="72669" y="144614"/>
                  </a:lnTo>
                  <a:lnTo>
                    <a:pt x="74104" y="146240"/>
                  </a:lnTo>
                  <a:lnTo>
                    <a:pt x="76187" y="146939"/>
                  </a:lnTo>
                  <a:lnTo>
                    <a:pt x="79425" y="146545"/>
                  </a:lnTo>
                  <a:lnTo>
                    <a:pt x="80632" y="146024"/>
                  </a:lnTo>
                  <a:lnTo>
                    <a:pt x="137566" y="95377"/>
                  </a:lnTo>
                  <a:lnTo>
                    <a:pt x="137807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2" name="object 182"/>
          <p:cNvSpPr/>
          <p:nvPr/>
        </p:nvSpPr>
        <p:spPr>
          <a:xfrm>
            <a:off x="6882470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503764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526056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5" name="object 185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186" name="object 186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" name="object 189"/>
          <p:cNvGrpSpPr/>
          <p:nvPr/>
        </p:nvGrpSpPr>
        <p:grpSpPr>
          <a:xfrm>
            <a:off x="6032908" y="1211165"/>
            <a:ext cx="723265" cy="591820"/>
            <a:chOff x="6032908" y="1211165"/>
            <a:chExt cx="723265" cy="591820"/>
          </a:xfrm>
        </p:grpSpPr>
        <p:sp>
          <p:nvSpPr>
            <p:cNvPr id="190" name="object 190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6032906" y="1258302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5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5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5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5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3" name="object 193"/>
          <p:cNvGrpSpPr/>
          <p:nvPr/>
        </p:nvGrpSpPr>
        <p:grpSpPr>
          <a:xfrm>
            <a:off x="6032908" y="2548295"/>
            <a:ext cx="723265" cy="591820"/>
            <a:chOff x="6032908" y="2548295"/>
            <a:chExt cx="723265" cy="591820"/>
          </a:xfrm>
        </p:grpSpPr>
        <p:sp>
          <p:nvSpPr>
            <p:cNvPr id="194" name="object 194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6032906" y="2595435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39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7" name="object 197"/>
          <p:cNvSpPr/>
          <p:nvPr/>
        </p:nvSpPr>
        <p:spPr>
          <a:xfrm>
            <a:off x="6134014" y="3885426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573" y="448961"/>
                </a:lnTo>
                <a:lnTo>
                  <a:pt x="304419" y="450650"/>
                </a:lnTo>
                <a:lnTo>
                  <a:pt x="302831" y="461795"/>
                </a:lnTo>
                <a:lnTo>
                  <a:pt x="300121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0"/>
                </a:lnTo>
                <a:lnTo>
                  <a:pt x="312583" y="476834"/>
                </a:lnTo>
                <a:lnTo>
                  <a:pt x="315399" y="463666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20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20">
                <a:moveTo>
                  <a:pt x="99231" y="0"/>
                </a:moveTo>
                <a:lnTo>
                  <a:pt x="57391" y="5985"/>
                </a:lnTo>
                <a:lnTo>
                  <a:pt x="21594" y="30241"/>
                </a:lnTo>
                <a:lnTo>
                  <a:pt x="0" y="88434"/>
                </a:lnTo>
                <a:lnTo>
                  <a:pt x="892" y="154282"/>
                </a:lnTo>
                <a:lnTo>
                  <a:pt x="12257" y="212216"/>
                </a:lnTo>
                <a:lnTo>
                  <a:pt x="29005" y="259960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2" y="327563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3"/>
                </a:lnTo>
                <a:lnTo>
                  <a:pt x="66528" y="314316"/>
                </a:lnTo>
                <a:lnTo>
                  <a:pt x="62806" y="301449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20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7" y="476834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920" y="433759"/>
                </a:lnTo>
                <a:lnTo>
                  <a:pt x="157431" y="427030"/>
                </a:lnTo>
                <a:lnTo>
                  <a:pt x="173164" y="380229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20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20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4" y="17324"/>
                </a:lnTo>
                <a:lnTo>
                  <a:pt x="155892" y="23965"/>
                </a:lnTo>
                <a:lnTo>
                  <a:pt x="173644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7" y="83387"/>
                </a:lnTo>
                <a:lnTo>
                  <a:pt x="251431" y="98739"/>
                </a:lnTo>
                <a:lnTo>
                  <a:pt x="294843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20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20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299558" y="4043316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" name="object 199"/>
          <p:cNvGrpSpPr/>
          <p:nvPr/>
        </p:nvGrpSpPr>
        <p:grpSpPr>
          <a:xfrm>
            <a:off x="6294344" y="4057410"/>
            <a:ext cx="182245" cy="151130"/>
            <a:chOff x="6294344" y="4057410"/>
            <a:chExt cx="182245" cy="151130"/>
          </a:xfrm>
        </p:grpSpPr>
        <p:sp>
          <p:nvSpPr>
            <p:cNvPr id="200" name="object 200"/>
            <p:cNvSpPr/>
            <p:nvPr/>
          </p:nvSpPr>
          <p:spPr>
            <a:xfrm>
              <a:off x="6460599" y="405741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</p:grpSp>
      <p:sp>
        <p:nvSpPr>
          <p:cNvPr id="202" name="object 202"/>
          <p:cNvSpPr/>
          <p:nvPr/>
        </p:nvSpPr>
        <p:spPr>
          <a:xfrm>
            <a:off x="6063810" y="417323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032908" y="393255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663776" y="412781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608226" y="4215540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672703" y="399462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6032908" y="5222556"/>
            <a:ext cx="723265" cy="591820"/>
            <a:chOff x="6032908" y="5222556"/>
            <a:chExt cx="723265" cy="591820"/>
          </a:xfrm>
        </p:grpSpPr>
        <p:sp>
          <p:nvSpPr>
            <p:cNvPr id="208" name="object 208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6032906" y="5269699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212" name="object 212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6134523" y="0"/>
            <a:ext cx="518795" cy="466090"/>
            <a:chOff x="6134523" y="0"/>
            <a:chExt cx="518795" cy="466090"/>
          </a:xfrm>
        </p:grpSpPr>
        <p:sp>
          <p:nvSpPr>
            <p:cNvPr id="216" name="object 216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</p:grpSp>
      <p:sp>
        <p:nvSpPr>
          <p:cNvPr id="218" name="object 218"/>
          <p:cNvSpPr/>
          <p:nvPr/>
        </p:nvSpPr>
        <p:spPr>
          <a:xfrm>
            <a:off x="6021409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063810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3" name="object 223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224" name="object 224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1812537" y="3060004"/>
            <a:ext cx="518795" cy="599440"/>
            <a:chOff x="1812537" y="3060004"/>
            <a:chExt cx="518795" cy="599440"/>
          </a:xfrm>
        </p:grpSpPr>
        <p:sp>
          <p:nvSpPr>
            <p:cNvPr id="228" name="object 228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</p:grpSp>
      <p:sp>
        <p:nvSpPr>
          <p:cNvPr id="230" name="object 230"/>
          <p:cNvSpPr/>
          <p:nvPr/>
        </p:nvSpPr>
        <p:spPr>
          <a:xfrm>
            <a:off x="1723862" y="33177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94188" y="340367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06544" y="318754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363862" y="323917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327838" y="334449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350131" y="310072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6" name="object 236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237" name="object 237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" name="object 240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241" name="object 241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" name="object 244"/>
          <p:cNvGrpSpPr/>
          <p:nvPr/>
        </p:nvGrpSpPr>
        <p:grpSpPr>
          <a:xfrm>
            <a:off x="1812537" y="385743"/>
            <a:ext cx="518795" cy="599440"/>
            <a:chOff x="1812537" y="385743"/>
            <a:chExt cx="518795" cy="599440"/>
          </a:xfrm>
        </p:grpSpPr>
        <p:sp>
          <p:nvSpPr>
            <p:cNvPr id="245" name="object 245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</p:grpSp>
      <p:sp>
        <p:nvSpPr>
          <p:cNvPr id="247" name="object 247"/>
          <p:cNvSpPr/>
          <p:nvPr/>
        </p:nvSpPr>
        <p:spPr>
          <a:xfrm>
            <a:off x="1723862" y="64350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794188" y="72941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06544" y="51328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363862" y="564917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327838" y="67022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90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350131" y="42646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3" name="object 253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254" name="object 254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258" name="object 258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" name="object 261"/>
          <p:cNvGrpSpPr/>
          <p:nvPr/>
        </p:nvGrpSpPr>
        <p:grpSpPr>
          <a:xfrm>
            <a:off x="958088" y="3885426"/>
            <a:ext cx="519430" cy="591820"/>
            <a:chOff x="958088" y="3885426"/>
            <a:chExt cx="519430" cy="591820"/>
          </a:xfrm>
        </p:grpSpPr>
        <p:sp>
          <p:nvSpPr>
            <p:cNvPr id="262" name="object 262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" name="object 263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</p:grpSp>
      <p:sp>
        <p:nvSpPr>
          <p:cNvPr id="264" name="object 264"/>
          <p:cNvSpPr/>
          <p:nvPr/>
        </p:nvSpPr>
        <p:spPr>
          <a:xfrm>
            <a:off x="845482" y="40716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887883" y="417323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856981" y="393255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87849" y="412781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32299" y="4215540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96776" y="399462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0" name="object 270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271" name="object 271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" name="object 274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275" name="object 275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8" name="object 278"/>
          <p:cNvGrpSpPr/>
          <p:nvPr/>
        </p:nvGrpSpPr>
        <p:grpSpPr>
          <a:xfrm>
            <a:off x="958596" y="0"/>
            <a:ext cx="518795" cy="466090"/>
            <a:chOff x="958596" y="0"/>
            <a:chExt cx="518795" cy="466090"/>
          </a:xfrm>
        </p:grpSpPr>
        <p:sp>
          <p:nvSpPr>
            <p:cNvPr id="279" name="object 279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</p:grpSp>
      <p:sp>
        <p:nvSpPr>
          <p:cNvPr id="281" name="object 281"/>
          <p:cNvSpPr/>
          <p:nvPr/>
        </p:nvSpPr>
        <p:spPr>
          <a:xfrm>
            <a:off x="845482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87883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6" name="object 286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287" name="object 287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" name="object 28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" name="object 290"/>
          <p:cNvGrpSpPr/>
          <p:nvPr/>
        </p:nvGrpSpPr>
        <p:grpSpPr>
          <a:xfrm>
            <a:off x="3537845" y="3060004"/>
            <a:ext cx="518795" cy="599440"/>
            <a:chOff x="3537845" y="3060004"/>
            <a:chExt cx="518795" cy="599440"/>
          </a:xfrm>
        </p:grpSpPr>
        <p:sp>
          <p:nvSpPr>
            <p:cNvPr id="291" name="object 291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" name="object 292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3" y="3318880"/>
              <a:ext cx="172186" cy="68376"/>
            </a:xfrm>
            <a:prstGeom prst="rect">
              <a:avLst/>
            </a:prstGeom>
          </p:spPr>
        </p:pic>
      </p:grpSp>
      <p:sp>
        <p:nvSpPr>
          <p:cNvPr id="293" name="object 293"/>
          <p:cNvSpPr/>
          <p:nvPr/>
        </p:nvSpPr>
        <p:spPr>
          <a:xfrm>
            <a:off x="3449171" y="33177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19497" y="340367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431853" y="318754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089171" y="323917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53147" y="334449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75439" y="310072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300" name="object 300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302" name="object 302"/>
            <p:cNvSpPr/>
            <p:nvPr/>
          </p:nvSpPr>
          <p:spPr>
            <a:xfrm>
              <a:off x="3431844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" name="object 303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304" name="object 304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306" name="object 306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7" name="object 307"/>
          <p:cNvSpPr/>
          <p:nvPr/>
        </p:nvSpPr>
        <p:spPr>
          <a:xfrm>
            <a:off x="3537839" y="38574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55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57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8" name="object 308"/>
          <p:cNvPicPr/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644618"/>
            <a:ext cx="172186" cy="68376"/>
          </a:xfrm>
          <a:prstGeom prst="rect">
            <a:avLst/>
          </a:prstGeom>
        </p:spPr>
      </p:pic>
      <p:sp>
        <p:nvSpPr>
          <p:cNvPr id="309" name="object 309"/>
          <p:cNvSpPr/>
          <p:nvPr/>
        </p:nvSpPr>
        <p:spPr>
          <a:xfrm>
            <a:off x="3449171" y="64350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19497" y="72941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431853" y="51328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089171" y="564917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053147" y="67022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90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075439" y="42646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5" name="object 315"/>
          <p:cNvGrpSpPr/>
          <p:nvPr/>
        </p:nvGrpSpPr>
        <p:grpSpPr>
          <a:xfrm>
            <a:off x="2570791" y="1211165"/>
            <a:ext cx="734695" cy="591820"/>
            <a:chOff x="2570791" y="1211165"/>
            <a:chExt cx="734695" cy="591820"/>
          </a:xfrm>
        </p:grpSpPr>
        <p:sp>
          <p:nvSpPr>
            <p:cNvPr id="316" name="object 316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7" name="object 31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318" name="object 318"/>
            <p:cNvSpPr/>
            <p:nvPr/>
          </p:nvSpPr>
          <p:spPr>
            <a:xfrm>
              <a:off x="2570784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9" name="object 319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320" name="object 320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322" name="object 322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2683395" y="3885438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30" h="591820">
                <a:moveTo>
                  <a:pt x="342341" y="175666"/>
                </a:moveTo>
                <a:lnTo>
                  <a:pt x="339750" y="172593"/>
                </a:lnTo>
                <a:lnTo>
                  <a:pt x="336257" y="172288"/>
                </a:lnTo>
                <a:lnTo>
                  <a:pt x="332765" y="171983"/>
                </a:lnTo>
                <a:lnTo>
                  <a:pt x="329679" y="174561"/>
                </a:lnTo>
                <a:lnTo>
                  <a:pt x="326580" y="210019"/>
                </a:lnTo>
                <a:lnTo>
                  <a:pt x="329158" y="213106"/>
                </a:lnTo>
                <a:lnTo>
                  <a:pt x="336156" y="213715"/>
                </a:lnTo>
                <a:lnTo>
                  <a:pt x="339229" y="211124"/>
                </a:lnTo>
                <a:lnTo>
                  <a:pt x="342341" y="175666"/>
                </a:lnTo>
                <a:close/>
              </a:path>
              <a:path w="519430" h="591820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14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12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58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41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57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30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58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84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84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4" name="object 324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3728" y="4142409"/>
            <a:ext cx="172707" cy="65684"/>
          </a:xfrm>
          <a:prstGeom prst="rect">
            <a:avLst/>
          </a:prstGeom>
        </p:spPr>
      </p:pic>
      <p:sp>
        <p:nvSpPr>
          <p:cNvPr id="325" name="object 325"/>
          <p:cNvSpPr/>
          <p:nvPr/>
        </p:nvSpPr>
        <p:spPr>
          <a:xfrm>
            <a:off x="2570791" y="40716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613192" y="417323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582291" y="393255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213158" y="412781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157608" y="4215540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222086" y="399462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1" name="object 331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332" name="object 332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3" name="object 333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334" name="object 334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" name="object 335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336" name="object 336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" name="object 33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" name="object 339"/>
          <p:cNvSpPr/>
          <p:nvPr/>
        </p:nvSpPr>
        <p:spPr>
          <a:xfrm>
            <a:off x="2683903" y="12"/>
            <a:ext cx="518795" cy="466090"/>
          </a:xfrm>
          <a:custGeom>
            <a:avLst/>
            <a:gdLst/>
            <a:ahLst/>
            <a:cxnLst/>
            <a:rect l="l" t="t" r="r" b="b"/>
            <a:pathLst>
              <a:path w="518794" h="466090">
                <a:moveTo>
                  <a:pt x="180797" y="35610"/>
                </a:moveTo>
                <a:lnTo>
                  <a:pt x="178219" y="32524"/>
                </a:lnTo>
                <a:lnTo>
                  <a:pt x="171221" y="31915"/>
                </a:lnTo>
                <a:lnTo>
                  <a:pt x="168148" y="34505"/>
                </a:lnTo>
                <a:lnTo>
                  <a:pt x="165036" y="69964"/>
                </a:lnTo>
                <a:lnTo>
                  <a:pt x="167627" y="73037"/>
                </a:lnTo>
                <a:lnTo>
                  <a:pt x="171119" y="73342"/>
                </a:lnTo>
                <a:lnTo>
                  <a:pt x="174612" y="73647"/>
                </a:lnTo>
                <a:lnTo>
                  <a:pt x="177698" y="71069"/>
                </a:lnTo>
                <a:lnTo>
                  <a:pt x="180797" y="35610"/>
                </a:lnTo>
                <a:close/>
              </a:path>
              <a:path w="518794" h="466090">
                <a:moveTo>
                  <a:pt x="341833" y="49695"/>
                </a:moveTo>
                <a:lnTo>
                  <a:pt x="339242" y="46621"/>
                </a:lnTo>
                <a:lnTo>
                  <a:pt x="335749" y="46316"/>
                </a:lnTo>
                <a:lnTo>
                  <a:pt x="332257" y="46012"/>
                </a:lnTo>
                <a:lnTo>
                  <a:pt x="329171" y="48590"/>
                </a:lnTo>
                <a:lnTo>
                  <a:pt x="326072" y="84048"/>
                </a:lnTo>
                <a:lnTo>
                  <a:pt x="328650" y="87134"/>
                </a:lnTo>
                <a:lnTo>
                  <a:pt x="335648" y="87744"/>
                </a:lnTo>
                <a:lnTo>
                  <a:pt x="338721" y="85153"/>
                </a:lnTo>
                <a:lnTo>
                  <a:pt x="341833" y="49695"/>
                </a:lnTo>
                <a:close/>
              </a:path>
              <a:path w="518794" h="466090">
                <a:moveTo>
                  <a:pt x="518782" y="7899"/>
                </a:moveTo>
                <a:lnTo>
                  <a:pt x="518426" y="0"/>
                </a:lnTo>
                <a:lnTo>
                  <a:pt x="506018" y="0"/>
                </a:lnTo>
                <a:lnTo>
                  <a:pt x="506133" y="6794"/>
                </a:lnTo>
                <a:lnTo>
                  <a:pt x="493026" y="72847"/>
                </a:lnTo>
                <a:lnTo>
                  <a:pt x="470611" y="128244"/>
                </a:lnTo>
                <a:lnTo>
                  <a:pt x="445706" y="170916"/>
                </a:lnTo>
                <a:lnTo>
                  <a:pt x="425081" y="198755"/>
                </a:lnTo>
                <a:lnTo>
                  <a:pt x="418541" y="208076"/>
                </a:lnTo>
                <a:lnTo>
                  <a:pt x="413512" y="218249"/>
                </a:lnTo>
                <a:lnTo>
                  <a:pt x="410044" y="229158"/>
                </a:lnTo>
                <a:lnTo>
                  <a:pt x="408190" y="240626"/>
                </a:lnTo>
                <a:lnTo>
                  <a:pt x="404710" y="280441"/>
                </a:lnTo>
                <a:lnTo>
                  <a:pt x="396621" y="330200"/>
                </a:lnTo>
                <a:lnTo>
                  <a:pt x="384060" y="372541"/>
                </a:lnTo>
                <a:lnTo>
                  <a:pt x="360184" y="427507"/>
                </a:lnTo>
                <a:lnTo>
                  <a:pt x="329158" y="449986"/>
                </a:lnTo>
                <a:lnTo>
                  <a:pt x="305574" y="453720"/>
                </a:lnTo>
                <a:lnTo>
                  <a:pt x="298234" y="451675"/>
                </a:lnTo>
                <a:lnTo>
                  <a:pt x="294982" y="447294"/>
                </a:lnTo>
                <a:lnTo>
                  <a:pt x="292608" y="436473"/>
                </a:lnTo>
                <a:lnTo>
                  <a:pt x="294525" y="419608"/>
                </a:lnTo>
                <a:lnTo>
                  <a:pt x="299085" y="399491"/>
                </a:lnTo>
                <a:lnTo>
                  <a:pt x="304634" y="378968"/>
                </a:lnTo>
                <a:lnTo>
                  <a:pt x="308521" y="364794"/>
                </a:lnTo>
                <a:lnTo>
                  <a:pt x="312077" y="350862"/>
                </a:lnTo>
                <a:lnTo>
                  <a:pt x="314896" y="337693"/>
                </a:lnTo>
                <a:lnTo>
                  <a:pt x="316572" y="325780"/>
                </a:lnTo>
                <a:lnTo>
                  <a:pt x="316839" y="322656"/>
                </a:lnTo>
                <a:lnTo>
                  <a:pt x="317423" y="317169"/>
                </a:lnTo>
                <a:lnTo>
                  <a:pt x="318668" y="302895"/>
                </a:lnTo>
                <a:lnTo>
                  <a:pt x="318604" y="286258"/>
                </a:lnTo>
                <a:lnTo>
                  <a:pt x="315341" y="271106"/>
                </a:lnTo>
                <a:lnTo>
                  <a:pt x="286385" y="241922"/>
                </a:lnTo>
                <a:lnTo>
                  <a:pt x="241300" y="230276"/>
                </a:lnTo>
                <a:lnTo>
                  <a:pt x="240995" y="230200"/>
                </a:lnTo>
                <a:lnTo>
                  <a:pt x="240360" y="230124"/>
                </a:lnTo>
                <a:lnTo>
                  <a:pt x="234911" y="229641"/>
                </a:lnTo>
                <a:lnTo>
                  <a:pt x="234772" y="229628"/>
                </a:lnTo>
                <a:lnTo>
                  <a:pt x="234391" y="229641"/>
                </a:lnTo>
                <a:lnTo>
                  <a:pt x="234137" y="229641"/>
                </a:lnTo>
                <a:lnTo>
                  <a:pt x="211455" y="229400"/>
                </a:lnTo>
                <a:lnTo>
                  <a:pt x="192354" y="231787"/>
                </a:lnTo>
                <a:lnTo>
                  <a:pt x="154178" y="256933"/>
                </a:lnTo>
                <a:lnTo>
                  <a:pt x="144106" y="301752"/>
                </a:lnTo>
                <a:lnTo>
                  <a:pt x="143687" y="307784"/>
                </a:lnTo>
                <a:lnTo>
                  <a:pt x="143433" y="310629"/>
                </a:lnTo>
                <a:lnTo>
                  <a:pt x="143205" y="317169"/>
                </a:lnTo>
                <a:lnTo>
                  <a:pt x="143078" y="324675"/>
                </a:lnTo>
                <a:lnTo>
                  <a:pt x="143497" y="336118"/>
                </a:lnTo>
                <a:lnTo>
                  <a:pt x="144614" y="350862"/>
                </a:lnTo>
                <a:lnTo>
                  <a:pt x="145948" y="365074"/>
                </a:lnTo>
                <a:lnTo>
                  <a:pt x="147840" y="386257"/>
                </a:lnTo>
                <a:lnTo>
                  <a:pt x="143586" y="434060"/>
                </a:lnTo>
                <a:lnTo>
                  <a:pt x="132016" y="438531"/>
                </a:lnTo>
                <a:lnTo>
                  <a:pt x="122770" y="436067"/>
                </a:lnTo>
                <a:lnTo>
                  <a:pt x="88176" y="413296"/>
                </a:lnTo>
                <a:lnTo>
                  <a:pt x="68834" y="344932"/>
                </a:lnTo>
                <a:lnTo>
                  <a:pt x="63906" y="301853"/>
                </a:lnTo>
                <a:lnTo>
                  <a:pt x="64020" y="286258"/>
                </a:lnTo>
                <a:lnTo>
                  <a:pt x="64414" y="256933"/>
                </a:lnTo>
                <a:lnTo>
                  <a:pt x="64516" y="250431"/>
                </a:lnTo>
                <a:lnTo>
                  <a:pt x="67627" y="215036"/>
                </a:lnTo>
                <a:lnTo>
                  <a:pt x="67805" y="201587"/>
                </a:lnTo>
                <a:lnTo>
                  <a:pt x="66014" y="188341"/>
                </a:lnTo>
                <a:lnTo>
                  <a:pt x="62293" y="175475"/>
                </a:lnTo>
                <a:lnTo>
                  <a:pt x="56680" y="163169"/>
                </a:lnTo>
                <a:lnTo>
                  <a:pt x="40208" y="129082"/>
                </a:lnTo>
                <a:lnTo>
                  <a:pt x="24003" y="82969"/>
                </a:lnTo>
                <a:lnTo>
                  <a:pt x="13017" y="27063"/>
                </a:lnTo>
                <a:lnTo>
                  <a:pt x="12636" y="0"/>
                </a:lnTo>
                <a:lnTo>
                  <a:pt x="0" y="0"/>
                </a:lnTo>
                <a:lnTo>
                  <a:pt x="381" y="28308"/>
                </a:lnTo>
                <a:lnTo>
                  <a:pt x="11747" y="86245"/>
                </a:lnTo>
                <a:lnTo>
                  <a:pt x="28486" y="133985"/>
                </a:lnTo>
                <a:lnTo>
                  <a:pt x="45542" y="169265"/>
                </a:lnTo>
                <a:lnTo>
                  <a:pt x="50368" y="179870"/>
                </a:lnTo>
                <a:lnTo>
                  <a:pt x="53581" y="190957"/>
                </a:lnTo>
                <a:lnTo>
                  <a:pt x="55016" y="201587"/>
                </a:lnTo>
                <a:lnTo>
                  <a:pt x="55067" y="206819"/>
                </a:lnTo>
                <a:lnTo>
                  <a:pt x="54978" y="213931"/>
                </a:lnTo>
                <a:lnTo>
                  <a:pt x="51854" y="249567"/>
                </a:lnTo>
                <a:lnTo>
                  <a:pt x="50863" y="296583"/>
                </a:lnTo>
                <a:lnTo>
                  <a:pt x="55054" y="339090"/>
                </a:lnTo>
                <a:lnTo>
                  <a:pt x="70637" y="406869"/>
                </a:lnTo>
                <a:lnTo>
                  <a:pt x="104584" y="442518"/>
                </a:lnTo>
                <a:lnTo>
                  <a:pt x="138595" y="450888"/>
                </a:lnTo>
                <a:lnTo>
                  <a:pt x="146723" y="448589"/>
                </a:lnTo>
                <a:lnTo>
                  <a:pt x="152311" y="443268"/>
                </a:lnTo>
                <a:lnTo>
                  <a:pt x="154914" y="438531"/>
                </a:lnTo>
                <a:lnTo>
                  <a:pt x="159156" y="430847"/>
                </a:lnTo>
                <a:lnTo>
                  <a:pt x="161531" y="412584"/>
                </a:lnTo>
                <a:lnTo>
                  <a:pt x="160858" y="389813"/>
                </a:lnTo>
                <a:lnTo>
                  <a:pt x="158584" y="363867"/>
                </a:lnTo>
                <a:lnTo>
                  <a:pt x="157251" y="349669"/>
                </a:lnTo>
                <a:lnTo>
                  <a:pt x="156197" y="335826"/>
                </a:lnTo>
                <a:lnTo>
                  <a:pt x="155816" y="325780"/>
                </a:lnTo>
                <a:lnTo>
                  <a:pt x="155752" y="321754"/>
                </a:lnTo>
                <a:lnTo>
                  <a:pt x="156083" y="311734"/>
                </a:lnTo>
                <a:lnTo>
                  <a:pt x="156349" y="308825"/>
                </a:lnTo>
                <a:lnTo>
                  <a:pt x="156768" y="302895"/>
                </a:lnTo>
                <a:lnTo>
                  <a:pt x="164769" y="263931"/>
                </a:lnTo>
                <a:lnTo>
                  <a:pt x="197523" y="243649"/>
                </a:lnTo>
                <a:lnTo>
                  <a:pt x="215239" y="241922"/>
                </a:lnTo>
                <a:lnTo>
                  <a:pt x="236613" y="242557"/>
                </a:lnTo>
                <a:lnTo>
                  <a:pt x="274916" y="250431"/>
                </a:lnTo>
                <a:lnTo>
                  <a:pt x="303669" y="276085"/>
                </a:lnTo>
                <a:lnTo>
                  <a:pt x="306082" y="288391"/>
                </a:lnTo>
                <a:lnTo>
                  <a:pt x="306070" y="296583"/>
                </a:lnTo>
                <a:lnTo>
                  <a:pt x="305955" y="302895"/>
                </a:lnTo>
                <a:lnTo>
                  <a:pt x="304787" y="315849"/>
                </a:lnTo>
                <a:lnTo>
                  <a:pt x="304177" y="321754"/>
                </a:lnTo>
                <a:lnTo>
                  <a:pt x="303923" y="324675"/>
                </a:lnTo>
                <a:lnTo>
                  <a:pt x="302323" y="335826"/>
                </a:lnTo>
                <a:lnTo>
                  <a:pt x="299605" y="348386"/>
                </a:lnTo>
                <a:lnTo>
                  <a:pt x="296164" y="361823"/>
                </a:lnTo>
                <a:lnTo>
                  <a:pt x="292392" y="375577"/>
                </a:lnTo>
                <a:lnTo>
                  <a:pt x="285648" y="400735"/>
                </a:lnTo>
                <a:lnTo>
                  <a:pt x="281089" y="422833"/>
                </a:lnTo>
                <a:lnTo>
                  <a:pt x="281000" y="423811"/>
                </a:lnTo>
                <a:lnTo>
                  <a:pt x="280200" y="441426"/>
                </a:lnTo>
                <a:lnTo>
                  <a:pt x="284784" y="454850"/>
                </a:lnTo>
                <a:lnTo>
                  <a:pt x="290220" y="460133"/>
                </a:lnTo>
                <a:lnTo>
                  <a:pt x="297395" y="463727"/>
                </a:lnTo>
                <a:lnTo>
                  <a:pt x="306133" y="465556"/>
                </a:lnTo>
                <a:lnTo>
                  <a:pt x="316217" y="465543"/>
                </a:lnTo>
                <a:lnTo>
                  <a:pt x="331914" y="462407"/>
                </a:lnTo>
                <a:lnTo>
                  <a:pt x="347802" y="455752"/>
                </a:lnTo>
                <a:lnTo>
                  <a:pt x="350659" y="453720"/>
                </a:lnTo>
                <a:lnTo>
                  <a:pt x="361734" y="445909"/>
                </a:lnTo>
                <a:lnTo>
                  <a:pt x="385038" y="404418"/>
                </a:lnTo>
                <a:lnTo>
                  <a:pt x="410171" y="328041"/>
                </a:lnTo>
                <a:lnTo>
                  <a:pt x="417360" y="281546"/>
                </a:lnTo>
                <a:lnTo>
                  <a:pt x="420839" y="241731"/>
                </a:lnTo>
                <a:lnTo>
                  <a:pt x="422376" y="232143"/>
                </a:lnTo>
                <a:lnTo>
                  <a:pt x="425259" y="223050"/>
                </a:lnTo>
                <a:lnTo>
                  <a:pt x="429450" y="214566"/>
                </a:lnTo>
                <a:lnTo>
                  <a:pt x="434873" y="206819"/>
                </a:lnTo>
                <a:lnTo>
                  <a:pt x="458546" y="174726"/>
                </a:lnTo>
                <a:lnTo>
                  <a:pt x="484162" y="130022"/>
                </a:lnTo>
                <a:lnTo>
                  <a:pt x="506095" y="73990"/>
                </a:lnTo>
                <a:lnTo>
                  <a:pt x="518782" y="789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40" name="object 340"/>
          <p:cNvPicPr/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3728" y="131018"/>
            <a:ext cx="172707" cy="65684"/>
          </a:xfrm>
          <a:prstGeom prst="rect">
            <a:avLst/>
          </a:prstGeom>
        </p:spPr>
      </p:pic>
      <p:sp>
        <p:nvSpPr>
          <p:cNvPr id="341" name="object 341"/>
          <p:cNvSpPr/>
          <p:nvPr/>
        </p:nvSpPr>
        <p:spPr>
          <a:xfrm>
            <a:off x="2570791" y="60228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613192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6" name="object 346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347" name="object 347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8" name="object 348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349" name="object 349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87223" y="3060013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42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39">
                <a:moveTo>
                  <a:pt x="518731" y="152196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00" y="212661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77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24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55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41"/>
                </a:lnTo>
                <a:lnTo>
                  <a:pt x="349859" y="365328"/>
                </a:lnTo>
                <a:lnTo>
                  <a:pt x="334035" y="360807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55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34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81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73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53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69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70" y="43370"/>
                </a:lnTo>
                <a:lnTo>
                  <a:pt x="120548" y="38417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61"/>
                </a:lnTo>
                <a:lnTo>
                  <a:pt x="37731" y="266966"/>
                </a:lnTo>
                <a:lnTo>
                  <a:pt x="64033" y="310184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64" y="505282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28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72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83"/>
                </a:lnTo>
                <a:lnTo>
                  <a:pt x="373214" y="477723"/>
                </a:lnTo>
                <a:lnTo>
                  <a:pt x="372249" y="494372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72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196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51" name="object 351"/>
          <p:cNvPicPr/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3318880"/>
            <a:ext cx="172186" cy="68376"/>
          </a:xfrm>
          <a:prstGeom prst="rect">
            <a:avLst/>
          </a:prstGeom>
        </p:spPr>
      </p:pic>
      <p:sp>
        <p:nvSpPr>
          <p:cNvPr id="352" name="object 352"/>
          <p:cNvSpPr/>
          <p:nvPr/>
        </p:nvSpPr>
        <p:spPr>
          <a:xfrm>
            <a:off x="-1446" y="33177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8879" y="340367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0" y="319169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38554" y="323917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02529" y="334449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24822" y="310072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8" name="object 358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359" name="object 359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" name="object 360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361" name="object 361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2" name="object 362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363" name="object 363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4" name="object 364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365" name="object 365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6" name="object 366"/>
          <p:cNvSpPr/>
          <p:nvPr/>
        </p:nvSpPr>
        <p:spPr>
          <a:xfrm>
            <a:off x="87223" y="385749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40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40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40">
                <a:moveTo>
                  <a:pt x="357339" y="197929"/>
                </a:moveTo>
                <a:lnTo>
                  <a:pt x="353009" y="162598"/>
                </a:lnTo>
                <a:lnTo>
                  <a:pt x="349834" y="160121"/>
                </a:lnTo>
                <a:lnTo>
                  <a:pt x="346354" y="160553"/>
                </a:lnTo>
                <a:lnTo>
                  <a:pt x="342874" y="160985"/>
                </a:lnTo>
                <a:lnTo>
                  <a:pt x="340398" y="164147"/>
                </a:lnTo>
                <a:lnTo>
                  <a:pt x="344741" y="199478"/>
                </a:lnTo>
                <a:lnTo>
                  <a:pt x="347903" y="201955"/>
                </a:lnTo>
                <a:lnTo>
                  <a:pt x="354863" y="201091"/>
                </a:lnTo>
                <a:lnTo>
                  <a:pt x="357339" y="197929"/>
                </a:lnTo>
                <a:close/>
              </a:path>
              <a:path w="518795" h="599440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61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32"/>
                </a:lnTo>
                <a:lnTo>
                  <a:pt x="423824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38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41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82" y="360133"/>
                </a:lnTo>
                <a:lnTo>
                  <a:pt x="285699" y="360857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81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73" y="76847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15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70" y="43370"/>
                </a:lnTo>
                <a:lnTo>
                  <a:pt x="120548" y="38417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72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67" name="object 367"/>
          <p:cNvPicPr/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644618"/>
            <a:ext cx="172186" cy="68376"/>
          </a:xfrm>
          <a:prstGeom prst="rect">
            <a:avLst/>
          </a:prstGeom>
        </p:spPr>
      </p:pic>
      <p:sp>
        <p:nvSpPr>
          <p:cNvPr id="368" name="object 368"/>
          <p:cNvSpPr/>
          <p:nvPr/>
        </p:nvSpPr>
        <p:spPr>
          <a:xfrm>
            <a:off x="-1446" y="64350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8879" y="729413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0" y="517429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38554" y="564917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90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02529" y="67022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90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24822" y="426462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4" name="object 374"/>
          <p:cNvGrpSpPr/>
          <p:nvPr/>
        </p:nvGrpSpPr>
        <p:grpSpPr>
          <a:xfrm>
            <a:off x="0" y="636605"/>
            <a:ext cx="10692130" cy="6347460"/>
            <a:chOff x="0" y="636605"/>
            <a:chExt cx="10692130" cy="6347460"/>
          </a:xfrm>
        </p:grpSpPr>
        <p:sp>
          <p:nvSpPr>
            <p:cNvPr id="375" name="object 375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81000" y="1508532"/>
              <a:ext cx="3489960" cy="4732020"/>
            </a:xfrm>
            <a:custGeom>
              <a:avLst/>
              <a:gdLst/>
              <a:ahLst/>
              <a:cxnLst/>
              <a:rect l="l" t="t" r="r" b="b"/>
              <a:pathLst>
                <a:path w="3489960" h="4732020">
                  <a:moveTo>
                    <a:pt x="1744903" y="0"/>
                  </a:moveTo>
                  <a:lnTo>
                    <a:pt x="1704294" y="628"/>
                  </a:lnTo>
                  <a:lnTo>
                    <a:pt x="1663913" y="2503"/>
                  </a:lnTo>
                  <a:lnTo>
                    <a:pt x="1623768" y="5612"/>
                  </a:lnTo>
                  <a:lnTo>
                    <a:pt x="1583871" y="9941"/>
                  </a:lnTo>
                  <a:lnTo>
                    <a:pt x="1544231" y="15476"/>
                  </a:lnTo>
                  <a:lnTo>
                    <a:pt x="1504859" y="22204"/>
                  </a:lnTo>
                  <a:lnTo>
                    <a:pt x="1465764" y="30111"/>
                  </a:lnTo>
                  <a:lnTo>
                    <a:pt x="1426956" y="39184"/>
                  </a:lnTo>
                  <a:lnTo>
                    <a:pt x="1388446" y="49408"/>
                  </a:lnTo>
                  <a:lnTo>
                    <a:pt x="1350243" y="60771"/>
                  </a:lnTo>
                  <a:lnTo>
                    <a:pt x="1312358" y="73259"/>
                  </a:lnTo>
                  <a:lnTo>
                    <a:pt x="1274801" y="86857"/>
                  </a:lnTo>
                  <a:lnTo>
                    <a:pt x="1237581" y="101553"/>
                  </a:lnTo>
                  <a:lnTo>
                    <a:pt x="1200709" y="117333"/>
                  </a:lnTo>
                  <a:lnTo>
                    <a:pt x="1164194" y="134184"/>
                  </a:lnTo>
                  <a:lnTo>
                    <a:pt x="1128048" y="152091"/>
                  </a:lnTo>
                  <a:lnTo>
                    <a:pt x="1092279" y="171041"/>
                  </a:lnTo>
                  <a:lnTo>
                    <a:pt x="1056898" y="191020"/>
                  </a:lnTo>
                  <a:lnTo>
                    <a:pt x="1021914" y="212015"/>
                  </a:lnTo>
                  <a:lnTo>
                    <a:pt x="987339" y="234012"/>
                  </a:lnTo>
                  <a:lnTo>
                    <a:pt x="953182" y="256998"/>
                  </a:lnTo>
                  <a:lnTo>
                    <a:pt x="919452" y="280959"/>
                  </a:lnTo>
                  <a:lnTo>
                    <a:pt x="886161" y="305882"/>
                  </a:lnTo>
                  <a:lnTo>
                    <a:pt x="853317" y="331752"/>
                  </a:lnTo>
                  <a:lnTo>
                    <a:pt x="820932" y="358556"/>
                  </a:lnTo>
                  <a:lnTo>
                    <a:pt x="789015" y="386281"/>
                  </a:lnTo>
                  <a:lnTo>
                    <a:pt x="757576" y="414913"/>
                  </a:lnTo>
                  <a:lnTo>
                    <a:pt x="726625" y="444438"/>
                  </a:lnTo>
                  <a:lnTo>
                    <a:pt x="696172" y="474842"/>
                  </a:lnTo>
                  <a:lnTo>
                    <a:pt x="666228" y="506113"/>
                  </a:lnTo>
                  <a:lnTo>
                    <a:pt x="636802" y="538237"/>
                  </a:lnTo>
                  <a:lnTo>
                    <a:pt x="607904" y="571199"/>
                  </a:lnTo>
                  <a:lnTo>
                    <a:pt x="579545" y="604987"/>
                  </a:lnTo>
                  <a:lnTo>
                    <a:pt x="551734" y="639586"/>
                  </a:lnTo>
                  <a:lnTo>
                    <a:pt x="524482" y="674983"/>
                  </a:lnTo>
                  <a:lnTo>
                    <a:pt x="497798" y="711165"/>
                  </a:lnTo>
                  <a:lnTo>
                    <a:pt x="471692" y="748117"/>
                  </a:lnTo>
                  <a:lnTo>
                    <a:pt x="446176" y="785827"/>
                  </a:lnTo>
                  <a:lnTo>
                    <a:pt x="421257" y="824280"/>
                  </a:lnTo>
                  <a:lnTo>
                    <a:pt x="396948" y="863464"/>
                  </a:lnTo>
                  <a:lnTo>
                    <a:pt x="373257" y="903363"/>
                  </a:lnTo>
                  <a:lnTo>
                    <a:pt x="350195" y="943966"/>
                  </a:lnTo>
                  <a:lnTo>
                    <a:pt x="327771" y="985258"/>
                  </a:lnTo>
                  <a:lnTo>
                    <a:pt x="305997" y="1027225"/>
                  </a:lnTo>
                  <a:lnTo>
                    <a:pt x="284881" y="1069854"/>
                  </a:lnTo>
                  <a:lnTo>
                    <a:pt x="264434" y="1113132"/>
                  </a:lnTo>
                  <a:lnTo>
                    <a:pt x="244666" y="1157044"/>
                  </a:lnTo>
                  <a:lnTo>
                    <a:pt x="225587" y="1201577"/>
                  </a:lnTo>
                  <a:lnTo>
                    <a:pt x="207206" y="1246718"/>
                  </a:lnTo>
                  <a:lnTo>
                    <a:pt x="189535" y="1292453"/>
                  </a:lnTo>
                  <a:lnTo>
                    <a:pt x="172583" y="1338768"/>
                  </a:lnTo>
                  <a:lnTo>
                    <a:pt x="156360" y="1385650"/>
                  </a:lnTo>
                  <a:lnTo>
                    <a:pt x="140876" y="1433085"/>
                  </a:lnTo>
                  <a:lnTo>
                    <a:pt x="126142" y="1481059"/>
                  </a:lnTo>
                  <a:lnTo>
                    <a:pt x="112166" y="1529559"/>
                  </a:lnTo>
                  <a:lnTo>
                    <a:pt x="98960" y="1578572"/>
                  </a:lnTo>
                  <a:lnTo>
                    <a:pt x="86533" y="1628083"/>
                  </a:lnTo>
                  <a:lnTo>
                    <a:pt x="74895" y="1678079"/>
                  </a:lnTo>
                  <a:lnTo>
                    <a:pt x="64057" y="1728546"/>
                  </a:lnTo>
                  <a:lnTo>
                    <a:pt x="54028" y="1779471"/>
                  </a:lnTo>
                  <a:lnTo>
                    <a:pt x="44818" y="1830841"/>
                  </a:lnTo>
                  <a:lnTo>
                    <a:pt x="36438" y="1882641"/>
                  </a:lnTo>
                  <a:lnTo>
                    <a:pt x="28898" y="1934858"/>
                  </a:lnTo>
                  <a:lnTo>
                    <a:pt x="22207" y="1987478"/>
                  </a:lnTo>
                  <a:lnTo>
                    <a:pt x="16375" y="2040488"/>
                  </a:lnTo>
                  <a:lnTo>
                    <a:pt x="11413" y="2093875"/>
                  </a:lnTo>
                  <a:lnTo>
                    <a:pt x="7331" y="2147623"/>
                  </a:lnTo>
                  <a:lnTo>
                    <a:pt x="4139" y="2201721"/>
                  </a:lnTo>
                  <a:lnTo>
                    <a:pt x="1846" y="2256154"/>
                  </a:lnTo>
                  <a:lnTo>
                    <a:pt x="463" y="2310909"/>
                  </a:lnTo>
                  <a:lnTo>
                    <a:pt x="0" y="2365971"/>
                  </a:lnTo>
                  <a:lnTo>
                    <a:pt x="463" y="2421034"/>
                  </a:lnTo>
                  <a:lnTo>
                    <a:pt x="1846" y="2475789"/>
                  </a:lnTo>
                  <a:lnTo>
                    <a:pt x="4139" y="2530222"/>
                  </a:lnTo>
                  <a:lnTo>
                    <a:pt x="7331" y="2584319"/>
                  </a:lnTo>
                  <a:lnTo>
                    <a:pt x="11413" y="2638068"/>
                  </a:lnTo>
                  <a:lnTo>
                    <a:pt x="16375" y="2691454"/>
                  </a:lnTo>
                  <a:lnTo>
                    <a:pt x="22207" y="2744465"/>
                  </a:lnTo>
                  <a:lnTo>
                    <a:pt x="28898" y="2797085"/>
                  </a:lnTo>
                  <a:lnTo>
                    <a:pt x="36438" y="2849302"/>
                  </a:lnTo>
                  <a:lnTo>
                    <a:pt x="44818" y="2901102"/>
                  </a:lnTo>
                  <a:lnTo>
                    <a:pt x="54028" y="2952471"/>
                  </a:lnTo>
                  <a:lnTo>
                    <a:pt x="64057" y="3003397"/>
                  </a:lnTo>
                  <a:lnTo>
                    <a:pt x="74895" y="3053864"/>
                  </a:lnTo>
                  <a:lnTo>
                    <a:pt x="86533" y="3103860"/>
                  </a:lnTo>
                  <a:lnTo>
                    <a:pt x="98960" y="3153371"/>
                  </a:lnTo>
                  <a:lnTo>
                    <a:pt x="112166" y="3202384"/>
                  </a:lnTo>
                  <a:lnTo>
                    <a:pt x="126142" y="3250884"/>
                  </a:lnTo>
                  <a:lnTo>
                    <a:pt x="140876" y="3298858"/>
                  </a:lnTo>
                  <a:lnTo>
                    <a:pt x="156360" y="3346293"/>
                  </a:lnTo>
                  <a:lnTo>
                    <a:pt x="172583" y="3393175"/>
                  </a:lnTo>
                  <a:lnTo>
                    <a:pt x="189535" y="3439490"/>
                  </a:lnTo>
                  <a:lnTo>
                    <a:pt x="207206" y="3485225"/>
                  </a:lnTo>
                  <a:lnTo>
                    <a:pt x="225587" y="3530365"/>
                  </a:lnTo>
                  <a:lnTo>
                    <a:pt x="244666" y="3574899"/>
                  </a:lnTo>
                  <a:lnTo>
                    <a:pt x="264434" y="3618811"/>
                  </a:lnTo>
                  <a:lnTo>
                    <a:pt x="284881" y="3662089"/>
                  </a:lnTo>
                  <a:lnTo>
                    <a:pt x="305997" y="3704718"/>
                  </a:lnTo>
                  <a:lnTo>
                    <a:pt x="327771" y="3746685"/>
                  </a:lnTo>
                  <a:lnTo>
                    <a:pt x="350195" y="3787977"/>
                  </a:lnTo>
                  <a:lnTo>
                    <a:pt x="373257" y="3828579"/>
                  </a:lnTo>
                  <a:lnTo>
                    <a:pt x="396948" y="3868479"/>
                  </a:lnTo>
                  <a:lnTo>
                    <a:pt x="421257" y="3907663"/>
                  </a:lnTo>
                  <a:lnTo>
                    <a:pt x="446176" y="3946116"/>
                  </a:lnTo>
                  <a:lnTo>
                    <a:pt x="471692" y="3983826"/>
                  </a:lnTo>
                  <a:lnTo>
                    <a:pt x="497798" y="4020778"/>
                  </a:lnTo>
                  <a:lnTo>
                    <a:pt x="524482" y="4056960"/>
                  </a:lnTo>
                  <a:lnTo>
                    <a:pt x="551734" y="4092357"/>
                  </a:lnTo>
                  <a:lnTo>
                    <a:pt x="579545" y="4126956"/>
                  </a:lnTo>
                  <a:lnTo>
                    <a:pt x="607904" y="4160744"/>
                  </a:lnTo>
                  <a:lnTo>
                    <a:pt x="636802" y="4193706"/>
                  </a:lnTo>
                  <a:lnTo>
                    <a:pt x="666228" y="4225829"/>
                  </a:lnTo>
                  <a:lnTo>
                    <a:pt x="696172" y="4257100"/>
                  </a:lnTo>
                  <a:lnTo>
                    <a:pt x="726625" y="4287505"/>
                  </a:lnTo>
                  <a:lnTo>
                    <a:pt x="757576" y="4317030"/>
                  </a:lnTo>
                  <a:lnTo>
                    <a:pt x="789015" y="4345662"/>
                  </a:lnTo>
                  <a:lnTo>
                    <a:pt x="820932" y="4373387"/>
                  </a:lnTo>
                  <a:lnTo>
                    <a:pt x="853317" y="4400191"/>
                  </a:lnTo>
                  <a:lnTo>
                    <a:pt x="886161" y="4426061"/>
                  </a:lnTo>
                  <a:lnTo>
                    <a:pt x="919452" y="4450983"/>
                  </a:lnTo>
                  <a:lnTo>
                    <a:pt x="953182" y="4474944"/>
                  </a:lnTo>
                  <a:lnTo>
                    <a:pt x="987339" y="4497930"/>
                  </a:lnTo>
                  <a:lnTo>
                    <a:pt x="1021914" y="4519928"/>
                  </a:lnTo>
                  <a:lnTo>
                    <a:pt x="1056898" y="4540923"/>
                  </a:lnTo>
                  <a:lnTo>
                    <a:pt x="1092279" y="4560902"/>
                  </a:lnTo>
                  <a:lnTo>
                    <a:pt x="1128048" y="4579852"/>
                  </a:lnTo>
                  <a:lnTo>
                    <a:pt x="1164194" y="4597759"/>
                  </a:lnTo>
                  <a:lnTo>
                    <a:pt x="1200709" y="4614609"/>
                  </a:lnTo>
                  <a:lnTo>
                    <a:pt x="1237581" y="4630389"/>
                  </a:lnTo>
                  <a:lnTo>
                    <a:pt x="1274801" y="4645085"/>
                  </a:lnTo>
                  <a:lnTo>
                    <a:pt x="1312358" y="4658684"/>
                  </a:lnTo>
                  <a:lnTo>
                    <a:pt x="1350243" y="4671172"/>
                  </a:lnTo>
                  <a:lnTo>
                    <a:pt x="1388446" y="4682535"/>
                  </a:lnTo>
                  <a:lnTo>
                    <a:pt x="1426956" y="4692759"/>
                  </a:lnTo>
                  <a:lnTo>
                    <a:pt x="1465764" y="4701832"/>
                  </a:lnTo>
                  <a:lnTo>
                    <a:pt x="1504859" y="4709739"/>
                  </a:lnTo>
                  <a:lnTo>
                    <a:pt x="1544231" y="4716467"/>
                  </a:lnTo>
                  <a:lnTo>
                    <a:pt x="1583871" y="4722002"/>
                  </a:lnTo>
                  <a:lnTo>
                    <a:pt x="1623768" y="4726331"/>
                  </a:lnTo>
                  <a:lnTo>
                    <a:pt x="1663913" y="4729440"/>
                  </a:lnTo>
                  <a:lnTo>
                    <a:pt x="1704294" y="4731315"/>
                  </a:lnTo>
                  <a:lnTo>
                    <a:pt x="1744903" y="4731943"/>
                  </a:lnTo>
                  <a:lnTo>
                    <a:pt x="1785512" y="4731315"/>
                  </a:lnTo>
                  <a:lnTo>
                    <a:pt x="1825894" y="4729440"/>
                  </a:lnTo>
                  <a:lnTo>
                    <a:pt x="1866039" y="4726331"/>
                  </a:lnTo>
                  <a:lnTo>
                    <a:pt x="1905936" y="4722002"/>
                  </a:lnTo>
                  <a:lnTo>
                    <a:pt x="1945576" y="4716467"/>
                  </a:lnTo>
                  <a:lnTo>
                    <a:pt x="1984948" y="4709739"/>
                  </a:lnTo>
                  <a:lnTo>
                    <a:pt x="2024043" y="4701832"/>
                  </a:lnTo>
                  <a:lnTo>
                    <a:pt x="2062851" y="4692759"/>
                  </a:lnTo>
                  <a:lnTo>
                    <a:pt x="2101361" y="4682535"/>
                  </a:lnTo>
                  <a:lnTo>
                    <a:pt x="2139563" y="4671172"/>
                  </a:lnTo>
                  <a:lnTo>
                    <a:pt x="2177449" y="4658684"/>
                  </a:lnTo>
                  <a:lnTo>
                    <a:pt x="2215006" y="4645085"/>
                  </a:lnTo>
                  <a:lnTo>
                    <a:pt x="2252226" y="4630389"/>
                  </a:lnTo>
                  <a:lnTo>
                    <a:pt x="2289098" y="4614609"/>
                  </a:lnTo>
                  <a:lnTo>
                    <a:pt x="2325612" y="4597759"/>
                  </a:lnTo>
                  <a:lnTo>
                    <a:pt x="2361759" y="4579852"/>
                  </a:lnTo>
                  <a:lnTo>
                    <a:pt x="2397528" y="4560902"/>
                  </a:lnTo>
                  <a:lnTo>
                    <a:pt x="2432909" y="4540923"/>
                  </a:lnTo>
                  <a:lnTo>
                    <a:pt x="2467892" y="4519928"/>
                  </a:lnTo>
                  <a:lnTo>
                    <a:pt x="2502468" y="4497930"/>
                  </a:lnTo>
                  <a:lnTo>
                    <a:pt x="2536625" y="4474944"/>
                  </a:lnTo>
                  <a:lnTo>
                    <a:pt x="2570354" y="4450983"/>
                  </a:lnTo>
                  <a:lnTo>
                    <a:pt x="2603646" y="4426061"/>
                  </a:lnTo>
                  <a:lnTo>
                    <a:pt x="2636489" y="4400191"/>
                  </a:lnTo>
                  <a:lnTo>
                    <a:pt x="2668875" y="4373387"/>
                  </a:lnTo>
                  <a:lnTo>
                    <a:pt x="2700792" y="4345662"/>
                  </a:lnTo>
                  <a:lnTo>
                    <a:pt x="2732231" y="4317030"/>
                  </a:lnTo>
                  <a:lnTo>
                    <a:pt x="2763182" y="4287505"/>
                  </a:lnTo>
                  <a:lnTo>
                    <a:pt x="2793634" y="4257100"/>
                  </a:lnTo>
                  <a:lnTo>
                    <a:pt x="2823578" y="4225829"/>
                  </a:lnTo>
                  <a:lnTo>
                    <a:pt x="2853005" y="4193706"/>
                  </a:lnTo>
                  <a:lnTo>
                    <a:pt x="2881902" y="4160744"/>
                  </a:lnTo>
                  <a:lnTo>
                    <a:pt x="2910261" y="4126956"/>
                  </a:lnTo>
                  <a:lnTo>
                    <a:pt x="2938072" y="4092357"/>
                  </a:lnTo>
                  <a:lnTo>
                    <a:pt x="2965325" y="4056960"/>
                  </a:lnTo>
                  <a:lnTo>
                    <a:pt x="2992009" y="4020778"/>
                  </a:lnTo>
                  <a:lnTo>
                    <a:pt x="3018114" y="3983826"/>
                  </a:lnTo>
                  <a:lnTo>
                    <a:pt x="3043631" y="3946116"/>
                  </a:lnTo>
                  <a:lnTo>
                    <a:pt x="3068549" y="3907663"/>
                  </a:lnTo>
                  <a:lnTo>
                    <a:pt x="3092859" y="3868479"/>
                  </a:lnTo>
                  <a:lnTo>
                    <a:pt x="3116550" y="3828579"/>
                  </a:lnTo>
                  <a:lnTo>
                    <a:pt x="3139612" y="3787977"/>
                  </a:lnTo>
                  <a:lnTo>
                    <a:pt x="3162035" y="3746685"/>
                  </a:lnTo>
                  <a:lnTo>
                    <a:pt x="3183810" y="3704718"/>
                  </a:lnTo>
                  <a:lnTo>
                    <a:pt x="3204926" y="3662089"/>
                  </a:lnTo>
                  <a:lnTo>
                    <a:pt x="3225373" y="3618811"/>
                  </a:lnTo>
                  <a:lnTo>
                    <a:pt x="3245141" y="3574899"/>
                  </a:lnTo>
                  <a:lnTo>
                    <a:pt x="3264220" y="3530365"/>
                  </a:lnTo>
                  <a:lnTo>
                    <a:pt x="3282600" y="3485225"/>
                  </a:lnTo>
                  <a:lnTo>
                    <a:pt x="3300271" y="3439490"/>
                  </a:lnTo>
                  <a:lnTo>
                    <a:pt x="3317223" y="3393175"/>
                  </a:lnTo>
                  <a:lnTo>
                    <a:pt x="3333446" y="3346293"/>
                  </a:lnTo>
                  <a:lnTo>
                    <a:pt x="3348930" y="3298858"/>
                  </a:lnTo>
                  <a:lnTo>
                    <a:pt x="3363665" y="3250884"/>
                  </a:lnTo>
                  <a:lnTo>
                    <a:pt x="3377641" y="3202384"/>
                  </a:lnTo>
                  <a:lnTo>
                    <a:pt x="3390847" y="3153371"/>
                  </a:lnTo>
                  <a:lnTo>
                    <a:pt x="3403274" y="3103860"/>
                  </a:lnTo>
                  <a:lnTo>
                    <a:pt x="3414911" y="3053864"/>
                  </a:lnTo>
                  <a:lnTo>
                    <a:pt x="3425750" y="3003397"/>
                  </a:lnTo>
                  <a:lnTo>
                    <a:pt x="3435779" y="2952471"/>
                  </a:lnTo>
                  <a:lnTo>
                    <a:pt x="3444988" y="2901102"/>
                  </a:lnTo>
                  <a:lnTo>
                    <a:pt x="3453368" y="2849302"/>
                  </a:lnTo>
                  <a:lnTo>
                    <a:pt x="3460909" y="2797085"/>
                  </a:lnTo>
                  <a:lnTo>
                    <a:pt x="3467600" y="2744465"/>
                  </a:lnTo>
                  <a:lnTo>
                    <a:pt x="3473431" y="2691454"/>
                  </a:lnTo>
                  <a:lnTo>
                    <a:pt x="3478393" y="2638068"/>
                  </a:lnTo>
                  <a:lnTo>
                    <a:pt x="3482475" y="2584319"/>
                  </a:lnTo>
                  <a:lnTo>
                    <a:pt x="3485668" y="2530222"/>
                  </a:lnTo>
                  <a:lnTo>
                    <a:pt x="3487961" y="2475789"/>
                  </a:lnTo>
                  <a:lnTo>
                    <a:pt x="3489344" y="2421034"/>
                  </a:lnTo>
                  <a:lnTo>
                    <a:pt x="3489807" y="2365971"/>
                  </a:lnTo>
                  <a:lnTo>
                    <a:pt x="3489344" y="2310909"/>
                  </a:lnTo>
                  <a:lnTo>
                    <a:pt x="3487961" y="2256154"/>
                  </a:lnTo>
                  <a:lnTo>
                    <a:pt x="3485668" y="2201721"/>
                  </a:lnTo>
                  <a:lnTo>
                    <a:pt x="3482475" y="2147623"/>
                  </a:lnTo>
                  <a:lnTo>
                    <a:pt x="3478393" y="2093875"/>
                  </a:lnTo>
                  <a:lnTo>
                    <a:pt x="3473431" y="2040488"/>
                  </a:lnTo>
                  <a:lnTo>
                    <a:pt x="3467600" y="1987478"/>
                  </a:lnTo>
                  <a:lnTo>
                    <a:pt x="3460909" y="1934858"/>
                  </a:lnTo>
                  <a:lnTo>
                    <a:pt x="3453368" y="1882641"/>
                  </a:lnTo>
                  <a:lnTo>
                    <a:pt x="3444988" y="1830841"/>
                  </a:lnTo>
                  <a:lnTo>
                    <a:pt x="3435779" y="1779471"/>
                  </a:lnTo>
                  <a:lnTo>
                    <a:pt x="3425750" y="1728546"/>
                  </a:lnTo>
                  <a:lnTo>
                    <a:pt x="3414911" y="1678079"/>
                  </a:lnTo>
                  <a:lnTo>
                    <a:pt x="3403274" y="1628083"/>
                  </a:lnTo>
                  <a:lnTo>
                    <a:pt x="3390847" y="1578572"/>
                  </a:lnTo>
                  <a:lnTo>
                    <a:pt x="3377641" y="1529559"/>
                  </a:lnTo>
                  <a:lnTo>
                    <a:pt x="3363665" y="1481059"/>
                  </a:lnTo>
                  <a:lnTo>
                    <a:pt x="3348930" y="1433085"/>
                  </a:lnTo>
                  <a:lnTo>
                    <a:pt x="3333446" y="1385650"/>
                  </a:lnTo>
                  <a:lnTo>
                    <a:pt x="3317223" y="1338768"/>
                  </a:lnTo>
                  <a:lnTo>
                    <a:pt x="3300271" y="1292453"/>
                  </a:lnTo>
                  <a:lnTo>
                    <a:pt x="3282600" y="1246718"/>
                  </a:lnTo>
                  <a:lnTo>
                    <a:pt x="3264220" y="1201577"/>
                  </a:lnTo>
                  <a:lnTo>
                    <a:pt x="3245141" y="1157044"/>
                  </a:lnTo>
                  <a:lnTo>
                    <a:pt x="3225373" y="1113132"/>
                  </a:lnTo>
                  <a:lnTo>
                    <a:pt x="3204926" y="1069854"/>
                  </a:lnTo>
                  <a:lnTo>
                    <a:pt x="3183810" y="1027225"/>
                  </a:lnTo>
                  <a:lnTo>
                    <a:pt x="3162035" y="985258"/>
                  </a:lnTo>
                  <a:lnTo>
                    <a:pt x="3139612" y="943966"/>
                  </a:lnTo>
                  <a:lnTo>
                    <a:pt x="3116550" y="903363"/>
                  </a:lnTo>
                  <a:lnTo>
                    <a:pt x="3092859" y="863464"/>
                  </a:lnTo>
                  <a:lnTo>
                    <a:pt x="3068549" y="824280"/>
                  </a:lnTo>
                  <a:lnTo>
                    <a:pt x="3043631" y="785827"/>
                  </a:lnTo>
                  <a:lnTo>
                    <a:pt x="3018114" y="748117"/>
                  </a:lnTo>
                  <a:lnTo>
                    <a:pt x="2992009" y="711165"/>
                  </a:lnTo>
                  <a:lnTo>
                    <a:pt x="2965325" y="674983"/>
                  </a:lnTo>
                  <a:lnTo>
                    <a:pt x="2938072" y="639586"/>
                  </a:lnTo>
                  <a:lnTo>
                    <a:pt x="2910261" y="604987"/>
                  </a:lnTo>
                  <a:lnTo>
                    <a:pt x="2881902" y="571199"/>
                  </a:lnTo>
                  <a:lnTo>
                    <a:pt x="2853005" y="538237"/>
                  </a:lnTo>
                  <a:lnTo>
                    <a:pt x="2823578" y="506113"/>
                  </a:lnTo>
                  <a:lnTo>
                    <a:pt x="2793634" y="474842"/>
                  </a:lnTo>
                  <a:lnTo>
                    <a:pt x="2763182" y="444438"/>
                  </a:lnTo>
                  <a:lnTo>
                    <a:pt x="2732231" y="414913"/>
                  </a:lnTo>
                  <a:lnTo>
                    <a:pt x="2700792" y="386281"/>
                  </a:lnTo>
                  <a:lnTo>
                    <a:pt x="2668875" y="358556"/>
                  </a:lnTo>
                  <a:lnTo>
                    <a:pt x="2636489" y="331752"/>
                  </a:lnTo>
                  <a:lnTo>
                    <a:pt x="2603646" y="305882"/>
                  </a:lnTo>
                  <a:lnTo>
                    <a:pt x="2570354" y="280959"/>
                  </a:lnTo>
                  <a:lnTo>
                    <a:pt x="2536625" y="256998"/>
                  </a:lnTo>
                  <a:lnTo>
                    <a:pt x="2502468" y="234012"/>
                  </a:lnTo>
                  <a:lnTo>
                    <a:pt x="2467892" y="212015"/>
                  </a:lnTo>
                  <a:lnTo>
                    <a:pt x="2432909" y="191020"/>
                  </a:lnTo>
                  <a:lnTo>
                    <a:pt x="2397528" y="171041"/>
                  </a:lnTo>
                  <a:lnTo>
                    <a:pt x="2361759" y="152091"/>
                  </a:lnTo>
                  <a:lnTo>
                    <a:pt x="2325612" y="134184"/>
                  </a:lnTo>
                  <a:lnTo>
                    <a:pt x="2289098" y="117333"/>
                  </a:lnTo>
                  <a:lnTo>
                    <a:pt x="2252226" y="101553"/>
                  </a:lnTo>
                  <a:lnTo>
                    <a:pt x="2215006" y="86857"/>
                  </a:lnTo>
                  <a:lnTo>
                    <a:pt x="2177449" y="73259"/>
                  </a:lnTo>
                  <a:lnTo>
                    <a:pt x="2139563" y="60771"/>
                  </a:lnTo>
                  <a:lnTo>
                    <a:pt x="2101361" y="49408"/>
                  </a:lnTo>
                  <a:lnTo>
                    <a:pt x="2062851" y="39184"/>
                  </a:lnTo>
                  <a:lnTo>
                    <a:pt x="2024043" y="30111"/>
                  </a:lnTo>
                  <a:lnTo>
                    <a:pt x="1984948" y="22204"/>
                  </a:lnTo>
                  <a:lnTo>
                    <a:pt x="1945576" y="15476"/>
                  </a:lnTo>
                  <a:lnTo>
                    <a:pt x="1905936" y="9941"/>
                  </a:lnTo>
                  <a:lnTo>
                    <a:pt x="1866039" y="5612"/>
                  </a:lnTo>
                  <a:lnTo>
                    <a:pt x="1825894" y="2503"/>
                  </a:lnTo>
                  <a:lnTo>
                    <a:pt x="1785512" y="628"/>
                  </a:lnTo>
                  <a:lnTo>
                    <a:pt x="174490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817560" y="3868229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10" h="2104390">
                  <a:moveTo>
                    <a:pt x="1540319" y="414388"/>
                  </a:moveTo>
                  <a:lnTo>
                    <a:pt x="1509128" y="306603"/>
                  </a:lnTo>
                  <a:lnTo>
                    <a:pt x="1326654" y="76657"/>
                  </a:lnTo>
                  <a:lnTo>
                    <a:pt x="1216317" y="0"/>
                  </a:lnTo>
                  <a:lnTo>
                    <a:pt x="1133525" y="76657"/>
                  </a:lnTo>
                  <a:lnTo>
                    <a:pt x="1033741" y="306603"/>
                  </a:lnTo>
                  <a:lnTo>
                    <a:pt x="930846" y="492264"/>
                  </a:lnTo>
                  <a:lnTo>
                    <a:pt x="931049" y="518147"/>
                  </a:lnTo>
                  <a:lnTo>
                    <a:pt x="912939" y="578192"/>
                  </a:lnTo>
                  <a:lnTo>
                    <a:pt x="939685" y="807745"/>
                  </a:lnTo>
                  <a:lnTo>
                    <a:pt x="999718" y="858100"/>
                  </a:lnTo>
                  <a:lnTo>
                    <a:pt x="1019632" y="869416"/>
                  </a:lnTo>
                  <a:lnTo>
                    <a:pt x="902931" y="886879"/>
                  </a:lnTo>
                  <a:lnTo>
                    <a:pt x="781392" y="1074674"/>
                  </a:lnTo>
                  <a:lnTo>
                    <a:pt x="766356" y="1177709"/>
                  </a:lnTo>
                  <a:lnTo>
                    <a:pt x="833920" y="1210017"/>
                  </a:lnTo>
                  <a:lnTo>
                    <a:pt x="680275" y="1327353"/>
                  </a:lnTo>
                  <a:lnTo>
                    <a:pt x="641438" y="1402486"/>
                  </a:lnTo>
                  <a:lnTo>
                    <a:pt x="675805" y="1418361"/>
                  </a:lnTo>
                  <a:lnTo>
                    <a:pt x="554685" y="1446911"/>
                  </a:lnTo>
                  <a:lnTo>
                    <a:pt x="504215" y="1493901"/>
                  </a:lnTo>
                  <a:lnTo>
                    <a:pt x="574484" y="1560957"/>
                  </a:lnTo>
                  <a:lnTo>
                    <a:pt x="417969" y="1562049"/>
                  </a:lnTo>
                  <a:lnTo>
                    <a:pt x="361721" y="1595056"/>
                  </a:lnTo>
                  <a:lnTo>
                    <a:pt x="397979" y="1655813"/>
                  </a:lnTo>
                  <a:lnTo>
                    <a:pt x="236067" y="1642084"/>
                  </a:lnTo>
                  <a:lnTo>
                    <a:pt x="176301" y="1672374"/>
                  </a:lnTo>
                  <a:lnTo>
                    <a:pt x="202641" y="1729701"/>
                  </a:lnTo>
                  <a:lnTo>
                    <a:pt x="61658" y="1706194"/>
                  </a:lnTo>
                  <a:lnTo>
                    <a:pt x="0" y="1727098"/>
                  </a:lnTo>
                  <a:lnTo>
                    <a:pt x="9423" y="1819097"/>
                  </a:lnTo>
                  <a:lnTo>
                    <a:pt x="77876" y="2008263"/>
                  </a:lnTo>
                  <a:lnTo>
                    <a:pt x="159791" y="2079929"/>
                  </a:lnTo>
                  <a:lnTo>
                    <a:pt x="213880" y="2103818"/>
                  </a:lnTo>
                  <a:lnTo>
                    <a:pt x="264261" y="2079929"/>
                  </a:lnTo>
                  <a:lnTo>
                    <a:pt x="335038" y="2008263"/>
                  </a:lnTo>
                  <a:lnTo>
                    <a:pt x="340588" y="1938401"/>
                  </a:lnTo>
                  <a:lnTo>
                    <a:pt x="380695" y="1993823"/>
                  </a:lnTo>
                  <a:lnTo>
                    <a:pt x="458216" y="2012124"/>
                  </a:lnTo>
                  <a:lnTo>
                    <a:pt x="506247" y="2008505"/>
                  </a:lnTo>
                  <a:lnTo>
                    <a:pt x="544804" y="1974240"/>
                  </a:lnTo>
                  <a:lnTo>
                    <a:pt x="593852" y="1900580"/>
                  </a:lnTo>
                  <a:lnTo>
                    <a:pt x="588632" y="1874520"/>
                  </a:lnTo>
                  <a:lnTo>
                    <a:pt x="736942" y="1914182"/>
                  </a:lnTo>
                  <a:lnTo>
                    <a:pt x="811758" y="1911451"/>
                  </a:lnTo>
                  <a:lnTo>
                    <a:pt x="833412" y="1851279"/>
                  </a:lnTo>
                  <a:lnTo>
                    <a:pt x="824191" y="1719135"/>
                  </a:lnTo>
                  <a:lnTo>
                    <a:pt x="823976" y="1718906"/>
                  </a:lnTo>
                  <a:lnTo>
                    <a:pt x="1071499" y="1590281"/>
                  </a:lnTo>
                  <a:lnTo>
                    <a:pt x="1146581" y="1513624"/>
                  </a:lnTo>
                  <a:lnTo>
                    <a:pt x="1068895" y="1477010"/>
                  </a:lnTo>
                  <a:lnTo>
                    <a:pt x="1221740" y="1390624"/>
                  </a:lnTo>
                  <a:lnTo>
                    <a:pt x="1271676" y="1320431"/>
                  </a:lnTo>
                  <a:lnTo>
                    <a:pt x="1155522" y="1267015"/>
                  </a:lnTo>
                  <a:lnTo>
                    <a:pt x="1281239" y="1139672"/>
                  </a:lnTo>
                  <a:lnTo>
                    <a:pt x="1333080" y="1065745"/>
                  </a:lnTo>
                  <a:lnTo>
                    <a:pt x="1309585" y="1027480"/>
                  </a:lnTo>
                  <a:lnTo>
                    <a:pt x="1217282" y="998969"/>
                  </a:lnTo>
                  <a:lnTo>
                    <a:pt x="1198181" y="928306"/>
                  </a:lnTo>
                  <a:lnTo>
                    <a:pt x="1274064" y="945527"/>
                  </a:lnTo>
                  <a:lnTo>
                    <a:pt x="1431480" y="763143"/>
                  </a:lnTo>
                  <a:lnTo>
                    <a:pt x="1487741" y="666013"/>
                  </a:lnTo>
                  <a:lnTo>
                    <a:pt x="1446250" y="621449"/>
                  </a:lnTo>
                  <a:lnTo>
                    <a:pt x="1310424" y="596747"/>
                  </a:lnTo>
                  <a:lnTo>
                    <a:pt x="1251026" y="571665"/>
                  </a:lnTo>
                  <a:lnTo>
                    <a:pt x="1369822" y="557174"/>
                  </a:lnTo>
                  <a:lnTo>
                    <a:pt x="1483728" y="516178"/>
                  </a:lnTo>
                  <a:lnTo>
                    <a:pt x="1536217" y="476415"/>
                  </a:lnTo>
                  <a:lnTo>
                    <a:pt x="1540319" y="41438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875508" y="4161180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10" h="501014">
                  <a:moveTo>
                    <a:pt x="165569" y="500405"/>
                  </a:moveTo>
                  <a:lnTo>
                    <a:pt x="137299" y="483463"/>
                  </a:lnTo>
                  <a:lnTo>
                    <a:pt x="80657" y="451307"/>
                  </a:lnTo>
                  <a:lnTo>
                    <a:pt x="0" y="406146"/>
                  </a:lnTo>
                  <a:lnTo>
                    <a:pt x="165569" y="500405"/>
                  </a:lnTo>
                  <a:close/>
                </a:path>
                <a:path w="308610" h="501014">
                  <a:moveTo>
                    <a:pt x="232676" y="412750"/>
                  </a:moveTo>
                  <a:lnTo>
                    <a:pt x="150202" y="379158"/>
                  </a:lnTo>
                  <a:lnTo>
                    <a:pt x="106349" y="371843"/>
                  </a:lnTo>
                  <a:lnTo>
                    <a:pt x="86423" y="394284"/>
                  </a:lnTo>
                  <a:lnTo>
                    <a:pt x="76822" y="444093"/>
                  </a:lnTo>
                  <a:lnTo>
                    <a:pt x="232676" y="412750"/>
                  </a:lnTo>
                  <a:close/>
                </a:path>
                <a:path w="308610" h="501014">
                  <a:moveTo>
                    <a:pt x="308254" y="129209"/>
                  </a:moveTo>
                  <a:lnTo>
                    <a:pt x="224675" y="69672"/>
                  </a:lnTo>
                  <a:lnTo>
                    <a:pt x="229133" y="59969"/>
                  </a:lnTo>
                  <a:lnTo>
                    <a:pt x="231482" y="52019"/>
                  </a:lnTo>
                  <a:lnTo>
                    <a:pt x="207708" y="57569"/>
                  </a:lnTo>
                  <a:lnTo>
                    <a:pt x="126923" y="0"/>
                  </a:lnTo>
                  <a:lnTo>
                    <a:pt x="126047" y="23901"/>
                  </a:lnTo>
                  <a:lnTo>
                    <a:pt x="144640" y="45326"/>
                  </a:lnTo>
                  <a:lnTo>
                    <a:pt x="178447" y="64414"/>
                  </a:lnTo>
                  <a:lnTo>
                    <a:pt x="84582" y="86347"/>
                  </a:lnTo>
                  <a:lnTo>
                    <a:pt x="141109" y="134493"/>
                  </a:lnTo>
                  <a:lnTo>
                    <a:pt x="175018" y="147802"/>
                  </a:lnTo>
                  <a:lnTo>
                    <a:pt x="199834" y="123786"/>
                  </a:lnTo>
                  <a:lnTo>
                    <a:pt x="217589" y="85102"/>
                  </a:lnTo>
                  <a:lnTo>
                    <a:pt x="308254" y="129209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9" name="object 379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84622" y="4880546"/>
              <a:ext cx="166585" cy="151068"/>
            </a:xfrm>
            <a:prstGeom prst="rect">
              <a:avLst/>
            </a:prstGeom>
          </p:spPr>
        </p:pic>
        <p:sp>
          <p:nvSpPr>
            <p:cNvPr id="380" name="object 380"/>
            <p:cNvSpPr/>
            <p:nvPr/>
          </p:nvSpPr>
          <p:spPr>
            <a:xfrm>
              <a:off x="2657513" y="5143347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19" h="125729">
                  <a:moveTo>
                    <a:pt x="210388" y="74815"/>
                  </a:moveTo>
                  <a:lnTo>
                    <a:pt x="150164" y="33032"/>
                  </a:lnTo>
                  <a:lnTo>
                    <a:pt x="118300" y="17589"/>
                  </a:lnTo>
                  <a:lnTo>
                    <a:pt x="104152" y="27127"/>
                  </a:lnTo>
                  <a:lnTo>
                    <a:pt x="98247" y="54914"/>
                  </a:lnTo>
                  <a:lnTo>
                    <a:pt x="97116" y="0"/>
                  </a:lnTo>
                  <a:lnTo>
                    <a:pt x="96062" y="59309"/>
                  </a:lnTo>
                  <a:lnTo>
                    <a:pt x="96050" y="60032"/>
                  </a:lnTo>
                  <a:lnTo>
                    <a:pt x="29641" y="44615"/>
                  </a:lnTo>
                  <a:lnTo>
                    <a:pt x="0" y="38950"/>
                  </a:lnTo>
                  <a:lnTo>
                    <a:pt x="1727" y="42887"/>
                  </a:lnTo>
                  <a:lnTo>
                    <a:pt x="28409" y="56019"/>
                  </a:lnTo>
                  <a:lnTo>
                    <a:pt x="96050" y="63017"/>
                  </a:lnTo>
                  <a:lnTo>
                    <a:pt x="95986" y="92176"/>
                  </a:lnTo>
                  <a:lnTo>
                    <a:pt x="97116" y="110350"/>
                  </a:lnTo>
                  <a:lnTo>
                    <a:pt x="99720" y="125615"/>
                  </a:lnTo>
                  <a:lnTo>
                    <a:pt x="98425" y="63258"/>
                  </a:lnTo>
                  <a:lnTo>
                    <a:pt x="210388" y="74815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1" name="object 381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24393" y="5371760"/>
              <a:ext cx="135762" cy="98907"/>
            </a:xfrm>
            <a:prstGeom prst="rect">
              <a:avLst/>
            </a:prstGeom>
          </p:spPr>
        </p:pic>
        <p:pic>
          <p:nvPicPr>
            <p:cNvPr id="382" name="object 382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66825" y="5610978"/>
              <a:ext cx="155676" cy="141376"/>
            </a:xfrm>
            <a:prstGeom prst="rect">
              <a:avLst/>
            </a:prstGeom>
          </p:spPr>
        </p:pic>
        <p:pic>
          <p:nvPicPr>
            <p:cNvPr id="383" name="object 383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64433" y="3993134"/>
              <a:ext cx="1499530" cy="1945042"/>
            </a:xfrm>
            <a:prstGeom prst="rect">
              <a:avLst/>
            </a:prstGeom>
          </p:spPr>
        </p:pic>
        <p:sp>
          <p:nvSpPr>
            <p:cNvPr id="384" name="object 384"/>
            <p:cNvSpPr/>
            <p:nvPr/>
          </p:nvSpPr>
          <p:spPr>
            <a:xfrm>
              <a:off x="2979882" y="4171411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0" y="89749"/>
                  </a:moveTo>
                  <a:lnTo>
                    <a:pt x="35890" y="116978"/>
                  </a:lnTo>
                  <a:lnTo>
                    <a:pt x="69362" y="125720"/>
                  </a:lnTo>
                  <a:lnTo>
                    <a:pt x="81165" y="124941"/>
                  </a:lnTo>
                  <a:lnTo>
                    <a:pt x="92698" y="122099"/>
                  </a:lnTo>
                  <a:lnTo>
                    <a:pt x="99901" y="118865"/>
                  </a:lnTo>
                  <a:lnTo>
                    <a:pt x="69331" y="118865"/>
                  </a:lnTo>
                  <a:lnTo>
                    <a:pt x="58716" y="118335"/>
                  </a:lnTo>
                  <a:lnTo>
                    <a:pt x="18262" y="102593"/>
                  </a:lnTo>
                  <a:lnTo>
                    <a:pt x="8993" y="96409"/>
                  </a:lnTo>
                  <a:lnTo>
                    <a:pt x="0" y="89749"/>
                  </a:lnTo>
                  <a:close/>
                </a:path>
                <a:path w="296545" h="125729">
                  <a:moveTo>
                    <a:pt x="150311" y="61428"/>
                  </a:moveTo>
                  <a:lnTo>
                    <a:pt x="140017" y="61428"/>
                  </a:lnTo>
                  <a:lnTo>
                    <a:pt x="139763" y="62152"/>
                  </a:lnTo>
                  <a:lnTo>
                    <a:pt x="115824" y="96607"/>
                  </a:lnTo>
                  <a:lnTo>
                    <a:pt x="79794" y="117536"/>
                  </a:lnTo>
                  <a:lnTo>
                    <a:pt x="69331" y="118865"/>
                  </a:lnTo>
                  <a:lnTo>
                    <a:pt x="99901" y="118865"/>
                  </a:lnTo>
                  <a:lnTo>
                    <a:pt x="130311" y="94712"/>
                  </a:lnTo>
                  <a:lnTo>
                    <a:pt x="149072" y="65314"/>
                  </a:lnTo>
                  <a:lnTo>
                    <a:pt x="149225" y="65060"/>
                  </a:lnTo>
                  <a:lnTo>
                    <a:pt x="149326" y="64603"/>
                  </a:lnTo>
                  <a:lnTo>
                    <a:pt x="150311" y="61428"/>
                  </a:lnTo>
                  <a:close/>
                </a:path>
                <a:path w="296545" h="125729">
                  <a:moveTo>
                    <a:pt x="139953" y="61552"/>
                  </a:moveTo>
                  <a:lnTo>
                    <a:pt x="139647" y="62152"/>
                  </a:lnTo>
                  <a:lnTo>
                    <a:pt x="139953" y="61552"/>
                  </a:lnTo>
                  <a:close/>
                </a:path>
                <a:path w="296545" h="125729">
                  <a:moveTo>
                    <a:pt x="140017" y="61428"/>
                  </a:moveTo>
                  <a:lnTo>
                    <a:pt x="139763" y="62152"/>
                  </a:lnTo>
                  <a:lnTo>
                    <a:pt x="140017" y="61428"/>
                  </a:lnTo>
                  <a:close/>
                </a:path>
                <a:path w="296545" h="125729">
                  <a:moveTo>
                    <a:pt x="218298" y="0"/>
                  </a:moveTo>
                  <a:lnTo>
                    <a:pt x="172468" y="12565"/>
                  </a:lnTo>
                  <a:lnTo>
                    <a:pt x="143387" y="50741"/>
                  </a:lnTo>
                  <a:lnTo>
                    <a:pt x="139953" y="61552"/>
                  </a:lnTo>
                  <a:lnTo>
                    <a:pt x="150311" y="61428"/>
                  </a:lnTo>
                  <a:lnTo>
                    <a:pt x="169418" y="26897"/>
                  </a:lnTo>
                  <a:lnTo>
                    <a:pt x="207518" y="8240"/>
                  </a:lnTo>
                  <a:lnTo>
                    <a:pt x="229687" y="6743"/>
                  </a:lnTo>
                  <a:lnTo>
                    <a:pt x="261959" y="6743"/>
                  </a:lnTo>
                  <a:lnTo>
                    <a:pt x="253060" y="4214"/>
                  </a:lnTo>
                  <a:lnTo>
                    <a:pt x="241655" y="1943"/>
                  </a:lnTo>
                  <a:lnTo>
                    <a:pt x="230050" y="481"/>
                  </a:lnTo>
                  <a:lnTo>
                    <a:pt x="218298" y="0"/>
                  </a:lnTo>
                  <a:close/>
                </a:path>
                <a:path w="296545" h="125729">
                  <a:moveTo>
                    <a:pt x="261959" y="6743"/>
                  </a:moveTo>
                  <a:lnTo>
                    <a:pt x="229687" y="6743"/>
                  </a:lnTo>
                  <a:lnTo>
                    <a:pt x="240909" y="7478"/>
                  </a:lnTo>
                  <a:lnTo>
                    <a:pt x="252095" y="8990"/>
                  </a:lnTo>
                  <a:lnTo>
                    <a:pt x="263278" y="11000"/>
                  </a:lnTo>
                  <a:lnTo>
                    <a:pt x="274362" y="13646"/>
                  </a:lnTo>
                  <a:lnTo>
                    <a:pt x="285340" y="16846"/>
                  </a:lnTo>
                  <a:lnTo>
                    <a:pt x="296202" y="20521"/>
                  </a:lnTo>
                  <a:lnTo>
                    <a:pt x="285864" y="15462"/>
                  </a:lnTo>
                  <a:lnTo>
                    <a:pt x="275183" y="11110"/>
                  </a:lnTo>
                  <a:lnTo>
                    <a:pt x="264226" y="7387"/>
                  </a:lnTo>
                  <a:lnTo>
                    <a:pt x="261959" y="674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5" name="object 385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20960" y="4174801"/>
              <a:ext cx="182600" cy="129222"/>
            </a:xfrm>
            <a:prstGeom prst="rect">
              <a:avLst/>
            </a:prstGeom>
          </p:spPr>
        </p:pic>
        <p:sp>
          <p:nvSpPr>
            <p:cNvPr id="386" name="object 386"/>
            <p:cNvSpPr/>
            <p:nvPr/>
          </p:nvSpPr>
          <p:spPr>
            <a:xfrm>
              <a:off x="2849293" y="4565166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4" h="106679">
                  <a:moveTo>
                    <a:pt x="0" y="78435"/>
                  </a:moveTo>
                  <a:lnTo>
                    <a:pt x="38519" y="93713"/>
                  </a:lnTo>
                  <a:lnTo>
                    <a:pt x="78917" y="104317"/>
                  </a:lnTo>
                  <a:lnTo>
                    <a:pt x="92900" y="106413"/>
                  </a:lnTo>
                  <a:lnTo>
                    <a:pt x="100164" y="106260"/>
                  </a:lnTo>
                  <a:lnTo>
                    <a:pt x="107378" y="105968"/>
                  </a:lnTo>
                  <a:lnTo>
                    <a:pt x="115074" y="105194"/>
                  </a:lnTo>
                  <a:lnTo>
                    <a:pt x="125793" y="98552"/>
                  </a:lnTo>
                  <a:lnTo>
                    <a:pt x="126117" y="98209"/>
                  </a:lnTo>
                  <a:lnTo>
                    <a:pt x="93319" y="98209"/>
                  </a:lnTo>
                  <a:lnTo>
                    <a:pt x="86626" y="97891"/>
                  </a:lnTo>
                  <a:lnTo>
                    <a:pt x="39814" y="89357"/>
                  </a:lnTo>
                  <a:lnTo>
                    <a:pt x="19873" y="84124"/>
                  </a:lnTo>
                  <a:lnTo>
                    <a:pt x="0" y="78435"/>
                  </a:lnTo>
                  <a:close/>
                </a:path>
                <a:path w="278764" h="106679">
                  <a:moveTo>
                    <a:pt x="186677" y="0"/>
                  </a:moveTo>
                  <a:lnTo>
                    <a:pt x="139928" y="15049"/>
                  </a:lnTo>
                  <a:lnTo>
                    <a:pt x="116878" y="58889"/>
                  </a:lnTo>
                  <a:lnTo>
                    <a:pt x="116636" y="60579"/>
                  </a:lnTo>
                  <a:lnTo>
                    <a:pt x="117487" y="62103"/>
                  </a:lnTo>
                  <a:lnTo>
                    <a:pt x="121299" y="70582"/>
                  </a:lnTo>
                  <a:lnTo>
                    <a:pt x="123150" y="79435"/>
                  </a:lnTo>
                  <a:lnTo>
                    <a:pt x="122122" y="87388"/>
                  </a:lnTo>
                  <a:lnTo>
                    <a:pt x="117297" y="93167"/>
                  </a:lnTo>
                  <a:lnTo>
                    <a:pt x="112763" y="96253"/>
                  </a:lnTo>
                  <a:lnTo>
                    <a:pt x="106260" y="97459"/>
                  </a:lnTo>
                  <a:lnTo>
                    <a:pt x="93319" y="98209"/>
                  </a:lnTo>
                  <a:lnTo>
                    <a:pt x="126117" y="98209"/>
                  </a:lnTo>
                  <a:lnTo>
                    <a:pt x="128981" y="95173"/>
                  </a:lnTo>
                  <a:lnTo>
                    <a:pt x="130733" y="91122"/>
                  </a:lnTo>
                  <a:lnTo>
                    <a:pt x="132537" y="87096"/>
                  </a:lnTo>
                  <a:lnTo>
                    <a:pt x="132956" y="82804"/>
                  </a:lnTo>
                  <a:lnTo>
                    <a:pt x="132697" y="78435"/>
                  </a:lnTo>
                  <a:lnTo>
                    <a:pt x="132105" y="70802"/>
                  </a:lnTo>
                  <a:lnTo>
                    <a:pt x="129578" y="63931"/>
                  </a:lnTo>
                  <a:lnTo>
                    <a:pt x="127640" y="60325"/>
                  </a:lnTo>
                  <a:lnTo>
                    <a:pt x="126530" y="60325"/>
                  </a:lnTo>
                  <a:lnTo>
                    <a:pt x="125920" y="57124"/>
                  </a:lnTo>
                  <a:lnTo>
                    <a:pt x="127244" y="57124"/>
                  </a:lnTo>
                  <a:lnTo>
                    <a:pt x="128948" y="49492"/>
                  </a:lnTo>
                  <a:lnTo>
                    <a:pt x="132862" y="39271"/>
                  </a:lnTo>
                  <a:lnTo>
                    <a:pt x="164996" y="12123"/>
                  </a:lnTo>
                  <a:lnTo>
                    <a:pt x="198538" y="7481"/>
                  </a:lnTo>
                  <a:lnTo>
                    <a:pt x="239060" y="7481"/>
                  </a:lnTo>
                  <a:lnTo>
                    <a:pt x="234226" y="6070"/>
                  </a:lnTo>
                  <a:lnTo>
                    <a:pt x="222571" y="3468"/>
                  </a:lnTo>
                  <a:lnTo>
                    <a:pt x="210756" y="1482"/>
                  </a:lnTo>
                  <a:lnTo>
                    <a:pt x="198789" y="273"/>
                  </a:lnTo>
                  <a:lnTo>
                    <a:pt x="186677" y="0"/>
                  </a:lnTo>
                  <a:close/>
                </a:path>
                <a:path w="278764" h="106679">
                  <a:moveTo>
                    <a:pt x="125920" y="57124"/>
                  </a:moveTo>
                  <a:lnTo>
                    <a:pt x="126530" y="60325"/>
                  </a:lnTo>
                  <a:lnTo>
                    <a:pt x="126855" y="58865"/>
                  </a:lnTo>
                  <a:lnTo>
                    <a:pt x="125920" y="57124"/>
                  </a:lnTo>
                  <a:close/>
                </a:path>
                <a:path w="278764" h="106679">
                  <a:moveTo>
                    <a:pt x="126855" y="58865"/>
                  </a:moveTo>
                  <a:lnTo>
                    <a:pt x="126530" y="60325"/>
                  </a:lnTo>
                  <a:lnTo>
                    <a:pt x="127640" y="60325"/>
                  </a:lnTo>
                  <a:lnTo>
                    <a:pt x="126855" y="58865"/>
                  </a:lnTo>
                  <a:close/>
                </a:path>
                <a:path w="278764" h="106679">
                  <a:moveTo>
                    <a:pt x="127244" y="57124"/>
                  </a:moveTo>
                  <a:lnTo>
                    <a:pt x="125920" y="57124"/>
                  </a:lnTo>
                  <a:lnTo>
                    <a:pt x="126855" y="58865"/>
                  </a:lnTo>
                  <a:lnTo>
                    <a:pt x="127244" y="57124"/>
                  </a:lnTo>
                  <a:close/>
                </a:path>
                <a:path w="278764" h="106679">
                  <a:moveTo>
                    <a:pt x="239060" y="7481"/>
                  </a:moveTo>
                  <a:lnTo>
                    <a:pt x="198538" y="7481"/>
                  </a:lnTo>
                  <a:lnTo>
                    <a:pt x="210077" y="7939"/>
                  </a:lnTo>
                  <a:lnTo>
                    <a:pt x="221634" y="9151"/>
                  </a:lnTo>
                  <a:lnTo>
                    <a:pt x="267415" y="18929"/>
                  </a:lnTo>
                  <a:lnTo>
                    <a:pt x="278688" y="22390"/>
                  </a:lnTo>
                  <a:lnTo>
                    <a:pt x="267924" y="17480"/>
                  </a:lnTo>
                  <a:lnTo>
                    <a:pt x="256822" y="13155"/>
                  </a:lnTo>
                  <a:lnTo>
                    <a:pt x="245562" y="9378"/>
                  </a:lnTo>
                  <a:lnTo>
                    <a:pt x="239060" y="7481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" name="object 387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95297" y="4580958"/>
              <a:ext cx="165582" cy="94246"/>
            </a:xfrm>
            <a:prstGeom prst="rect">
              <a:avLst/>
            </a:prstGeom>
          </p:spPr>
        </p:pic>
        <p:pic>
          <p:nvPicPr>
            <p:cNvPr id="388" name="object 388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04401" y="4894155"/>
              <a:ext cx="166585" cy="135348"/>
            </a:xfrm>
            <a:prstGeom prst="rect">
              <a:avLst/>
            </a:prstGeom>
          </p:spPr>
        </p:pic>
        <p:sp>
          <p:nvSpPr>
            <p:cNvPr id="389" name="object 389"/>
            <p:cNvSpPr/>
            <p:nvPr/>
          </p:nvSpPr>
          <p:spPr>
            <a:xfrm>
              <a:off x="2544178" y="5156987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5" h="327660">
                  <a:moveTo>
                    <a:pt x="135763" y="254800"/>
                  </a:moveTo>
                  <a:lnTo>
                    <a:pt x="129463" y="254990"/>
                  </a:lnTo>
                  <a:lnTo>
                    <a:pt x="123317" y="255993"/>
                  </a:lnTo>
                  <a:lnTo>
                    <a:pt x="117106" y="256844"/>
                  </a:lnTo>
                  <a:lnTo>
                    <a:pt x="110934" y="257924"/>
                  </a:lnTo>
                  <a:lnTo>
                    <a:pt x="104775" y="259219"/>
                  </a:lnTo>
                  <a:lnTo>
                    <a:pt x="98717" y="260997"/>
                  </a:lnTo>
                  <a:lnTo>
                    <a:pt x="92621" y="262686"/>
                  </a:lnTo>
                  <a:lnTo>
                    <a:pt x="86652" y="264922"/>
                  </a:lnTo>
                  <a:lnTo>
                    <a:pt x="80759" y="267754"/>
                  </a:lnTo>
                  <a:lnTo>
                    <a:pt x="76352" y="270167"/>
                  </a:lnTo>
                  <a:lnTo>
                    <a:pt x="75780" y="267500"/>
                  </a:lnTo>
                  <a:lnTo>
                    <a:pt x="70739" y="241592"/>
                  </a:lnTo>
                  <a:lnTo>
                    <a:pt x="67868" y="228422"/>
                  </a:lnTo>
                  <a:lnTo>
                    <a:pt x="66662" y="235127"/>
                  </a:lnTo>
                  <a:lnTo>
                    <a:pt x="65938" y="241871"/>
                  </a:lnTo>
                  <a:lnTo>
                    <a:pt x="65620" y="248640"/>
                  </a:lnTo>
                  <a:lnTo>
                    <a:pt x="65646" y="255384"/>
                  </a:lnTo>
                  <a:lnTo>
                    <a:pt x="65951" y="262178"/>
                  </a:lnTo>
                  <a:lnTo>
                    <a:pt x="66598" y="268947"/>
                  </a:lnTo>
                  <a:lnTo>
                    <a:pt x="67576" y="275691"/>
                  </a:lnTo>
                  <a:lnTo>
                    <a:pt x="67627" y="275996"/>
                  </a:lnTo>
                  <a:lnTo>
                    <a:pt x="66522" y="278231"/>
                  </a:lnTo>
                  <a:lnTo>
                    <a:pt x="25285" y="266890"/>
                  </a:lnTo>
                  <a:lnTo>
                    <a:pt x="0" y="254800"/>
                  </a:lnTo>
                  <a:lnTo>
                    <a:pt x="3733" y="260057"/>
                  </a:lnTo>
                  <a:lnTo>
                    <a:pt x="40347" y="280797"/>
                  </a:lnTo>
                  <a:lnTo>
                    <a:pt x="70624" y="289204"/>
                  </a:lnTo>
                  <a:lnTo>
                    <a:pt x="72669" y="295579"/>
                  </a:lnTo>
                  <a:lnTo>
                    <a:pt x="98094" y="327317"/>
                  </a:lnTo>
                  <a:lnTo>
                    <a:pt x="93891" y="322160"/>
                  </a:lnTo>
                  <a:lnTo>
                    <a:pt x="90512" y="316661"/>
                  </a:lnTo>
                  <a:lnTo>
                    <a:pt x="78498" y="279933"/>
                  </a:lnTo>
                  <a:lnTo>
                    <a:pt x="80200" y="278714"/>
                  </a:lnTo>
                  <a:lnTo>
                    <a:pt x="85102" y="275971"/>
                  </a:lnTo>
                  <a:lnTo>
                    <a:pt x="90131" y="273024"/>
                  </a:lnTo>
                  <a:lnTo>
                    <a:pt x="101257" y="268224"/>
                  </a:lnTo>
                  <a:lnTo>
                    <a:pt x="109740" y="264795"/>
                  </a:lnTo>
                  <a:lnTo>
                    <a:pt x="135763" y="254800"/>
                  </a:lnTo>
                  <a:close/>
                </a:path>
                <a:path w="343535" h="327660">
                  <a:moveTo>
                    <a:pt x="343509" y="74803"/>
                  </a:moveTo>
                  <a:lnTo>
                    <a:pt x="308508" y="50088"/>
                  </a:lnTo>
                  <a:lnTo>
                    <a:pt x="293014" y="42100"/>
                  </a:lnTo>
                  <a:lnTo>
                    <a:pt x="285813" y="39001"/>
                  </a:lnTo>
                  <a:lnTo>
                    <a:pt x="277596" y="36106"/>
                  </a:lnTo>
                  <a:lnTo>
                    <a:pt x="269062" y="33807"/>
                  </a:lnTo>
                  <a:lnTo>
                    <a:pt x="260121" y="32550"/>
                  </a:lnTo>
                  <a:lnTo>
                    <a:pt x="250761" y="32791"/>
                  </a:lnTo>
                  <a:lnTo>
                    <a:pt x="244500" y="33566"/>
                  </a:lnTo>
                  <a:lnTo>
                    <a:pt x="237604" y="36385"/>
                  </a:lnTo>
                  <a:lnTo>
                    <a:pt x="234149" y="40449"/>
                  </a:lnTo>
                  <a:lnTo>
                    <a:pt x="233743" y="31457"/>
                  </a:lnTo>
                  <a:lnTo>
                    <a:pt x="232397" y="15748"/>
                  </a:lnTo>
                  <a:lnTo>
                    <a:pt x="230238" y="0"/>
                  </a:lnTo>
                  <a:lnTo>
                    <a:pt x="227609" y="15684"/>
                  </a:lnTo>
                  <a:lnTo>
                    <a:pt x="225996" y="31407"/>
                  </a:lnTo>
                  <a:lnTo>
                    <a:pt x="225171" y="47142"/>
                  </a:lnTo>
                  <a:lnTo>
                    <a:pt x="225056" y="54330"/>
                  </a:lnTo>
                  <a:lnTo>
                    <a:pt x="219367" y="53136"/>
                  </a:lnTo>
                  <a:lnTo>
                    <a:pt x="175094" y="45961"/>
                  </a:lnTo>
                  <a:lnTo>
                    <a:pt x="171551" y="45466"/>
                  </a:lnTo>
                  <a:lnTo>
                    <a:pt x="167030" y="44831"/>
                  </a:lnTo>
                  <a:lnTo>
                    <a:pt x="158699" y="44792"/>
                  </a:lnTo>
                  <a:lnTo>
                    <a:pt x="156603" y="44754"/>
                  </a:lnTo>
                  <a:lnTo>
                    <a:pt x="154533" y="44831"/>
                  </a:lnTo>
                  <a:lnTo>
                    <a:pt x="152323" y="45110"/>
                  </a:lnTo>
                  <a:lnTo>
                    <a:pt x="151218" y="45466"/>
                  </a:lnTo>
                  <a:lnTo>
                    <a:pt x="150164" y="45110"/>
                  </a:lnTo>
                  <a:lnTo>
                    <a:pt x="148577" y="46824"/>
                  </a:lnTo>
                  <a:lnTo>
                    <a:pt x="147789" y="48107"/>
                  </a:lnTo>
                  <a:lnTo>
                    <a:pt x="148577" y="49250"/>
                  </a:lnTo>
                  <a:lnTo>
                    <a:pt x="157721" y="54533"/>
                  </a:lnTo>
                  <a:lnTo>
                    <a:pt x="161544" y="55994"/>
                  </a:lnTo>
                  <a:lnTo>
                    <a:pt x="154533" y="51701"/>
                  </a:lnTo>
                  <a:lnTo>
                    <a:pt x="151663" y="49174"/>
                  </a:lnTo>
                  <a:lnTo>
                    <a:pt x="150876" y="48691"/>
                  </a:lnTo>
                  <a:lnTo>
                    <a:pt x="150837" y="48475"/>
                  </a:lnTo>
                  <a:lnTo>
                    <a:pt x="151803" y="48107"/>
                  </a:lnTo>
                  <a:lnTo>
                    <a:pt x="152603" y="48196"/>
                  </a:lnTo>
                  <a:lnTo>
                    <a:pt x="154457" y="48196"/>
                  </a:lnTo>
                  <a:lnTo>
                    <a:pt x="224955" y="63944"/>
                  </a:lnTo>
                  <a:lnTo>
                    <a:pt x="225107" y="70777"/>
                  </a:lnTo>
                  <a:lnTo>
                    <a:pt x="225882" y="86550"/>
                  </a:lnTo>
                  <a:lnTo>
                    <a:pt x="227533" y="102285"/>
                  </a:lnTo>
                  <a:lnTo>
                    <a:pt x="228739" y="110159"/>
                  </a:lnTo>
                  <a:lnTo>
                    <a:pt x="230441" y="117957"/>
                  </a:lnTo>
                  <a:lnTo>
                    <a:pt x="232829" y="125615"/>
                  </a:lnTo>
                  <a:lnTo>
                    <a:pt x="234569" y="86334"/>
                  </a:lnTo>
                  <a:lnTo>
                    <a:pt x="234823" y="62826"/>
                  </a:lnTo>
                  <a:lnTo>
                    <a:pt x="234797" y="61861"/>
                  </a:lnTo>
                  <a:lnTo>
                    <a:pt x="235204" y="59537"/>
                  </a:lnTo>
                  <a:lnTo>
                    <a:pt x="259562" y="42100"/>
                  </a:lnTo>
                  <a:lnTo>
                    <a:pt x="267296" y="42951"/>
                  </a:lnTo>
                  <a:lnTo>
                    <a:pt x="313690" y="59537"/>
                  </a:lnTo>
                  <a:lnTo>
                    <a:pt x="328612" y="66916"/>
                  </a:lnTo>
                  <a:lnTo>
                    <a:pt x="343509" y="7480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486590" y="5624624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10" h="141604">
                  <a:moveTo>
                    <a:pt x="155689" y="0"/>
                  </a:moveTo>
                  <a:lnTo>
                    <a:pt x="68760" y="68538"/>
                  </a:lnTo>
                  <a:lnTo>
                    <a:pt x="23566" y="106110"/>
                  </a:lnTo>
                  <a:lnTo>
                    <a:pt x="5511" y="125967"/>
                  </a:lnTo>
                  <a:lnTo>
                    <a:pt x="0" y="141363"/>
                  </a:lnTo>
                  <a:lnTo>
                    <a:pt x="81506" y="124753"/>
                  </a:lnTo>
                  <a:lnTo>
                    <a:pt x="124893" y="104490"/>
                  </a:lnTo>
                  <a:lnTo>
                    <a:pt x="144755" y="67324"/>
                  </a:lnTo>
                  <a:lnTo>
                    <a:pt x="15568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975472" y="5408002"/>
              <a:ext cx="605155" cy="424815"/>
            </a:xfrm>
            <a:custGeom>
              <a:avLst/>
              <a:gdLst/>
              <a:ahLst/>
              <a:cxnLst/>
              <a:rect l="l" t="t" r="r" b="b"/>
              <a:pathLst>
                <a:path w="605155" h="424814">
                  <a:moveTo>
                    <a:pt x="153162" y="208368"/>
                  </a:moveTo>
                  <a:lnTo>
                    <a:pt x="106489" y="189776"/>
                  </a:lnTo>
                  <a:lnTo>
                    <a:pt x="0" y="203238"/>
                  </a:lnTo>
                  <a:lnTo>
                    <a:pt x="56502" y="206692"/>
                  </a:lnTo>
                  <a:lnTo>
                    <a:pt x="86499" y="230911"/>
                  </a:lnTo>
                  <a:lnTo>
                    <a:pt x="100050" y="296684"/>
                  </a:lnTo>
                  <a:lnTo>
                    <a:pt x="107188" y="424764"/>
                  </a:lnTo>
                  <a:lnTo>
                    <a:pt x="150037" y="279768"/>
                  </a:lnTo>
                  <a:lnTo>
                    <a:pt x="153162" y="208368"/>
                  </a:lnTo>
                  <a:close/>
                </a:path>
                <a:path w="605155" h="424814">
                  <a:moveTo>
                    <a:pt x="387362" y="302412"/>
                  </a:moveTo>
                  <a:lnTo>
                    <a:pt x="335711" y="171208"/>
                  </a:lnTo>
                  <a:lnTo>
                    <a:pt x="295579" y="110883"/>
                  </a:lnTo>
                  <a:lnTo>
                    <a:pt x="246316" y="106527"/>
                  </a:lnTo>
                  <a:lnTo>
                    <a:pt x="167309" y="143217"/>
                  </a:lnTo>
                  <a:lnTo>
                    <a:pt x="224624" y="138760"/>
                  </a:lnTo>
                  <a:lnTo>
                    <a:pt x="266649" y="153847"/>
                  </a:lnTo>
                  <a:lnTo>
                    <a:pt x="314020" y="203428"/>
                  </a:lnTo>
                  <a:lnTo>
                    <a:pt x="387362" y="302412"/>
                  </a:lnTo>
                  <a:close/>
                </a:path>
                <a:path w="605155" h="424814">
                  <a:moveTo>
                    <a:pt x="605091" y="227571"/>
                  </a:moveTo>
                  <a:lnTo>
                    <a:pt x="543991" y="68630"/>
                  </a:lnTo>
                  <a:lnTo>
                    <a:pt x="497814" y="0"/>
                  </a:lnTo>
                  <a:lnTo>
                    <a:pt x="443293" y="7620"/>
                  </a:lnTo>
                  <a:lnTo>
                    <a:pt x="357200" y="77393"/>
                  </a:lnTo>
                  <a:lnTo>
                    <a:pt x="418414" y="48463"/>
                  </a:lnTo>
                  <a:lnTo>
                    <a:pt x="464642" y="54470"/>
                  </a:lnTo>
                  <a:lnTo>
                    <a:pt x="519112" y="109474"/>
                  </a:lnTo>
                  <a:lnTo>
                    <a:pt x="605091" y="2275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54990" y="3872725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10" h="2104390">
                  <a:moveTo>
                    <a:pt x="1540319" y="1727085"/>
                  </a:moveTo>
                  <a:lnTo>
                    <a:pt x="1478661" y="1706194"/>
                  </a:lnTo>
                  <a:lnTo>
                    <a:pt x="1337627" y="1729727"/>
                  </a:lnTo>
                  <a:lnTo>
                    <a:pt x="1363992" y="1672361"/>
                  </a:lnTo>
                  <a:lnTo>
                    <a:pt x="1304239" y="1642071"/>
                  </a:lnTo>
                  <a:lnTo>
                    <a:pt x="1142314" y="1655813"/>
                  </a:lnTo>
                  <a:lnTo>
                    <a:pt x="1178585" y="1595069"/>
                  </a:lnTo>
                  <a:lnTo>
                    <a:pt x="1122337" y="1562061"/>
                  </a:lnTo>
                  <a:lnTo>
                    <a:pt x="965796" y="1560969"/>
                  </a:lnTo>
                  <a:lnTo>
                    <a:pt x="1036091" y="1493888"/>
                  </a:lnTo>
                  <a:lnTo>
                    <a:pt x="985621" y="1446898"/>
                  </a:lnTo>
                  <a:lnTo>
                    <a:pt x="864539" y="1418348"/>
                  </a:lnTo>
                  <a:lnTo>
                    <a:pt x="898893" y="1402486"/>
                  </a:lnTo>
                  <a:lnTo>
                    <a:pt x="860044" y="1327353"/>
                  </a:lnTo>
                  <a:lnTo>
                    <a:pt x="706450" y="1210056"/>
                  </a:lnTo>
                  <a:lnTo>
                    <a:pt x="772337" y="1178521"/>
                  </a:lnTo>
                  <a:lnTo>
                    <a:pt x="758723" y="1074775"/>
                  </a:lnTo>
                  <a:lnTo>
                    <a:pt x="637374" y="886879"/>
                  </a:lnTo>
                  <a:lnTo>
                    <a:pt x="521017" y="869480"/>
                  </a:lnTo>
                  <a:lnTo>
                    <a:pt x="540334" y="858329"/>
                  </a:lnTo>
                  <a:lnTo>
                    <a:pt x="600621" y="807758"/>
                  </a:lnTo>
                  <a:lnTo>
                    <a:pt x="627367" y="578205"/>
                  </a:lnTo>
                  <a:lnTo>
                    <a:pt x="609257" y="518172"/>
                  </a:lnTo>
                  <a:lnTo>
                    <a:pt x="609473" y="492264"/>
                  </a:lnTo>
                  <a:lnTo>
                    <a:pt x="506590" y="306603"/>
                  </a:lnTo>
                  <a:lnTo>
                    <a:pt x="406793" y="76657"/>
                  </a:lnTo>
                  <a:lnTo>
                    <a:pt x="324015" y="0"/>
                  </a:lnTo>
                  <a:lnTo>
                    <a:pt x="213664" y="76657"/>
                  </a:lnTo>
                  <a:lnTo>
                    <a:pt x="31191" y="306603"/>
                  </a:lnTo>
                  <a:lnTo>
                    <a:pt x="0" y="414388"/>
                  </a:lnTo>
                  <a:lnTo>
                    <a:pt x="4102" y="476415"/>
                  </a:lnTo>
                  <a:lnTo>
                    <a:pt x="56591" y="516178"/>
                  </a:lnTo>
                  <a:lnTo>
                    <a:pt x="170497" y="557161"/>
                  </a:lnTo>
                  <a:lnTo>
                    <a:pt x="289267" y="571652"/>
                  </a:lnTo>
                  <a:lnTo>
                    <a:pt x="229882" y="596734"/>
                  </a:lnTo>
                  <a:lnTo>
                    <a:pt x="84480" y="629640"/>
                  </a:lnTo>
                  <a:lnTo>
                    <a:pt x="38074" y="678421"/>
                  </a:lnTo>
                  <a:lnTo>
                    <a:pt x="92519" y="777100"/>
                  </a:lnTo>
                  <a:lnTo>
                    <a:pt x="249669" y="959713"/>
                  </a:lnTo>
                  <a:lnTo>
                    <a:pt x="340182" y="935482"/>
                  </a:lnTo>
                  <a:lnTo>
                    <a:pt x="323024" y="998969"/>
                  </a:lnTo>
                  <a:lnTo>
                    <a:pt x="223202" y="1031214"/>
                  </a:lnTo>
                  <a:lnTo>
                    <a:pt x="195846" y="1071397"/>
                  </a:lnTo>
                  <a:lnTo>
                    <a:pt x="246265" y="1146022"/>
                  </a:lnTo>
                  <a:lnTo>
                    <a:pt x="371462" y="1273124"/>
                  </a:lnTo>
                  <a:lnTo>
                    <a:pt x="268643" y="1320431"/>
                  </a:lnTo>
                  <a:lnTo>
                    <a:pt x="318566" y="1390624"/>
                  </a:lnTo>
                  <a:lnTo>
                    <a:pt x="471398" y="1477010"/>
                  </a:lnTo>
                  <a:lnTo>
                    <a:pt x="393738" y="1513624"/>
                  </a:lnTo>
                  <a:lnTo>
                    <a:pt x="468820" y="1590281"/>
                  </a:lnTo>
                  <a:lnTo>
                    <a:pt x="716330" y="1718906"/>
                  </a:lnTo>
                  <a:lnTo>
                    <a:pt x="716127" y="1719148"/>
                  </a:lnTo>
                  <a:lnTo>
                    <a:pt x="706894" y="1851279"/>
                  </a:lnTo>
                  <a:lnTo>
                    <a:pt x="728548" y="1911451"/>
                  </a:lnTo>
                  <a:lnTo>
                    <a:pt x="803363" y="1914182"/>
                  </a:lnTo>
                  <a:lnTo>
                    <a:pt x="950353" y="1874875"/>
                  </a:lnTo>
                  <a:lnTo>
                    <a:pt x="944968" y="1901786"/>
                  </a:lnTo>
                  <a:lnTo>
                    <a:pt x="994879" y="1974748"/>
                  </a:lnTo>
                  <a:lnTo>
                    <a:pt x="1033881" y="2008644"/>
                  </a:lnTo>
                  <a:lnTo>
                    <a:pt x="1082078" y="2012124"/>
                  </a:lnTo>
                  <a:lnTo>
                    <a:pt x="1159598" y="1993811"/>
                  </a:lnTo>
                  <a:lnTo>
                    <a:pt x="1199705" y="1938362"/>
                  </a:lnTo>
                  <a:lnTo>
                    <a:pt x="1205268" y="2008238"/>
                  </a:lnTo>
                  <a:lnTo>
                    <a:pt x="1276045" y="2079929"/>
                  </a:lnTo>
                  <a:lnTo>
                    <a:pt x="1326426" y="2103818"/>
                  </a:lnTo>
                  <a:lnTo>
                    <a:pt x="1380528" y="2079929"/>
                  </a:lnTo>
                  <a:lnTo>
                    <a:pt x="1462430" y="2008238"/>
                  </a:lnTo>
                  <a:lnTo>
                    <a:pt x="1530896" y="1819084"/>
                  </a:lnTo>
                  <a:lnTo>
                    <a:pt x="1540319" y="1727085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29107" y="4165663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223672" y="86347"/>
                  </a:moveTo>
                  <a:lnTo>
                    <a:pt x="129806" y="64414"/>
                  </a:lnTo>
                  <a:lnTo>
                    <a:pt x="163614" y="45339"/>
                  </a:lnTo>
                  <a:lnTo>
                    <a:pt x="182206" y="23901"/>
                  </a:lnTo>
                  <a:lnTo>
                    <a:pt x="181330" y="0"/>
                  </a:lnTo>
                  <a:lnTo>
                    <a:pt x="100533" y="57581"/>
                  </a:lnTo>
                  <a:lnTo>
                    <a:pt x="76758" y="52019"/>
                  </a:lnTo>
                  <a:lnTo>
                    <a:pt x="79121" y="59994"/>
                  </a:lnTo>
                  <a:lnTo>
                    <a:pt x="83553" y="69684"/>
                  </a:lnTo>
                  <a:lnTo>
                    <a:pt x="0" y="129222"/>
                  </a:lnTo>
                  <a:lnTo>
                    <a:pt x="90639" y="85115"/>
                  </a:lnTo>
                  <a:lnTo>
                    <a:pt x="108407" y="123799"/>
                  </a:lnTo>
                  <a:lnTo>
                    <a:pt x="133235" y="147815"/>
                  </a:lnTo>
                  <a:lnTo>
                    <a:pt x="167132" y="134505"/>
                  </a:lnTo>
                  <a:lnTo>
                    <a:pt x="223672" y="86347"/>
                  </a:lnTo>
                  <a:close/>
                </a:path>
                <a:path w="308609" h="501014">
                  <a:moveTo>
                    <a:pt x="231432" y="444106"/>
                  </a:moveTo>
                  <a:lnTo>
                    <a:pt x="221843" y="394271"/>
                  </a:lnTo>
                  <a:lnTo>
                    <a:pt x="201917" y="371843"/>
                  </a:lnTo>
                  <a:lnTo>
                    <a:pt x="158051" y="379158"/>
                  </a:lnTo>
                  <a:lnTo>
                    <a:pt x="75552" y="412762"/>
                  </a:lnTo>
                  <a:lnTo>
                    <a:pt x="231432" y="444106"/>
                  </a:lnTo>
                  <a:close/>
                </a:path>
                <a:path w="308609" h="501014">
                  <a:moveTo>
                    <a:pt x="308241" y="406158"/>
                  </a:moveTo>
                  <a:lnTo>
                    <a:pt x="227584" y="451319"/>
                  </a:lnTo>
                  <a:lnTo>
                    <a:pt x="170929" y="483476"/>
                  </a:lnTo>
                  <a:lnTo>
                    <a:pt x="142659" y="500405"/>
                  </a:lnTo>
                  <a:lnTo>
                    <a:pt x="308241" y="40615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4" name="object 394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1678" y="4885028"/>
              <a:ext cx="166573" cy="151056"/>
            </a:xfrm>
            <a:prstGeom prst="rect">
              <a:avLst/>
            </a:prstGeom>
          </p:spPr>
        </p:pic>
        <p:sp>
          <p:nvSpPr>
            <p:cNvPr id="395" name="object 395"/>
            <p:cNvSpPr/>
            <p:nvPr/>
          </p:nvSpPr>
          <p:spPr>
            <a:xfrm>
              <a:off x="844969" y="5147855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19" h="125729">
                  <a:moveTo>
                    <a:pt x="210375" y="38938"/>
                  </a:moveTo>
                  <a:lnTo>
                    <a:pt x="180721" y="44602"/>
                  </a:lnTo>
                  <a:lnTo>
                    <a:pt x="114312" y="60020"/>
                  </a:lnTo>
                  <a:lnTo>
                    <a:pt x="114312" y="59296"/>
                  </a:lnTo>
                  <a:lnTo>
                    <a:pt x="113271" y="0"/>
                  </a:lnTo>
                  <a:lnTo>
                    <a:pt x="112128" y="54965"/>
                  </a:lnTo>
                  <a:lnTo>
                    <a:pt x="106222" y="27101"/>
                  </a:lnTo>
                  <a:lnTo>
                    <a:pt x="92087" y="17564"/>
                  </a:lnTo>
                  <a:lnTo>
                    <a:pt x="60210" y="33007"/>
                  </a:lnTo>
                  <a:lnTo>
                    <a:pt x="0" y="74790"/>
                  </a:lnTo>
                  <a:lnTo>
                    <a:pt x="111950" y="63233"/>
                  </a:lnTo>
                  <a:lnTo>
                    <a:pt x="110667" y="125603"/>
                  </a:lnTo>
                  <a:lnTo>
                    <a:pt x="113258" y="110324"/>
                  </a:lnTo>
                  <a:lnTo>
                    <a:pt x="114401" y="92151"/>
                  </a:lnTo>
                  <a:lnTo>
                    <a:pt x="114312" y="62992"/>
                  </a:lnTo>
                  <a:lnTo>
                    <a:pt x="181952" y="56007"/>
                  </a:lnTo>
                  <a:lnTo>
                    <a:pt x="208635" y="42862"/>
                  </a:lnTo>
                  <a:lnTo>
                    <a:pt x="210375" y="3893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6" name="object 396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52719" y="5376255"/>
              <a:ext cx="135762" cy="98894"/>
            </a:xfrm>
            <a:prstGeom prst="rect">
              <a:avLst/>
            </a:prstGeom>
          </p:spPr>
        </p:pic>
        <p:pic>
          <p:nvPicPr>
            <p:cNvPr id="397" name="object 397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90373" y="5615483"/>
              <a:ext cx="155663" cy="141376"/>
            </a:xfrm>
            <a:prstGeom prst="rect">
              <a:avLst/>
            </a:prstGeom>
          </p:spPr>
        </p:pic>
        <p:pic>
          <p:nvPicPr>
            <p:cNvPr id="398" name="object 398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50828" y="3997642"/>
              <a:ext cx="1535068" cy="1940534"/>
            </a:xfrm>
            <a:prstGeom prst="rect">
              <a:avLst/>
            </a:prstGeom>
          </p:spPr>
        </p:pic>
        <p:sp>
          <p:nvSpPr>
            <p:cNvPr id="399" name="object 399"/>
            <p:cNvSpPr/>
            <p:nvPr/>
          </p:nvSpPr>
          <p:spPr>
            <a:xfrm>
              <a:off x="436797" y="4175888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112896" y="6745"/>
                  </a:moveTo>
                  <a:lnTo>
                    <a:pt x="66514" y="6745"/>
                  </a:lnTo>
                  <a:lnTo>
                    <a:pt x="77673" y="6953"/>
                  </a:lnTo>
                  <a:lnTo>
                    <a:pt x="88671" y="8258"/>
                  </a:lnTo>
                  <a:lnTo>
                    <a:pt x="126784" y="26927"/>
                  </a:lnTo>
                  <a:lnTo>
                    <a:pt x="146875" y="64633"/>
                  </a:lnTo>
                  <a:lnTo>
                    <a:pt x="146989" y="65052"/>
                  </a:lnTo>
                  <a:lnTo>
                    <a:pt x="147104" y="65332"/>
                  </a:lnTo>
                  <a:lnTo>
                    <a:pt x="173850" y="103254"/>
                  </a:lnTo>
                  <a:lnTo>
                    <a:pt x="215036" y="124958"/>
                  </a:lnTo>
                  <a:lnTo>
                    <a:pt x="226834" y="125730"/>
                  </a:lnTo>
                  <a:lnTo>
                    <a:pt x="238467" y="124457"/>
                  </a:lnTo>
                  <a:lnTo>
                    <a:pt x="249701" y="121440"/>
                  </a:lnTo>
                  <a:lnTo>
                    <a:pt x="255810" y="118871"/>
                  </a:lnTo>
                  <a:lnTo>
                    <a:pt x="226858" y="118871"/>
                  </a:lnTo>
                  <a:lnTo>
                    <a:pt x="216395" y="117542"/>
                  </a:lnTo>
                  <a:lnTo>
                    <a:pt x="180365" y="96612"/>
                  </a:lnTo>
                  <a:lnTo>
                    <a:pt x="156554" y="62157"/>
                  </a:lnTo>
                  <a:lnTo>
                    <a:pt x="156230" y="61555"/>
                  </a:lnTo>
                  <a:lnTo>
                    <a:pt x="152804" y="50757"/>
                  </a:lnTo>
                  <a:lnTo>
                    <a:pt x="123723" y="12587"/>
                  </a:lnTo>
                  <a:lnTo>
                    <a:pt x="113001" y="6782"/>
                  </a:lnTo>
                  <a:close/>
                </a:path>
                <a:path w="296545" h="125729">
                  <a:moveTo>
                    <a:pt x="296202" y="89754"/>
                  </a:moveTo>
                  <a:lnTo>
                    <a:pt x="258318" y="112639"/>
                  </a:lnTo>
                  <a:lnTo>
                    <a:pt x="226858" y="118871"/>
                  </a:lnTo>
                  <a:lnTo>
                    <a:pt x="255810" y="118871"/>
                  </a:lnTo>
                  <a:lnTo>
                    <a:pt x="260299" y="116983"/>
                  </a:lnTo>
                  <a:lnTo>
                    <a:pt x="270170" y="111267"/>
                  </a:lnTo>
                  <a:lnTo>
                    <a:pt x="279441" y="104759"/>
                  </a:lnTo>
                  <a:lnTo>
                    <a:pt x="288116" y="97555"/>
                  </a:lnTo>
                  <a:lnTo>
                    <a:pt x="296202" y="89754"/>
                  </a:lnTo>
                  <a:close/>
                </a:path>
                <a:path w="296545" h="125729">
                  <a:moveTo>
                    <a:pt x="156197" y="61458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46" y="61555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15" y="61458"/>
                  </a:moveTo>
                  <a:close/>
                </a:path>
                <a:path w="296545" h="125729">
                  <a:moveTo>
                    <a:pt x="77910" y="0"/>
                  </a:moveTo>
                  <a:lnTo>
                    <a:pt x="31975" y="7398"/>
                  </a:lnTo>
                  <a:lnTo>
                    <a:pt x="0" y="20539"/>
                  </a:lnTo>
                  <a:lnTo>
                    <a:pt x="10859" y="16855"/>
                  </a:lnTo>
                  <a:lnTo>
                    <a:pt x="21831" y="13648"/>
                  </a:lnTo>
                  <a:lnTo>
                    <a:pt x="32907" y="11000"/>
                  </a:lnTo>
                  <a:lnTo>
                    <a:pt x="44081" y="8995"/>
                  </a:lnTo>
                  <a:lnTo>
                    <a:pt x="55286" y="7478"/>
                  </a:lnTo>
                  <a:lnTo>
                    <a:pt x="66514" y="6745"/>
                  </a:lnTo>
                  <a:lnTo>
                    <a:pt x="112896" y="6745"/>
                  </a:lnTo>
                  <a:lnTo>
                    <a:pt x="101551" y="2810"/>
                  </a:lnTo>
                  <a:lnTo>
                    <a:pt x="89750" y="689"/>
                  </a:lnTo>
                  <a:lnTo>
                    <a:pt x="77910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0" name="object 400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9325" y="4179296"/>
              <a:ext cx="182600" cy="129209"/>
            </a:xfrm>
            <a:prstGeom prst="rect">
              <a:avLst/>
            </a:prstGeom>
          </p:spPr>
        </p:pic>
        <p:sp>
          <p:nvSpPr>
            <p:cNvPr id="401" name="object 401"/>
            <p:cNvSpPr/>
            <p:nvPr/>
          </p:nvSpPr>
          <p:spPr>
            <a:xfrm>
              <a:off x="584893" y="4569672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151837" y="58874"/>
                  </a:moveTo>
                  <a:lnTo>
                    <a:pt x="149123" y="63944"/>
                  </a:lnTo>
                  <a:lnTo>
                    <a:pt x="146570" y="70789"/>
                  </a:lnTo>
                  <a:lnTo>
                    <a:pt x="145991" y="78422"/>
                  </a:lnTo>
                  <a:lnTo>
                    <a:pt x="145872" y="84110"/>
                  </a:lnTo>
                  <a:lnTo>
                    <a:pt x="146151" y="87071"/>
                  </a:lnTo>
                  <a:lnTo>
                    <a:pt x="147955" y="91097"/>
                  </a:lnTo>
                  <a:lnTo>
                    <a:pt x="149707" y="95148"/>
                  </a:lnTo>
                  <a:lnTo>
                    <a:pt x="185788" y="106375"/>
                  </a:lnTo>
                  <a:lnTo>
                    <a:pt x="192862" y="105460"/>
                  </a:lnTo>
                  <a:lnTo>
                    <a:pt x="199783" y="104305"/>
                  </a:lnTo>
                  <a:lnTo>
                    <a:pt x="210087" y="102248"/>
                  </a:lnTo>
                  <a:lnTo>
                    <a:pt x="220243" y="99755"/>
                  </a:lnTo>
                  <a:lnTo>
                    <a:pt x="225689" y="98196"/>
                  </a:lnTo>
                  <a:lnTo>
                    <a:pt x="185356" y="98196"/>
                  </a:lnTo>
                  <a:lnTo>
                    <a:pt x="172427" y="97421"/>
                  </a:lnTo>
                  <a:lnTo>
                    <a:pt x="165925" y="96240"/>
                  </a:lnTo>
                  <a:lnTo>
                    <a:pt x="161404" y="93141"/>
                  </a:lnTo>
                  <a:lnTo>
                    <a:pt x="156571" y="87364"/>
                  </a:lnTo>
                  <a:lnTo>
                    <a:pt x="155540" y="79416"/>
                  </a:lnTo>
                  <a:lnTo>
                    <a:pt x="157389" y="70567"/>
                  </a:lnTo>
                  <a:lnTo>
                    <a:pt x="161201" y="62090"/>
                  </a:lnTo>
                  <a:lnTo>
                    <a:pt x="162052" y="60578"/>
                  </a:lnTo>
                  <a:lnTo>
                    <a:pt x="162016" y="60312"/>
                  </a:lnTo>
                  <a:lnTo>
                    <a:pt x="152158" y="60312"/>
                  </a:lnTo>
                  <a:lnTo>
                    <a:pt x="151837" y="58874"/>
                  </a:lnTo>
                  <a:close/>
                </a:path>
                <a:path w="278765" h="106679">
                  <a:moveTo>
                    <a:pt x="278701" y="78422"/>
                  </a:moveTo>
                  <a:lnTo>
                    <a:pt x="228892" y="91734"/>
                  </a:lnTo>
                  <a:lnTo>
                    <a:pt x="185356" y="98196"/>
                  </a:lnTo>
                  <a:lnTo>
                    <a:pt x="225689" y="98196"/>
                  </a:lnTo>
                  <a:lnTo>
                    <a:pt x="269214" y="82567"/>
                  </a:lnTo>
                  <a:lnTo>
                    <a:pt x="278701" y="78422"/>
                  </a:lnTo>
                  <a:close/>
                </a:path>
                <a:path w="278765" h="106679">
                  <a:moveTo>
                    <a:pt x="152781" y="57111"/>
                  </a:moveTo>
                  <a:lnTo>
                    <a:pt x="151838" y="58877"/>
                  </a:lnTo>
                  <a:lnTo>
                    <a:pt x="152158" y="60312"/>
                  </a:lnTo>
                  <a:lnTo>
                    <a:pt x="152781" y="57111"/>
                  </a:lnTo>
                  <a:close/>
                </a:path>
                <a:path w="278765" h="106679">
                  <a:moveTo>
                    <a:pt x="161444" y="57111"/>
                  </a:moveTo>
                  <a:lnTo>
                    <a:pt x="152781" y="57111"/>
                  </a:lnTo>
                  <a:lnTo>
                    <a:pt x="152158" y="60312"/>
                  </a:lnTo>
                  <a:lnTo>
                    <a:pt x="162016" y="60312"/>
                  </a:lnTo>
                  <a:lnTo>
                    <a:pt x="161822" y="58874"/>
                  </a:lnTo>
                  <a:lnTo>
                    <a:pt x="161444" y="57111"/>
                  </a:lnTo>
                  <a:close/>
                </a:path>
                <a:path w="278765" h="106679">
                  <a:moveTo>
                    <a:pt x="126161" y="7461"/>
                  </a:moveTo>
                  <a:lnTo>
                    <a:pt x="80144" y="7461"/>
                  </a:lnTo>
                  <a:lnTo>
                    <a:pt x="91654" y="7918"/>
                  </a:lnTo>
                  <a:lnTo>
                    <a:pt x="102871" y="9373"/>
                  </a:lnTo>
                  <a:lnTo>
                    <a:pt x="140228" y="30094"/>
                  </a:lnTo>
                  <a:lnTo>
                    <a:pt x="151837" y="58874"/>
                  </a:lnTo>
                  <a:lnTo>
                    <a:pt x="152781" y="57111"/>
                  </a:lnTo>
                  <a:lnTo>
                    <a:pt x="161444" y="57111"/>
                  </a:lnTo>
                  <a:lnTo>
                    <a:pt x="159216" y="46715"/>
                  </a:lnTo>
                  <a:lnTo>
                    <a:pt x="154587" y="34929"/>
                  </a:lnTo>
                  <a:lnTo>
                    <a:pt x="147810" y="24160"/>
                  </a:lnTo>
                  <a:lnTo>
                    <a:pt x="138760" y="15049"/>
                  </a:lnTo>
                  <a:lnTo>
                    <a:pt x="128008" y="8184"/>
                  </a:lnTo>
                  <a:lnTo>
                    <a:pt x="126161" y="7461"/>
                  </a:lnTo>
                  <a:close/>
                </a:path>
                <a:path w="278765" h="106679">
                  <a:moveTo>
                    <a:pt x="92011" y="0"/>
                  </a:moveTo>
                  <a:lnTo>
                    <a:pt x="44475" y="6032"/>
                  </a:lnTo>
                  <a:lnTo>
                    <a:pt x="0" y="22377"/>
                  </a:lnTo>
                  <a:lnTo>
                    <a:pt x="11275" y="18922"/>
                  </a:lnTo>
                  <a:lnTo>
                    <a:pt x="22623" y="15822"/>
                  </a:lnTo>
                  <a:lnTo>
                    <a:pt x="68606" y="7918"/>
                  </a:lnTo>
                  <a:lnTo>
                    <a:pt x="80144" y="7461"/>
                  </a:lnTo>
                  <a:lnTo>
                    <a:pt x="126161" y="7461"/>
                  </a:lnTo>
                  <a:lnTo>
                    <a:pt x="116338" y="3614"/>
                  </a:lnTo>
                  <a:lnTo>
                    <a:pt x="104191" y="999"/>
                  </a:lnTo>
                  <a:lnTo>
                    <a:pt x="92011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" name="object 402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51988" y="4585453"/>
              <a:ext cx="165569" cy="94246"/>
            </a:xfrm>
            <a:prstGeom prst="rect">
              <a:avLst/>
            </a:prstGeom>
          </p:spPr>
        </p:pic>
        <p:pic>
          <p:nvPicPr>
            <p:cNvPr id="403" name="object 403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1894" y="4898650"/>
              <a:ext cx="166585" cy="135348"/>
            </a:xfrm>
            <a:prstGeom prst="rect">
              <a:avLst/>
            </a:prstGeom>
          </p:spPr>
        </p:pic>
        <p:sp>
          <p:nvSpPr>
            <p:cNvPr id="404" name="object 404"/>
            <p:cNvSpPr/>
            <p:nvPr/>
          </p:nvSpPr>
          <p:spPr>
            <a:xfrm>
              <a:off x="825169" y="5161470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95732" y="48133"/>
                  </a:moveTo>
                  <a:lnTo>
                    <a:pt x="195287" y="47396"/>
                  </a:lnTo>
                  <a:lnTo>
                    <a:pt x="194945" y="46837"/>
                  </a:lnTo>
                  <a:lnTo>
                    <a:pt x="193700" y="45504"/>
                  </a:lnTo>
                  <a:lnTo>
                    <a:pt x="193357" y="45148"/>
                  </a:lnTo>
                  <a:lnTo>
                    <a:pt x="192303" y="45504"/>
                  </a:lnTo>
                  <a:lnTo>
                    <a:pt x="191173" y="45123"/>
                  </a:lnTo>
                  <a:lnTo>
                    <a:pt x="188988" y="44843"/>
                  </a:lnTo>
                  <a:lnTo>
                    <a:pt x="186893" y="44805"/>
                  </a:lnTo>
                  <a:lnTo>
                    <a:pt x="176491" y="44843"/>
                  </a:lnTo>
                  <a:lnTo>
                    <a:pt x="168402" y="45961"/>
                  </a:lnTo>
                  <a:lnTo>
                    <a:pt x="160286" y="46939"/>
                  </a:lnTo>
                  <a:lnTo>
                    <a:pt x="148196" y="48780"/>
                  </a:lnTo>
                  <a:lnTo>
                    <a:pt x="136105" y="50863"/>
                  </a:lnTo>
                  <a:lnTo>
                    <a:pt x="124167" y="53149"/>
                  </a:lnTo>
                  <a:lnTo>
                    <a:pt x="118440" y="54356"/>
                  </a:lnTo>
                  <a:lnTo>
                    <a:pt x="118338" y="47155"/>
                  </a:lnTo>
                  <a:lnTo>
                    <a:pt x="117513" y="31407"/>
                  </a:lnTo>
                  <a:lnTo>
                    <a:pt x="115900" y="15684"/>
                  </a:lnTo>
                  <a:lnTo>
                    <a:pt x="113284" y="0"/>
                  </a:lnTo>
                  <a:lnTo>
                    <a:pt x="111112" y="15748"/>
                  </a:lnTo>
                  <a:lnTo>
                    <a:pt x="109778" y="31457"/>
                  </a:lnTo>
                  <a:lnTo>
                    <a:pt x="109347" y="40462"/>
                  </a:lnTo>
                  <a:lnTo>
                    <a:pt x="105930" y="36385"/>
                  </a:lnTo>
                  <a:lnTo>
                    <a:pt x="99034" y="33566"/>
                  </a:lnTo>
                  <a:lnTo>
                    <a:pt x="92735" y="32791"/>
                  </a:lnTo>
                  <a:lnTo>
                    <a:pt x="83375" y="32550"/>
                  </a:lnTo>
                  <a:lnTo>
                    <a:pt x="74460" y="33794"/>
                  </a:lnTo>
                  <a:lnTo>
                    <a:pt x="34607" y="50317"/>
                  </a:lnTo>
                  <a:lnTo>
                    <a:pt x="0" y="74828"/>
                  </a:lnTo>
                  <a:lnTo>
                    <a:pt x="14909" y="66941"/>
                  </a:lnTo>
                  <a:lnTo>
                    <a:pt x="29959" y="59499"/>
                  </a:lnTo>
                  <a:lnTo>
                    <a:pt x="68389" y="44665"/>
                  </a:lnTo>
                  <a:lnTo>
                    <a:pt x="83959" y="42100"/>
                  </a:lnTo>
                  <a:lnTo>
                    <a:pt x="91503" y="42405"/>
                  </a:lnTo>
                  <a:lnTo>
                    <a:pt x="108712" y="61925"/>
                  </a:lnTo>
                  <a:lnTo>
                    <a:pt x="108699" y="62839"/>
                  </a:lnTo>
                  <a:lnTo>
                    <a:pt x="108940" y="86347"/>
                  </a:lnTo>
                  <a:lnTo>
                    <a:pt x="110693" y="125615"/>
                  </a:lnTo>
                  <a:lnTo>
                    <a:pt x="113068" y="117957"/>
                  </a:lnTo>
                  <a:lnTo>
                    <a:pt x="114769" y="110159"/>
                  </a:lnTo>
                  <a:lnTo>
                    <a:pt x="115989" y="102298"/>
                  </a:lnTo>
                  <a:lnTo>
                    <a:pt x="116928" y="94437"/>
                  </a:lnTo>
                  <a:lnTo>
                    <a:pt x="118122" y="78663"/>
                  </a:lnTo>
                  <a:lnTo>
                    <a:pt x="118541" y="63919"/>
                  </a:lnTo>
                  <a:lnTo>
                    <a:pt x="136372" y="59550"/>
                  </a:lnTo>
                  <a:lnTo>
                    <a:pt x="177266" y="50088"/>
                  </a:lnTo>
                  <a:lnTo>
                    <a:pt x="189064" y="48209"/>
                  </a:lnTo>
                  <a:lnTo>
                    <a:pt x="190919" y="48209"/>
                  </a:lnTo>
                  <a:lnTo>
                    <a:pt x="191706" y="48133"/>
                  </a:lnTo>
                  <a:lnTo>
                    <a:pt x="192684" y="48399"/>
                  </a:lnTo>
                  <a:lnTo>
                    <a:pt x="192633" y="48691"/>
                  </a:lnTo>
                  <a:lnTo>
                    <a:pt x="191858" y="49187"/>
                  </a:lnTo>
                  <a:lnTo>
                    <a:pt x="188988" y="51701"/>
                  </a:lnTo>
                  <a:lnTo>
                    <a:pt x="181965" y="56007"/>
                  </a:lnTo>
                  <a:lnTo>
                    <a:pt x="185801" y="54571"/>
                  </a:lnTo>
                  <a:lnTo>
                    <a:pt x="189649" y="53276"/>
                  </a:lnTo>
                  <a:lnTo>
                    <a:pt x="193255" y="50850"/>
                  </a:lnTo>
                  <a:lnTo>
                    <a:pt x="194157" y="50203"/>
                  </a:lnTo>
                  <a:lnTo>
                    <a:pt x="194995" y="49187"/>
                  </a:lnTo>
                  <a:lnTo>
                    <a:pt x="195491" y="48488"/>
                  </a:lnTo>
                  <a:lnTo>
                    <a:pt x="195732" y="48133"/>
                  </a:lnTo>
                  <a:close/>
                </a:path>
                <a:path w="343534" h="327660">
                  <a:moveTo>
                    <a:pt x="343522" y="254800"/>
                  </a:moveTo>
                  <a:lnTo>
                    <a:pt x="300482" y="272478"/>
                  </a:lnTo>
                  <a:lnTo>
                    <a:pt x="277012" y="278244"/>
                  </a:lnTo>
                  <a:lnTo>
                    <a:pt x="275882" y="275971"/>
                  </a:lnTo>
                  <a:lnTo>
                    <a:pt x="275945" y="275691"/>
                  </a:lnTo>
                  <a:lnTo>
                    <a:pt x="276923" y="268960"/>
                  </a:lnTo>
                  <a:lnTo>
                    <a:pt x="277583" y="262204"/>
                  </a:lnTo>
                  <a:lnTo>
                    <a:pt x="277888" y="255422"/>
                  </a:lnTo>
                  <a:lnTo>
                    <a:pt x="277901" y="248653"/>
                  </a:lnTo>
                  <a:lnTo>
                    <a:pt x="277583" y="241884"/>
                  </a:lnTo>
                  <a:lnTo>
                    <a:pt x="276847" y="235140"/>
                  </a:lnTo>
                  <a:lnTo>
                    <a:pt x="275653" y="228422"/>
                  </a:lnTo>
                  <a:lnTo>
                    <a:pt x="272770" y="241592"/>
                  </a:lnTo>
                  <a:lnTo>
                    <a:pt x="267728" y="267500"/>
                  </a:lnTo>
                  <a:lnTo>
                    <a:pt x="267144" y="270205"/>
                  </a:lnTo>
                  <a:lnTo>
                    <a:pt x="262763" y="267766"/>
                  </a:lnTo>
                  <a:lnTo>
                    <a:pt x="256882" y="264934"/>
                  </a:lnTo>
                  <a:lnTo>
                    <a:pt x="250913" y="262699"/>
                  </a:lnTo>
                  <a:lnTo>
                    <a:pt x="244817" y="261010"/>
                  </a:lnTo>
                  <a:lnTo>
                    <a:pt x="238747" y="259232"/>
                  </a:lnTo>
                  <a:lnTo>
                    <a:pt x="232600" y="257911"/>
                  </a:lnTo>
                  <a:lnTo>
                    <a:pt x="226428" y="256857"/>
                  </a:lnTo>
                  <a:lnTo>
                    <a:pt x="220205" y="255993"/>
                  </a:lnTo>
                  <a:lnTo>
                    <a:pt x="214071" y="254965"/>
                  </a:lnTo>
                  <a:lnTo>
                    <a:pt x="207772" y="254800"/>
                  </a:lnTo>
                  <a:lnTo>
                    <a:pt x="233768" y="264795"/>
                  </a:lnTo>
                  <a:lnTo>
                    <a:pt x="242265" y="268224"/>
                  </a:lnTo>
                  <a:lnTo>
                    <a:pt x="247815" y="270662"/>
                  </a:lnTo>
                  <a:lnTo>
                    <a:pt x="253390" y="273024"/>
                  </a:lnTo>
                  <a:lnTo>
                    <a:pt x="263321" y="278739"/>
                  </a:lnTo>
                  <a:lnTo>
                    <a:pt x="265074" y="280009"/>
                  </a:lnTo>
                  <a:lnTo>
                    <a:pt x="265023" y="280238"/>
                  </a:lnTo>
                  <a:lnTo>
                    <a:pt x="261950" y="292773"/>
                  </a:lnTo>
                  <a:lnTo>
                    <a:pt x="245414" y="327342"/>
                  </a:lnTo>
                  <a:lnTo>
                    <a:pt x="251548" y="324104"/>
                  </a:lnTo>
                  <a:lnTo>
                    <a:pt x="272897" y="289204"/>
                  </a:lnTo>
                  <a:lnTo>
                    <a:pt x="275221" y="288709"/>
                  </a:lnTo>
                  <a:lnTo>
                    <a:pt x="284708" y="286537"/>
                  </a:lnTo>
                  <a:lnTo>
                    <a:pt x="294017" y="283921"/>
                  </a:lnTo>
                  <a:lnTo>
                    <a:pt x="299377" y="282092"/>
                  </a:lnTo>
                  <a:lnTo>
                    <a:pt x="303161" y="280809"/>
                  </a:lnTo>
                  <a:lnTo>
                    <a:pt x="339788" y="260070"/>
                  </a:lnTo>
                  <a:lnTo>
                    <a:pt x="343522" y="25480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070589" y="5629094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0" y="0"/>
                  </a:moveTo>
                  <a:lnTo>
                    <a:pt x="10940" y="67345"/>
                  </a:lnTo>
                  <a:lnTo>
                    <a:pt x="30802" y="104522"/>
                  </a:lnTo>
                  <a:lnTo>
                    <a:pt x="74178" y="124785"/>
                  </a:lnTo>
                  <a:lnTo>
                    <a:pt x="155663" y="141389"/>
                  </a:lnTo>
                  <a:lnTo>
                    <a:pt x="150166" y="125992"/>
                  </a:lnTo>
                  <a:lnTo>
                    <a:pt x="132119" y="106132"/>
                  </a:lnTo>
                  <a:lnTo>
                    <a:pt x="86928" y="68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48422" y="5401538"/>
              <a:ext cx="589280" cy="436245"/>
            </a:xfrm>
            <a:custGeom>
              <a:avLst/>
              <a:gdLst/>
              <a:ahLst/>
              <a:cxnLst/>
              <a:rect l="l" t="t" r="r" b="b"/>
              <a:pathLst>
                <a:path w="589280" h="436245">
                  <a:moveTo>
                    <a:pt x="247891" y="77368"/>
                  </a:moveTo>
                  <a:lnTo>
                    <a:pt x="161785" y="7607"/>
                  </a:lnTo>
                  <a:lnTo>
                    <a:pt x="107264" y="0"/>
                  </a:lnTo>
                  <a:lnTo>
                    <a:pt x="61087" y="68630"/>
                  </a:lnTo>
                  <a:lnTo>
                    <a:pt x="0" y="227558"/>
                  </a:lnTo>
                  <a:lnTo>
                    <a:pt x="85966" y="109461"/>
                  </a:lnTo>
                  <a:lnTo>
                    <a:pt x="140449" y="54444"/>
                  </a:lnTo>
                  <a:lnTo>
                    <a:pt x="186677" y="48437"/>
                  </a:lnTo>
                  <a:lnTo>
                    <a:pt x="247891" y="77368"/>
                  </a:lnTo>
                  <a:close/>
                </a:path>
                <a:path w="589280" h="436245">
                  <a:moveTo>
                    <a:pt x="421678" y="154190"/>
                  </a:moveTo>
                  <a:lnTo>
                    <a:pt x="342658" y="117487"/>
                  </a:lnTo>
                  <a:lnTo>
                    <a:pt x="293395" y="121831"/>
                  </a:lnTo>
                  <a:lnTo>
                    <a:pt x="253250" y="182156"/>
                  </a:lnTo>
                  <a:lnTo>
                    <a:pt x="201599" y="313385"/>
                  </a:lnTo>
                  <a:lnTo>
                    <a:pt x="274955" y="214388"/>
                  </a:lnTo>
                  <a:lnTo>
                    <a:pt x="322326" y="164807"/>
                  </a:lnTo>
                  <a:lnTo>
                    <a:pt x="364363" y="149720"/>
                  </a:lnTo>
                  <a:lnTo>
                    <a:pt x="421678" y="154190"/>
                  </a:lnTo>
                  <a:close/>
                </a:path>
                <a:path w="589280" h="436245">
                  <a:moveTo>
                    <a:pt x="588987" y="214185"/>
                  </a:moveTo>
                  <a:lnTo>
                    <a:pt x="482485" y="200736"/>
                  </a:lnTo>
                  <a:lnTo>
                    <a:pt x="435813" y="219329"/>
                  </a:lnTo>
                  <a:lnTo>
                    <a:pt x="438924" y="290728"/>
                  </a:lnTo>
                  <a:lnTo>
                    <a:pt x="481787" y="435724"/>
                  </a:lnTo>
                  <a:lnTo>
                    <a:pt x="488924" y="307644"/>
                  </a:lnTo>
                  <a:lnTo>
                    <a:pt x="502475" y="241871"/>
                  </a:lnTo>
                  <a:lnTo>
                    <a:pt x="532472" y="217639"/>
                  </a:lnTo>
                  <a:lnTo>
                    <a:pt x="588987" y="2141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7" name="object 407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7475" y="1727492"/>
              <a:ext cx="1507746" cy="2112023"/>
            </a:xfrm>
            <a:prstGeom prst="rect">
              <a:avLst/>
            </a:prstGeom>
          </p:spPr>
        </p:pic>
        <p:pic>
          <p:nvPicPr>
            <p:cNvPr id="408" name="object 408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4871" y="1736115"/>
              <a:ext cx="1456207" cy="2064444"/>
            </a:xfrm>
            <a:prstGeom prst="rect">
              <a:avLst/>
            </a:prstGeom>
          </p:spPr>
        </p:pic>
        <p:pic>
          <p:nvPicPr>
            <p:cNvPr id="409" name="object 409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77629" y="3469472"/>
              <a:ext cx="208842" cy="198542"/>
            </a:xfrm>
            <a:prstGeom prst="rect">
              <a:avLst/>
            </a:prstGeom>
          </p:spPr>
        </p:pic>
        <p:pic>
          <p:nvPicPr>
            <p:cNvPr id="410" name="object 410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8479" y="3126049"/>
              <a:ext cx="195566" cy="187328"/>
            </a:xfrm>
            <a:prstGeom prst="rect">
              <a:avLst/>
            </a:prstGeom>
          </p:spPr>
        </p:pic>
        <p:pic>
          <p:nvPicPr>
            <p:cNvPr id="411" name="object 411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2519" y="2834050"/>
              <a:ext cx="176783" cy="157797"/>
            </a:xfrm>
            <a:prstGeom prst="rect">
              <a:avLst/>
            </a:prstGeom>
          </p:spPr>
        </p:pic>
        <p:pic>
          <p:nvPicPr>
            <p:cNvPr id="412" name="object 412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1306" y="2524554"/>
              <a:ext cx="145646" cy="132162"/>
            </a:xfrm>
            <a:prstGeom prst="rect">
              <a:avLst/>
            </a:prstGeom>
          </p:spPr>
        </p:pic>
        <p:pic>
          <p:nvPicPr>
            <p:cNvPr id="413" name="object 413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29031" y="2300646"/>
              <a:ext cx="122402" cy="101373"/>
            </a:xfrm>
            <a:prstGeom prst="rect">
              <a:avLst/>
            </a:prstGeom>
          </p:spPr>
        </p:pic>
        <p:pic>
          <p:nvPicPr>
            <p:cNvPr id="414" name="object 414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53977" y="1849871"/>
              <a:ext cx="78384" cy="229882"/>
            </a:xfrm>
            <a:prstGeom prst="rect">
              <a:avLst/>
            </a:prstGeom>
          </p:spPr>
        </p:pic>
        <p:pic>
          <p:nvPicPr>
            <p:cNvPr id="415" name="object 415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92791" y="1970133"/>
              <a:ext cx="187083" cy="204398"/>
            </a:xfrm>
            <a:prstGeom prst="rect">
              <a:avLst/>
            </a:prstGeom>
          </p:spPr>
        </p:pic>
        <p:sp>
          <p:nvSpPr>
            <p:cNvPr id="416" name="object 416"/>
            <p:cNvSpPr/>
            <p:nvPr/>
          </p:nvSpPr>
          <p:spPr>
            <a:xfrm>
              <a:off x="1078472" y="2112771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7" name="object 417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77629" y="3469472"/>
              <a:ext cx="208842" cy="198542"/>
            </a:xfrm>
            <a:prstGeom prst="rect">
              <a:avLst/>
            </a:prstGeom>
          </p:spPr>
        </p:pic>
        <p:pic>
          <p:nvPicPr>
            <p:cNvPr id="418" name="object 418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8479" y="3126049"/>
              <a:ext cx="195566" cy="187328"/>
            </a:xfrm>
            <a:prstGeom prst="rect">
              <a:avLst/>
            </a:prstGeom>
          </p:spPr>
        </p:pic>
        <p:pic>
          <p:nvPicPr>
            <p:cNvPr id="419" name="object 419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2519" y="2834050"/>
              <a:ext cx="176783" cy="157797"/>
            </a:xfrm>
            <a:prstGeom prst="rect">
              <a:avLst/>
            </a:prstGeom>
          </p:spPr>
        </p:pic>
        <p:pic>
          <p:nvPicPr>
            <p:cNvPr id="420" name="object 420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1306" y="2524554"/>
              <a:ext cx="145646" cy="132162"/>
            </a:xfrm>
            <a:prstGeom prst="rect">
              <a:avLst/>
            </a:prstGeom>
          </p:spPr>
        </p:pic>
        <p:pic>
          <p:nvPicPr>
            <p:cNvPr id="421" name="object 421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29031" y="2300646"/>
              <a:ext cx="122402" cy="101373"/>
            </a:xfrm>
            <a:prstGeom prst="rect">
              <a:avLst/>
            </a:prstGeom>
          </p:spPr>
        </p:pic>
        <p:pic>
          <p:nvPicPr>
            <p:cNvPr id="422" name="object 422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29031" y="1964718"/>
              <a:ext cx="168656" cy="162836"/>
            </a:xfrm>
            <a:prstGeom prst="rect">
              <a:avLst/>
            </a:prstGeom>
          </p:spPr>
        </p:pic>
        <p:pic>
          <p:nvPicPr>
            <p:cNvPr id="423" name="object 423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92791" y="1970133"/>
              <a:ext cx="187083" cy="204398"/>
            </a:xfrm>
            <a:prstGeom prst="rect">
              <a:avLst/>
            </a:prstGeom>
          </p:spPr>
        </p:pic>
        <p:sp>
          <p:nvSpPr>
            <p:cNvPr id="424" name="object 424"/>
            <p:cNvSpPr/>
            <p:nvPr/>
          </p:nvSpPr>
          <p:spPr>
            <a:xfrm>
              <a:off x="1078472" y="2112771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5" name="object 425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53977" y="1723890"/>
              <a:ext cx="1759447" cy="2119336"/>
            </a:xfrm>
            <a:prstGeom prst="rect">
              <a:avLst/>
            </a:prstGeom>
          </p:spPr>
        </p:pic>
        <p:pic>
          <p:nvPicPr>
            <p:cNvPr id="426" name="object 426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29719" y="1738401"/>
              <a:ext cx="1493860" cy="2097387"/>
            </a:xfrm>
            <a:prstGeom prst="rect">
              <a:avLst/>
            </a:prstGeom>
          </p:spPr>
        </p:pic>
        <p:sp>
          <p:nvSpPr>
            <p:cNvPr id="427" name="object 427"/>
            <p:cNvSpPr/>
            <p:nvPr/>
          </p:nvSpPr>
          <p:spPr>
            <a:xfrm>
              <a:off x="2499487" y="2304376"/>
              <a:ext cx="674370" cy="1367790"/>
            </a:xfrm>
            <a:custGeom>
              <a:avLst/>
              <a:gdLst/>
              <a:ahLst/>
              <a:cxnLst/>
              <a:rect l="l" t="t" r="r" b="b"/>
              <a:pathLst>
                <a:path w="674369" h="1367789">
                  <a:moveTo>
                    <a:pt x="122415" y="0"/>
                  </a:moveTo>
                  <a:lnTo>
                    <a:pt x="85318" y="18923"/>
                  </a:lnTo>
                  <a:lnTo>
                    <a:pt x="56743" y="44627"/>
                  </a:lnTo>
                  <a:lnTo>
                    <a:pt x="50939" y="55702"/>
                  </a:lnTo>
                  <a:lnTo>
                    <a:pt x="26466" y="38481"/>
                  </a:lnTo>
                  <a:lnTo>
                    <a:pt x="16979" y="31584"/>
                  </a:lnTo>
                  <a:lnTo>
                    <a:pt x="8153" y="24041"/>
                  </a:lnTo>
                  <a:lnTo>
                    <a:pt x="3403" y="20370"/>
                  </a:lnTo>
                  <a:lnTo>
                    <a:pt x="1181" y="14833"/>
                  </a:lnTo>
                  <a:lnTo>
                    <a:pt x="1282" y="21120"/>
                  </a:lnTo>
                  <a:lnTo>
                    <a:pt x="5524" y="26416"/>
                  </a:lnTo>
                  <a:lnTo>
                    <a:pt x="9042" y="31203"/>
                  </a:lnTo>
                  <a:lnTo>
                    <a:pt x="41046" y="60591"/>
                  </a:lnTo>
                  <a:lnTo>
                    <a:pt x="29451" y="61480"/>
                  </a:lnTo>
                  <a:lnTo>
                    <a:pt x="139" y="88252"/>
                  </a:lnTo>
                  <a:lnTo>
                    <a:pt x="0" y="95059"/>
                  </a:lnTo>
                  <a:lnTo>
                    <a:pt x="1244" y="101358"/>
                  </a:lnTo>
                  <a:lnTo>
                    <a:pt x="1930" y="94970"/>
                  </a:lnTo>
                  <a:lnTo>
                    <a:pt x="3124" y="88633"/>
                  </a:lnTo>
                  <a:lnTo>
                    <a:pt x="6311" y="83566"/>
                  </a:lnTo>
                  <a:lnTo>
                    <a:pt x="9347" y="78422"/>
                  </a:lnTo>
                  <a:lnTo>
                    <a:pt x="14008" y="74904"/>
                  </a:lnTo>
                  <a:lnTo>
                    <a:pt x="24676" y="70624"/>
                  </a:lnTo>
                  <a:lnTo>
                    <a:pt x="30670" y="69951"/>
                  </a:lnTo>
                  <a:lnTo>
                    <a:pt x="36626" y="69786"/>
                  </a:lnTo>
                  <a:lnTo>
                    <a:pt x="42760" y="69786"/>
                  </a:lnTo>
                  <a:lnTo>
                    <a:pt x="48856" y="70370"/>
                  </a:lnTo>
                  <a:lnTo>
                    <a:pt x="57619" y="72097"/>
                  </a:lnTo>
                  <a:lnTo>
                    <a:pt x="64693" y="76733"/>
                  </a:lnTo>
                  <a:lnTo>
                    <a:pt x="80111" y="85877"/>
                  </a:lnTo>
                  <a:lnTo>
                    <a:pt x="96024" y="94132"/>
                  </a:lnTo>
                  <a:lnTo>
                    <a:pt x="112509" y="101358"/>
                  </a:lnTo>
                  <a:lnTo>
                    <a:pt x="98552" y="90068"/>
                  </a:lnTo>
                  <a:lnTo>
                    <a:pt x="84289" y="79349"/>
                  </a:lnTo>
                  <a:lnTo>
                    <a:pt x="69850" y="68999"/>
                  </a:lnTo>
                  <a:lnTo>
                    <a:pt x="59055" y="61417"/>
                  </a:lnTo>
                  <a:lnTo>
                    <a:pt x="58737" y="60185"/>
                  </a:lnTo>
                  <a:lnTo>
                    <a:pt x="83654" y="30314"/>
                  </a:lnTo>
                  <a:lnTo>
                    <a:pt x="112433" y="7378"/>
                  </a:lnTo>
                  <a:lnTo>
                    <a:pt x="122415" y="0"/>
                  </a:lnTo>
                  <a:close/>
                </a:path>
                <a:path w="674369" h="1367789">
                  <a:moveTo>
                    <a:pt x="330123" y="225666"/>
                  </a:moveTo>
                  <a:lnTo>
                    <a:pt x="321106" y="224472"/>
                  </a:lnTo>
                  <a:lnTo>
                    <a:pt x="312026" y="223901"/>
                  </a:lnTo>
                  <a:lnTo>
                    <a:pt x="302882" y="223888"/>
                  </a:lnTo>
                  <a:lnTo>
                    <a:pt x="293700" y="224421"/>
                  </a:lnTo>
                  <a:lnTo>
                    <a:pt x="252374" y="238442"/>
                  </a:lnTo>
                  <a:lnTo>
                    <a:pt x="243433" y="248589"/>
                  </a:lnTo>
                  <a:lnTo>
                    <a:pt x="239598" y="254203"/>
                  </a:lnTo>
                  <a:lnTo>
                    <a:pt x="237439" y="260908"/>
                  </a:lnTo>
                  <a:lnTo>
                    <a:pt x="236753" y="267538"/>
                  </a:lnTo>
                  <a:lnTo>
                    <a:pt x="236639" y="277431"/>
                  </a:lnTo>
                  <a:lnTo>
                    <a:pt x="238099" y="286994"/>
                  </a:lnTo>
                  <a:lnTo>
                    <a:pt x="238823" y="289534"/>
                  </a:lnTo>
                  <a:lnTo>
                    <a:pt x="238506" y="289115"/>
                  </a:lnTo>
                  <a:lnTo>
                    <a:pt x="218465" y="248450"/>
                  </a:lnTo>
                  <a:lnTo>
                    <a:pt x="213893" y="225666"/>
                  </a:lnTo>
                  <a:lnTo>
                    <a:pt x="212991" y="237515"/>
                  </a:lnTo>
                  <a:lnTo>
                    <a:pt x="224701" y="283870"/>
                  </a:lnTo>
                  <a:lnTo>
                    <a:pt x="234188" y="299021"/>
                  </a:lnTo>
                  <a:lnTo>
                    <a:pt x="229641" y="299593"/>
                  </a:lnTo>
                  <a:lnTo>
                    <a:pt x="194208" y="314248"/>
                  </a:lnTo>
                  <a:lnTo>
                    <a:pt x="184480" y="337997"/>
                  </a:lnTo>
                  <a:lnTo>
                    <a:pt x="185216" y="344284"/>
                  </a:lnTo>
                  <a:lnTo>
                    <a:pt x="186842" y="350329"/>
                  </a:lnTo>
                  <a:lnTo>
                    <a:pt x="189166" y="356044"/>
                  </a:lnTo>
                  <a:lnTo>
                    <a:pt x="187363" y="348107"/>
                  </a:lnTo>
                  <a:lnTo>
                    <a:pt x="186397" y="339788"/>
                  </a:lnTo>
                  <a:lnTo>
                    <a:pt x="188747" y="332435"/>
                  </a:lnTo>
                  <a:lnTo>
                    <a:pt x="191033" y="325120"/>
                  </a:lnTo>
                  <a:lnTo>
                    <a:pt x="196291" y="319455"/>
                  </a:lnTo>
                  <a:lnTo>
                    <a:pt x="202971" y="315937"/>
                  </a:lnTo>
                  <a:lnTo>
                    <a:pt x="209575" y="312242"/>
                  </a:lnTo>
                  <a:lnTo>
                    <a:pt x="217233" y="310375"/>
                  </a:lnTo>
                  <a:lnTo>
                    <a:pt x="232587" y="307873"/>
                  </a:lnTo>
                  <a:lnTo>
                    <a:pt x="240703" y="307581"/>
                  </a:lnTo>
                  <a:lnTo>
                    <a:pt x="240969" y="307594"/>
                  </a:lnTo>
                  <a:lnTo>
                    <a:pt x="246011" y="313283"/>
                  </a:lnTo>
                  <a:lnTo>
                    <a:pt x="264464" y="328930"/>
                  </a:lnTo>
                  <a:lnTo>
                    <a:pt x="285064" y="341236"/>
                  </a:lnTo>
                  <a:lnTo>
                    <a:pt x="307162" y="350266"/>
                  </a:lnTo>
                  <a:lnTo>
                    <a:pt x="330111" y="356044"/>
                  </a:lnTo>
                  <a:lnTo>
                    <a:pt x="309016" y="345821"/>
                  </a:lnTo>
                  <a:lnTo>
                    <a:pt x="288836" y="334441"/>
                  </a:lnTo>
                  <a:lnTo>
                    <a:pt x="270040" y="321449"/>
                  </a:lnTo>
                  <a:lnTo>
                    <a:pt x="254977" y="308063"/>
                  </a:lnTo>
                  <a:lnTo>
                    <a:pt x="255727" y="308076"/>
                  </a:lnTo>
                  <a:lnTo>
                    <a:pt x="255524" y="307581"/>
                  </a:lnTo>
                  <a:lnTo>
                    <a:pt x="246392" y="268490"/>
                  </a:lnTo>
                  <a:lnTo>
                    <a:pt x="247954" y="260731"/>
                  </a:lnTo>
                  <a:lnTo>
                    <a:pt x="277634" y="234569"/>
                  </a:lnTo>
                  <a:lnTo>
                    <a:pt x="321094" y="226148"/>
                  </a:lnTo>
                  <a:lnTo>
                    <a:pt x="330123" y="225666"/>
                  </a:lnTo>
                  <a:close/>
                </a:path>
                <a:path w="674369" h="1367789">
                  <a:moveTo>
                    <a:pt x="438912" y="539013"/>
                  </a:moveTo>
                  <a:lnTo>
                    <a:pt x="433133" y="537400"/>
                  </a:lnTo>
                  <a:lnTo>
                    <a:pt x="429323" y="536321"/>
                  </a:lnTo>
                  <a:lnTo>
                    <a:pt x="419417" y="534479"/>
                  </a:lnTo>
                  <a:lnTo>
                    <a:pt x="409473" y="533501"/>
                  </a:lnTo>
                  <a:lnTo>
                    <a:pt x="399351" y="533374"/>
                  </a:lnTo>
                  <a:lnTo>
                    <a:pt x="389166" y="534479"/>
                  </a:lnTo>
                  <a:lnTo>
                    <a:pt x="352679" y="553910"/>
                  </a:lnTo>
                  <a:lnTo>
                    <a:pt x="338505" y="593166"/>
                  </a:lnTo>
                  <a:lnTo>
                    <a:pt x="338239" y="603478"/>
                  </a:lnTo>
                  <a:lnTo>
                    <a:pt x="338836" y="613587"/>
                  </a:lnTo>
                  <a:lnTo>
                    <a:pt x="337731" y="612597"/>
                  </a:lnTo>
                  <a:lnTo>
                    <a:pt x="329349" y="604672"/>
                  </a:lnTo>
                  <a:lnTo>
                    <a:pt x="321132" y="596531"/>
                  </a:lnTo>
                  <a:lnTo>
                    <a:pt x="305130" y="579640"/>
                  </a:lnTo>
                  <a:lnTo>
                    <a:pt x="289471" y="562140"/>
                  </a:lnTo>
                  <a:lnTo>
                    <a:pt x="295122" y="572528"/>
                  </a:lnTo>
                  <a:lnTo>
                    <a:pt x="323113" y="610704"/>
                  </a:lnTo>
                  <a:lnTo>
                    <a:pt x="338378" y="625995"/>
                  </a:lnTo>
                  <a:lnTo>
                    <a:pt x="337426" y="628167"/>
                  </a:lnTo>
                  <a:lnTo>
                    <a:pt x="314515" y="667600"/>
                  </a:lnTo>
                  <a:lnTo>
                    <a:pt x="285280" y="685406"/>
                  </a:lnTo>
                  <a:lnTo>
                    <a:pt x="278485" y="683272"/>
                  </a:lnTo>
                  <a:lnTo>
                    <a:pt x="272389" y="679119"/>
                  </a:lnTo>
                  <a:lnTo>
                    <a:pt x="266966" y="673658"/>
                  </a:lnTo>
                  <a:lnTo>
                    <a:pt x="262140" y="667600"/>
                  </a:lnTo>
                  <a:lnTo>
                    <a:pt x="265925" y="674433"/>
                  </a:lnTo>
                  <a:lnTo>
                    <a:pt x="270713" y="680821"/>
                  </a:lnTo>
                  <a:lnTo>
                    <a:pt x="276796" y="686117"/>
                  </a:lnTo>
                  <a:lnTo>
                    <a:pt x="284441" y="689648"/>
                  </a:lnTo>
                  <a:lnTo>
                    <a:pt x="290068" y="691184"/>
                  </a:lnTo>
                  <a:lnTo>
                    <a:pt x="296176" y="689940"/>
                  </a:lnTo>
                  <a:lnTo>
                    <a:pt x="330327" y="659765"/>
                  </a:lnTo>
                  <a:lnTo>
                    <a:pt x="345986" y="632536"/>
                  </a:lnTo>
                  <a:lnTo>
                    <a:pt x="349199" y="635215"/>
                  </a:lnTo>
                  <a:lnTo>
                    <a:pt x="391871" y="657580"/>
                  </a:lnTo>
                  <a:lnTo>
                    <a:pt x="403898" y="659828"/>
                  </a:lnTo>
                  <a:lnTo>
                    <a:pt x="416128" y="659828"/>
                  </a:lnTo>
                  <a:lnTo>
                    <a:pt x="427977" y="657504"/>
                  </a:lnTo>
                  <a:lnTo>
                    <a:pt x="438912" y="652767"/>
                  </a:lnTo>
                  <a:lnTo>
                    <a:pt x="427443" y="654900"/>
                  </a:lnTo>
                  <a:lnTo>
                    <a:pt x="416064" y="655027"/>
                  </a:lnTo>
                  <a:lnTo>
                    <a:pt x="373951" y="640359"/>
                  </a:lnTo>
                  <a:lnTo>
                    <a:pt x="349592" y="621245"/>
                  </a:lnTo>
                  <a:lnTo>
                    <a:pt x="348615" y="612800"/>
                  </a:lnTo>
                  <a:lnTo>
                    <a:pt x="348564" y="611974"/>
                  </a:lnTo>
                  <a:lnTo>
                    <a:pt x="353174" y="612978"/>
                  </a:lnTo>
                  <a:lnTo>
                    <a:pt x="362915" y="614375"/>
                  </a:lnTo>
                  <a:lnTo>
                    <a:pt x="367779" y="613079"/>
                  </a:lnTo>
                  <a:lnTo>
                    <a:pt x="372630" y="612660"/>
                  </a:lnTo>
                  <a:lnTo>
                    <a:pt x="387223" y="611136"/>
                  </a:lnTo>
                  <a:lnTo>
                    <a:pt x="401802" y="609193"/>
                  </a:lnTo>
                  <a:lnTo>
                    <a:pt x="401802" y="608203"/>
                  </a:lnTo>
                  <a:lnTo>
                    <a:pt x="394512" y="607187"/>
                  </a:lnTo>
                  <a:lnTo>
                    <a:pt x="379933" y="605447"/>
                  </a:lnTo>
                  <a:lnTo>
                    <a:pt x="367779" y="604316"/>
                  </a:lnTo>
                  <a:lnTo>
                    <a:pt x="362915" y="603034"/>
                  </a:lnTo>
                  <a:lnTo>
                    <a:pt x="353174" y="604405"/>
                  </a:lnTo>
                  <a:lnTo>
                    <a:pt x="348310" y="605485"/>
                  </a:lnTo>
                  <a:lnTo>
                    <a:pt x="348183" y="605561"/>
                  </a:lnTo>
                  <a:lnTo>
                    <a:pt x="348056" y="603262"/>
                  </a:lnTo>
                  <a:lnTo>
                    <a:pt x="359448" y="559320"/>
                  </a:lnTo>
                  <a:lnTo>
                    <a:pt x="399808" y="538556"/>
                  </a:lnTo>
                  <a:lnTo>
                    <a:pt x="419239" y="537400"/>
                  </a:lnTo>
                  <a:lnTo>
                    <a:pt x="429069" y="537895"/>
                  </a:lnTo>
                  <a:lnTo>
                    <a:pt x="438912" y="539013"/>
                  </a:lnTo>
                  <a:close/>
                </a:path>
                <a:path w="674369" h="1367789">
                  <a:moveTo>
                    <a:pt x="562965" y="830795"/>
                  </a:moveTo>
                  <a:lnTo>
                    <a:pt x="558749" y="829437"/>
                  </a:lnTo>
                  <a:lnTo>
                    <a:pt x="555129" y="828268"/>
                  </a:lnTo>
                  <a:lnTo>
                    <a:pt x="546963" y="826884"/>
                  </a:lnTo>
                  <a:lnTo>
                    <a:pt x="530428" y="825398"/>
                  </a:lnTo>
                  <a:lnTo>
                    <a:pt x="521982" y="825411"/>
                  </a:lnTo>
                  <a:lnTo>
                    <a:pt x="513638" y="826820"/>
                  </a:lnTo>
                  <a:lnTo>
                    <a:pt x="478523" y="842060"/>
                  </a:lnTo>
                  <a:lnTo>
                    <a:pt x="458368" y="875258"/>
                  </a:lnTo>
                  <a:lnTo>
                    <a:pt x="454685" y="900645"/>
                  </a:lnTo>
                  <a:lnTo>
                    <a:pt x="454914" y="913307"/>
                  </a:lnTo>
                  <a:lnTo>
                    <a:pt x="456044" y="925842"/>
                  </a:lnTo>
                  <a:lnTo>
                    <a:pt x="457962" y="938237"/>
                  </a:lnTo>
                  <a:lnTo>
                    <a:pt x="460463" y="950137"/>
                  </a:lnTo>
                  <a:lnTo>
                    <a:pt x="460451" y="949693"/>
                  </a:lnTo>
                  <a:lnTo>
                    <a:pt x="460540" y="950455"/>
                  </a:lnTo>
                  <a:lnTo>
                    <a:pt x="460463" y="950137"/>
                  </a:lnTo>
                  <a:lnTo>
                    <a:pt x="460489" y="950455"/>
                  </a:lnTo>
                  <a:lnTo>
                    <a:pt x="460616" y="953249"/>
                  </a:lnTo>
                  <a:lnTo>
                    <a:pt x="416115" y="940117"/>
                  </a:lnTo>
                  <a:lnTo>
                    <a:pt x="377253" y="920267"/>
                  </a:lnTo>
                  <a:lnTo>
                    <a:pt x="367385" y="907478"/>
                  </a:lnTo>
                  <a:lnTo>
                    <a:pt x="369354" y="915581"/>
                  </a:lnTo>
                  <a:lnTo>
                    <a:pt x="401612" y="942708"/>
                  </a:lnTo>
                  <a:lnTo>
                    <a:pt x="448157" y="960247"/>
                  </a:lnTo>
                  <a:lnTo>
                    <a:pt x="460248" y="962939"/>
                  </a:lnTo>
                  <a:lnTo>
                    <a:pt x="459879" y="966368"/>
                  </a:lnTo>
                  <a:lnTo>
                    <a:pt x="442976" y="1002893"/>
                  </a:lnTo>
                  <a:lnTo>
                    <a:pt x="414782" y="1010158"/>
                  </a:lnTo>
                  <a:lnTo>
                    <a:pt x="408279" y="1009713"/>
                  </a:lnTo>
                  <a:lnTo>
                    <a:pt x="401802" y="1008824"/>
                  </a:lnTo>
                  <a:lnTo>
                    <a:pt x="408114" y="1010742"/>
                  </a:lnTo>
                  <a:lnTo>
                    <a:pt x="414616" y="1012075"/>
                  </a:lnTo>
                  <a:lnTo>
                    <a:pt x="421259" y="1012710"/>
                  </a:lnTo>
                  <a:lnTo>
                    <a:pt x="428015" y="1012507"/>
                  </a:lnTo>
                  <a:lnTo>
                    <a:pt x="460590" y="989203"/>
                  </a:lnTo>
                  <a:lnTo>
                    <a:pt x="468312" y="964730"/>
                  </a:lnTo>
                  <a:lnTo>
                    <a:pt x="472325" y="965606"/>
                  </a:lnTo>
                  <a:lnTo>
                    <a:pt x="496735" y="969378"/>
                  </a:lnTo>
                  <a:lnTo>
                    <a:pt x="521296" y="971461"/>
                  </a:lnTo>
                  <a:lnTo>
                    <a:pt x="545960" y="971740"/>
                  </a:lnTo>
                  <a:lnTo>
                    <a:pt x="498005" y="961758"/>
                  </a:lnTo>
                  <a:lnTo>
                    <a:pt x="469290" y="955281"/>
                  </a:lnTo>
                  <a:lnTo>
                    <a:pt x="469468" y="949693"/>
                  </a:lnTo>
                  <a:lnTo>
                    <a:pt x="469493" y="949032"/>
                  </a:lnTo>
                  <a:lnTo>
                    <a:pt x="469341" y="948194"/>
                  </a:lnTo>
                  <a:lnTo>
                    <a:pt x="504024" y="930503"/>
                  </a:lnTo>
                  <a:lnTo>
                    <a:pt x="523494" y="912799"/>
                  </a:lnTo>
                  <a:lnTo>
                    <a:pt x="514896" y="915339"/>
                  </a:lnTo>
                  <a:lnTo>
                    <a:pt x="477532" y="937031"/>
                  </a:lnTo>
                  <a:lnTo>
                    <a:pt x="468820" y="945273"/>
                  </a:lnTo>
                  <a:lnTo>
                    <a:pt x="467283" y="936625"/>
                  </a:lnTo>
                  <a:lnTo>
                    <a:pt x="465645" y="924712"/>
                  </a:lnTo>
                  <a:lnTo>
                    <a:pt x="464667" y="912799"/>
                  </a:lnTo>
                  <a:lnTo>
                    <a:pt x="464566" y="900645"/>
                  </a:lnTo>
                  <a:lnTo>
                    <a:pt x="465416" y="889203"/>
                  </a:lnTo>
                  <a:lnTo>
                    <a:pt x="484085" y="848245"/>
                  </a:lnTo>
                  <a:lnTo>
                    <a:pt x="526542" y="830351"/>
                  </a:lnTo>
                  <a:lnTo>
                    <a:pt x="538581" y="829437"/>
                  </a:lnTo>
                  <a:lnTo>
                    <a:pt x="550773" y="829602"/>
                  </a:lnTo>
                  <a:lnTo>
                    <a:pt x="562965" y="830795"/>
                  </a:lnTo>
                  <a:close/>
                </a:path>
                <a:path w="674369" h="1367789">
                  <a:moveTo>
                    <a:pt x="673811" y="1172019"/>
                  </a:moveTo>
                  <a:lnTo>
                    <a:pt x="672604" y="1171841"/>
                  </a:lnTo>
                  <a:lnTo>
                    <a:pt x="661797" y="1170216"/>
                  </a:lnTo>
                  <a:lnTo>
                    <a:pt x="649668" y="1169162"/>
                  </a:lnTo>
                  <a:lnTo>
                    <a:pt x="637463" y="1168819"/>
                  </a:lnTo>
                  <a:lnTo>
                    <a:pt x="625233" y="1169123"/>
                  </a:lnTo>
                  <a:lnTo>
                    <a:pt x="613016" y="1170317"/>
                  </a:lnTo>
                  <a:lnTo>
                    <a:pt x="565785" y="1185583"/>
                  </a:lnTo>
                  <a:lnTo>
                    <a:pt x="540004" y="1214018"/>
                  </a:lnTo>
                  <a:lnTo>
                    <a:pt x="533552" y="1251750"/>
                  </a:lnTo>
                  <a:lnTo>
                    <a:pt x="534974" y="1264259"/>
                  </a:lnTo>
                  <a:lnTo>
                    <a:pt x="535076" y="1264894"/>
                  </a:lnTo>
                  <a:lnTo>
                    <a:pt x="535406" y="1265580"/>
                  </a:lnTo>
                  <a:lnTo>
                    <a:pt x="538429" y="1273314"/>
                  </a:lnTo>
                  <a:lnTo>
                    <a:pt x="539457" y="1276819"/>
                  </a:lnTo>
                  <a:lnTo>
                    <a:pt x="534949" y="1275753"/>
                  </a:lnTo>
                  <a:lnTo>
                    <a:pt x="510628" y="1269149"/>
                  </a:lnTo>
                  <a:lnTo>
                    <a:pt x="494588" y="1264145"/>
                  </a:lnTo>
                  <a:lnTo>
                    <a:pt x="479044" y="1257935"/>
                  </a:lnTo>
                  <a:lnTo>
                    <a:pt x="471576" y="1254112"/>
                  </a:lnTo>
                  <a:lnTo>
                    <a:pt x="464959" y="1248664"/>
                  </a:lnTo>
                  <a:lnTo>
                    <a:pt x="474027" y="1257909"/>
                  </a:lnTo>
                  <a:lnTo>
                    <a:pt x="508076" y="1276451"/>
                  </a:lnTo>
                  <a:lnTo>
                    <a:pt x="541934" y="1287348"/>
                  </a:lnTo>
                  <a:lnTo>
                    <a:pt x="542378" y="1289685"/>
                  </a:lnTo>
                  <a:lnTo>
                    <a:pt x="531126" y="1326997"/>
                  </a:lnTo>
                  <a:lnTo>
                    <a:pt x="491553" y="1341513"/>
                  </a:lnTo>
                  <a:lnTo>
                    <a:pt x="464959" y="1342631"/>
                  </a:lnTo>
                  <a:lnTo>
                    <a:pt x="473824" y="1343825"/>
                  </a:lnTo>
                  <a:lnTo>
                    <a:pt x="482765" y="1344536"/>
                  </a:lnTo>
                  <a:lnTo>
                    <a:pt x="491756" y="1344714"/>
                  </a:lnTo>
                  <a:lnTo>
                    <a:pt x="500799" y="1344307"/>
                  </a:lnTo>
                  <a:lnTo>
                    <a:pt x="542404" y="1325321"/>
                  </a:lnTo>
                  <a:lnTo>
                    <a:pt x="551408" y="1300276"/>
                  </a:lnTo>
                  <a:lnTo>
                    <a:pt x="553262" y="1305293"/>
                  </a:lnTo>
                  <a:lnTo>
                    <a:pt x="557618" y="1315770"/>
                  </a:lnTo>
                  <a:lnTo>
                    <a:pt x="562165" y="1326095"/>
                  </a:lnTo>
                  <a:lnTo>
                    <a:pt x="571690" y="1346441"/>
                  </a:lnTo>
                  <a:lnTo>
                    <a:pt x="574687" y="1353286"/>
                  </a:lnTo>
                  <a:lnTo>
                    <a:pt x="578243" y="1359776"/>
                  </a:lnTo>
                  <a:lnTo>
                    <a:pt x="579856" y="1367370"/>
                  </a:lnTo>
                  <a:lnTo>
                    <a:pt x="582422" y="1359649"/>
                  </a:lnTo>
                  <a:lnTo>
                    <a:pt x="571169" y="1322006"/>
                  </a:lnTo>
                  <a:lnTo>
                    <a:pt x="551357" y="1289748"/>
                  </a:lnTo>
                  <a:lnTo>
                    <a:pt x="607872" y="1299819"/>
                  </a:lnTo>
                  <a:lnTo>
                    <a:pt x="658977" y="1303070"/>
                  </a:lnTo>
                  <a:lnTo>
                    <a:pt x="634034" y="1297457"/>
                  </a:lnTo>
                  <a:lnTo>
                    <a:pt x="559549" y="1281531"/>
                  </a:lnTo>
                  <a:lnTo>
                    <a:pt x="549859" y="1279258"/>
                  </a:lnTo>
                  <a:lnTo>
                    <a:pt x="547446" y="1270304"/>
                  </a:lnTo>
                  <a:lnTo>
                    <a:pt x="544550" y="1262735"/>
                  </a:lnTo>
                  <a:lnTo>
                    <a:pt x="544461" y="1262494"/>
                  </a:lnTo>
                  <a:lnTo>
                    <a:pt x="544347" y="1261427"/>
                  </a:lnTo>
                  <a:lnTo>
                    <a:pt x="543369" y="1251750"/>
                  </a:lnTo>
                  <a:lnTo>
                    <a:pt x="543445" y="1239761"/>
                  </a:lnTo>
                  <a:lnTo>
                    <a:pt x="561682" y="1200035"/>
                  </a:lnTo>
                  <a:lnTo>
                    <a:pt x="602411" y="1178991"/>
                  </a:lnTo>
                  <a:lnTo>
                    <a:pt x="649643" y="1172159"/>
                  </a:lnTo>
                  <a:lnTo>
                    <a:pt x="661708" y="1171841"/>
                  </a:lnTo>
                  <a:lnTo>
                    <a:pt x="673811" y="1172019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018576" y="1853590"/>
              <a:ext cx="554355" cy="445134"/>
            </a:xfrm>
            <a:custGeom>
              <a:avLst/>
              <a:gdLst/>
              <a:ahLst/>
              <a:cxnLst/>
              <a:rect l="l" t="t" r="r" b="b"/>
              <a:pathLst>
                <a:path w="554355" h="445135">
                  <a:moveTo>
                    <a:pt x="78371" y="0"/>
                  </a:moveTo>
                  <a:lnTo>
                    <a:pt x="0" y="0"/>
                  </a:lnTo>
                  <a:lnTo>
                    <a:pt x="13893" y="21628"/>
                  </a:lnTo>
                  <a:lnTo>
                    <a:pt x="18529" y="52781"/>
                  </a:lnTo>
                  <a:lnTo>
                    <a:pt x="13893" y="115011"/>
                  </a:lnTo>
                  <a:lnTo>
                    <a:pt x="0" y="229870"/>
                  </a:lnTo>
                  <a:lnTo>
                    <a:pt x="44869" y="190220"/>
                  </a:lnTo>
                  <a:lnTo>
                    <a:pt x="67995" y="153047"/>
                  </a:lnTo>
                  <a:lnTo>
                    <a:pt x="76708" y="96837"/>
                  </a:lnTo>
                  <a:lnTo>
                    <a:pt x="78371" y="0"/>
                  </a:lnTo>
                  <a:close/>
                </a:path>
                <a:path w="554355" h="445135">
                  <a:moveTo>
                    <a:pt x="339559" y="120256"/>
                  </a:moveTo>
                  <a:lnTo>
                    <a:pt x="266255" y="218592"/>
                  </a:lnTo>
                  <a:lnTo>
                    <a:pt x="222326" y="269659"/>
                  </a:lnTo>
                  <a:lnTo>
                    <a:pt x="190246" y="289902"/>
                  </a:lnTo>
                  <a:lnTo>
                    <a:pt x="152463" y="295795"/>
                  </a:lnTo>
                  <a:lnTo>
                    <a:pt x="214261" y="324650"/>
                  </a:lnTo>
                  <a:lnTo>
                    <a:pt x="254355" y="316420"/>
                  </a:lnTo>
                  <a:lnTo>
                    <a:pt x="290271" y="255016"/>
                  </a:lnTo>
                  <a:lnTo>
                    <a:pt x="339559" y="124371"/>
                  </a:lnTo>
                  <a:lnTo>
                    <a:pt x="339559" y="120256"/>
                  </a:lnTo>
                  <a:close/>
                </a:path>
                <a:path w="554355" h="445135">
                  <a:moveTo>
                    <a:pt x="553872" y="262902"/>
                  </a:moveTo>
                  <a:lnTo>
                    <a:pt x="475830" y="353021"/>
                  </a:lnTo>
                  <a:lnTo>
                    <a:pt x="421043" y="396887"/>
                  </a:lnTo>
                  <a:lnTo>
                    <a:pt x="363639" y="406920"/>
                  </a:lnTo>
                  <a:lnTo>
                    <a:pt x="277736" y="395554"/>
                  </a:lnTo>
                  <a:lnTo>
                    <a:pt x="365506" y="442264"/>
                  </a:lnTo>
                  <a:lnTo>
                    <a:pt x="423519" y="444690"/>
                  </a:lnTo>
                  <a:lnTo>
                    <a:pt x="477685" y="391020"/>
                  </a:lnTo>
                  <a:lnTo>
                    <a:pt x="553872" y="269443"/>
                  </a:lnTo>
                  <a:lnTo>
                    <a:pt x="553872" y="2629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9" name="object 429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64449" y="3473189"/>
              <a:ext cx="208851" cy="198556"/>
            </a:xfrm>
            <a:prstGeom prst="rect">
              <a:avLst/>
            </a:prstGeom>
          </p:spPr>
        </p:pic>
        <p:pic>
          <p:nvPicPr>
            <p:cNvPr id="430" name="object 430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66877" y="3129767"/>
              <a:ext cx="195578" cy="187314"/>
            </a:xfrm>
            <a:prstGeom prst="rect">
              <a:avLst/>
            </a:prstGeom>
          </p:spPr>
        </p:pic>
        <p:pic>
          <p:nvPicPr>
            <p:cNvPr id="431" name="object 431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61632" y="2837751"/>
              <a:ext cx="176775" cy="157810"/>
            </a:xfrm>
            <a:prstGeom prst="rect">
              <a:avLst/>
            </a:prstGeom>
          </p:spPr>
        </p:pic>
        <p:pic>
          <p:nvPicPr>
            <p:cNvPr id="432" name="object 432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83973" y="2528265"/>
              <a:ext cx="145638" cy="132149"/>
            </a:xfrm>
            <a:prstGeom prst="rect">
              <a:avLst/>
            </a:prstGeom>
          </p:spPr>
        </p:pic>
        <p:pic>
          <p:nvPicPr>
            <p:cNvPr id="433" name="object 433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99490" y="2304365"/>
              <a:ext cx="122415" cy="101362"/>
            </a:xfrm>
            <a:prstGeom prst="rect">
              <a:avLst/>
            </a:prstGeom>
          </p:spPr>
        </p:pic>
        <p:pic>
          <p:nvPicPr>
            <p:cNvPr id="434" name="object 434"/>
            <p:cNvPicPr/>
            <p:nvPr/>
          </p:nvPicPr>
          <p:blipFill>
            <a:blip r:embed="rId5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53237" y="1968419"/>
              <a:ext cx="168668" cy="162848"/>
            </a:xfrm>
            <a:prstGeom prst="rect">
              <a:avLst/>
            </a:prstGeom>
          </p:spPr>
        </p:pic>
        <p:pic>
          <p:nvPicPr>
            <p:cNvPr id="435" name="object 435"/>
            <p:cNvPicPr/>
            <p:nvPr/>
          </p:nvPicPr>
          <p:blipFill>
            <a:blip r:embed="rId5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52903" y="1727610"/>
              <a:ext cx="236613" cy="82218"/>
            </a:xfrm>
            <a:prstGeom prst="rect">
              <a:avLst/>
            </a:prstGeom>
          </p:spPr>
        </p:pic>
        <p:pic>
          <p:nvPicPr>
            <p:cNvPr id="436" name="object 436"/>
            <p:cNvPicPr/>
            <p:nvPr/>
          </p:nvPicPr>
          <p:blipFill>
            <a:blip r:embed="rId5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18577" y="1853584"/>
              <a:ext cx="78371" cy="229870"/>
            </a:xfrm>
            <a:prstGeom prst="rect">
              <a:avLst/>
            </a:prstGeom>
          </p:spPr>
        </p:pic>
        <p:pic>
          <p:nvPicPr>
            <p:cNvPr id="437" name="object 437"/>
            <p:cNvPicPr/>
            <p:nvPr/>
          </p:nvPicPr>
          <p:blipFill>
            <a:blip r:embed="rId5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71043" y="1973846"/>
              <a:ext cx="187096" cy="204393"/>
            </a:xfrm>
            <a:prstGeom prst="rect">
              <a:avLst/>
            </a:prstGeom>
          </p:spPr>
        </p:pic>
        <p:sp>
          <p:nvSpPr>
            <p:cNvPr id="438" name="object 438"/>
            <p:cNvSpPr/>
            <p:nvPr/>
          </p:nvSpPr>
          <p:spPr>
            <a:xfrm>
              <a:off x="2296316" y="2116484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276136" y="0"/>
                  </a:moveTo>
                  <a:lnTo>
                    <a:pt x="198090" y="90126"/>
                  </a:lnTo>
                  <a:lnTo>
                    <a:pt x="143311" y="133986"/>
                  </a:lnTo>
                  <a:lnTo>
                    <a:pt x="85910" y="144016"/>
                  </a:lnTo>
                  <a:lnTo>
                    <a:pt x="0" y="132651"/>
                  </a:lnTo>
                  <a:lnTo>
                    <a:pt x="87767" y="179358"/>
                  </a:lnTo>
                  <a:lnTo>
                    <a:pt x="145788" y="181790"/>
                  </a:lnTo>
                  <a:lnTo>
                    <a:pt x="199948" y="128125"/>
                  </a:lnTo>
                  <a:lnTo>
                    <a:pt x="276136" y="6540"/>
                  </a:lnTo>
                  <a:lnTo>
                    <a:pt x="276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3304387" y="636605"/>
              <a:ext cx="5077460" cy="2686685"/>
            </a:xfrm>
            <a:custGeom>
              <a:avLst/>
              <a:gdLst/>
              <a:ahLst/>
              <a:cxnLst/>
              <a:rect l="l" t="t" r="r" b="b"/>
              <a:pathLst>
                <a:path w="5077459" h="2686685">
                  <a:moveTo>
                    <a:pt x="2293213" y="0"/>
                  </a:moveTo>
                  <a:lnTo>
                    <a:pt x="2233088" y="452"/>
                  </a:lnTo>
                  <a:lnTo>
                    <a:pt x="2173344" y="1803"/>
                  </a:lnTo>
                  <a:lnTo>
                    <a:pt x="2114000" y="4041"/>
                  </a:lnTo>
                  <a:lnTo>
                    <a:pt x="2055075" y="7154"/>
                  </a:lnTo>
                  <a:lnTo>
                    <a:pt x="1996588" y="11133"/>
                  </a:lnTo>
                  <a:lnTo>
                    <a:pt x="1938559" y="15966"/>
                  </a:lnTo>
                  <a:lnTo>
                    <a:pt x="1881005" y="21641"/>
                  </a:lnTo>
                  <a:lnTo>
                    <a:pt x="1823946" y="28148"/>
                  </a:lnTo>
                  <a:lnTo>
                    <a:pt x="1767400" y="35475"/>
                  </a:lnTo>
                  <a:lnTo>
                    <a:pt x="1711387" y="43612"/>
                  </a:lnTo>
                  <a:lnTo>
                    <a:pt x="1655925" y="52548"/>
                  </a:lnTo>
                  <a:lnTo>
                    <a:pt x="1601033" y="62271"/>
                  </a:lnTo>
                  <a:lnTo>
                    <a:pt x="1546731" y="72770"/>
                  </a:lnTo>
                  <a:lnTo>
                    <a:pt x="1493036" y="84035"/>
                  </a:lnTo>
                  <a:lnTo>
                    <a:pt x="1439969" y="96054"/>
                  </a:lnTo>
                  <a:lnTo>
                    <a:pt x="1387547" y="108817"/>
                  </a:lnTo>
                  <a:lnTo>
                    <a:pt x="1335789" y="122311"/>
                  </a:lnTo>
                  <a:lnTo>
                    <a:pt x="1284716" y="136527"/>
                  </a:lnTo>
                  <a:lnTo>
                    <a:pt x="1234344" y="151453"/>
                  </a:lnTo>
                  <a:lnTo>
                    <a:pt x="1184694" y="167077"/>
                  </a:lnTo>
                  <a:lnTo>
                    <a:pt x="1135784" y="183390"/>
                  </a:lnTo>
                  <a:lnTo>
                    <a:pt x="1087633" y="200379"/>
                  </a:lnTo>
                  <a:lnTo>
                    <a:pt x="1040260" y="218035"/>
                  </a:lnTo>
                  <a:lnTo>
                    <a:pt x="993684" y="236345"/>
                  </a:lnTo>
                  <a:lnTo>
                    <a:pt x="947923" y="255298"/>
                  </a:lnTo>
                  <a:lnTo>
                    <a:pt x="902997" y="274885"/>
                  </a:lnTo>
                  <a:lnTo>
                    <a:pt x="858925" y="295092"/>
                  </a:lnTo>
                  <a:lnTo>
                    <a:pt x="815725" y="315911"/>
                  </a:lnTo>
                  <a:lnTo>
                    <a:pt x="773416" y="337329"/>
                  </a:lnTo>
                  <a:lnTo>
                    <a:pt x="732017" y="359335"/>
                  </a:lnTo>
                  <a:lnTo>
                    <a:pt x="691547" y="381918"/>
                  </a:lnTo>
                  <a:lnTo>
                    <a:pt x="652025" y="405068"/>
                  </a:lnTo>
                  <a:lnTo>
                    <a:pt x="613469" y="428773"/>
                  </a:lnTo>
                  <a:lnTo>
                    <a:pt x="575900" y="453022"/>
                  </a:lnTo>
                  <a:lnTo>
                    <a:pt x="539334" y="477805"/>
                  </a:lnTo>
                  <a:lnTo>
                    <a:pt x="503793" y="503109"/>
                  </a:lnTo>
                  <a:lnTo>
                    <a:pt x="469293" y="528924"/>
                  </a:lnTo>
                  <a:lnTo>
                    <a:pt x="435855" y="555240"/>
                  </a:lnTo>
                  <a:lnTo>
                    <a:pt x="403496" y="582044"/>
                  </a:lnTo>
                  <a:lnTo>
                    <a:pt x="372237" y="609325"/>
                  </a:lnTo>
                  <a:lnTo>
                    <a:pt x="342095" y="637074"/>
                  </a:lnTo>
                  <a:lnTo>
                    <a:pt x="313090" y="665278"/>
                  </a:lnTo>
                  <a:lnTo>
                    <a:pt x="285241" y="693927"/>
                  </a:lnTo>
                  <a:lnTo>
                    <a:pt x="258566" y="723009"/>
                  </a:lnTo>
                  <a:lnTo>
                    <a:pt x="233084" y="752514"/>
                  </a:lnTo>
                  <a:lnTo>
                    <a:pt x="208815" y="782431"/>
                  </a:lnTo>
                  <a:lnTo>
                    <a:pt x="163988" y="843453"/>
                  </a:lnTo>
                  <a:lnTo>
                    <a:pt x="124237" y="905989"/>
                  </a:lnTo>
                  <a:lnTo>
                    <a:pt x="89712" y="969949"/>
                  </a:lnTo>
                  <a:lnTo>
                    <a:pt x="60565" y="1035246"/>
                  </a:lnTo>
                  <a:lnTo>
                    <a:pt x="36946" y="1101789"/>
                  </a:lnTo>
                  <a:lnTo>
                    <a:pt x="19007" y="1169492"/>
                  </a:lnTo>
                  <a:lnTo>
                    <a:pt x="6899" y="1238266"/>
                  </a:lnTo>
                  <a:lnTo>
                    <a:pt x="772" y="1308022"/>
                  </a:lnTo>
                  <a:lnTo>
                    <a:pt x="0" y="1343240"/>
                  </a:lnTo>
                  <a:lnTo>
                    <a:pt x="772" y="1378459"/>
                  </a:lnTo>
                  <a:lnTo>
                    <a:pt x="6899" y="1448215"/>
                  </a:lnTo>
                  <a:lnTo>
                    <a:pt x="19007" y="1516989"/>
                  </a:lnTo>
                  <a:lnTo>
                    <a:pt x="36946" y="1584692"/>
                  </a:lnTo>
                  <a:lnTo>
                    <a:pt x="60565" y="1651236"/>
                  </a:lnTo>
                  <a:lnTo>
                    <a:pt x="89712" y="1716533"/>
                  </a:lnTo>
                  <a:lnTo>
                    <a:pt x="124237" y="1780493"/>
                  </a:lnTo>
                  <a:lnTo>
                    <a:pt x="163988" y="1843029"/>
                  </a:lnTo>
                  <a:lnTo>
                    <a:pt x="208815" y="1904052"/>
                  </a:lnTo>
                  <a:lnTo>
                    <a:pt x="233084" y="1933969"/>
                  </a:lnTo>
                  <a:lnTo>
                    <a:pt x="258566" y="1963474"/>
                  </a:lnTo>
                  <a:lnTo>
                    <a:pt x="285241" y="1992557"/>
                  </a:lnTo>
                  <a:lnTo>
                    <a:pt x="313090" y="2021206"/>
                  </a:lnTo>
                  <a:lnTo>
                    <a:pt x="342095" y="2049410"/>
                  </a:lnTo>
                  <a:lnTo>
                    <a:pt x="372237" y="2077159"/>
                  </a:lnTo>
                  <a:lnTo>
                    <a:pt x="403496" y="2104441"/>
                  </a:lnTo>
                  <a:lnTo>
                    <a:pt x="435855" y="2131246"/>
                  </a:lnTo>
                  <a:lnTo>
                    <a:pt x="469293" y="2157561"/>
                  </a:lnTo>
                  <a:lnTo>
                    <a:pt x="503793" y="2183377"/>
                  </a:lnTo>
                  <a:lnTo>
                    <a:pt x="539334" y="2208681"/>
                  </a:lnTo>
                  <a:lnTo>
                    <a:pt x="575900" y="2233464"/>
                  </a:lnTo>
                  <a:lnTo>
                    <a:pt x="613469" y="2257713"/>
                  </a:lnTo>
                  <a:lnTo>
                    <a:pt x="652025" y="2281419"/>
                  </a:lnTo>
                  <a:lnTo>
                    <a:pt x="691547" y="2304569"/>
                  </a:lnTo>
                  <a:lnTo>
                    <a:pt x="732017" y="2327153"/>
                  </a:lnTo>
                  <a:lnTo>
                    <a:pt x="773416" y="2349159"/>
                  </a:lnTo>
                  <a:lnTo>
                    <a:pt x="815725" y="2370577"/>
                  </a:lnTo>
                  <a:lnTo>
                    <a:pt x="858925" y="2391396"/>
                  </a:lnTo>
                  <a:lnTo>
                    <a:pt x="902997" y="2411604"/>
                  </a:lnTo>
                  <a:lnTo>
                    <a:pt x="947923" y="2431191"/>
                  </a:lnTo>
                  <a:lnTo>
                    <a:pt x="993684" y="2450145"/>
                  </a:lnTo>
                  <a:lnTo>
                    <a:pt x="1040260" y="2468455"/>
                  </a:lnTo>
                  <a:lnTo>
                    <a:pt x="1087633" y="2486111"/>
                  </a:lnTo>
                  <a:lnTo>
                    <a:pt x="1135784" y="2503100"/>
                  </a:lnTo>
                  <a:lnTo>
                    <a:pt x="1184694" y="2519413"/>
                  </a:lnTo>
                  <a:lnTo>
                    <a:pt x="1234344" y="2535038"/>
                  </a:lnTo>
                  <a:lnTo>
                    <a:pt x="1284716" y="2549964"/>
                  </a:lnTo>
                  <a:lnTo>
                    <a:pt x="1335789" y="2564180"/>
                  </a:lnTo>
                  <a:lnTo>
                    <a:pt x="1387547" y="2577675"/>
                  </a:lnTo>
                  <a:lnTo>
                    <a:pt x="1439969" y="2590437"/>
                  </a:lnTo>
                  <a:lnTo>
                    <a:pt x="1493036" y="2602457"/>
                  </a:lnTo>
                  <a:lnTo>
                    <a:pt x="1546731" y="2613722"/>
                  </a:lnTo>
                  <a:lnTo>
                    <a:pt x="1601033" y="2624221"/>
                  </a:lnTo>
                  <a:lnTo>
                    <a:pt x="1655925" y="2633945"/>
                  </a:lnTo>
                  <a:lnTo>
                    <a:pt x="1711387" y="2642880"/>
                  </a:lnTo>
                  <a:lnTo>
                    <a:pt x="1767400" y="2651018"/>
                  </a:lnTo>
                  <a:lnTo>
                    <a:pt x="1823946" y="2658345"/>
                  </a:lnTo>
                  <a:lnTo>
                    <a:pt x="1881005" y="2664852"/>
                  </a:lnTo>
                  <a:lnTo>
                    <a:pt x="1938559" y="2670528"/>
                  </a:lnTo>
                  <a:lnTo>
                    <a:pt x="1996588" y="2675360"/>
                  </a:lnTo>
                  <a:lnTo>
                    <a:pt x="2055075" y="2679339"/>
                  </a:lnTo>
                  <a:lnTo>
                    <a:pt x="2114000" y="2682453"/>
                  </a:lnTo>
                  <a:lnTo>
                    <a:pt x="2173344" y="2684690"/>
                  </a:lnTo>
                  <a:lnTo>
                    <a:pt x="2233088" y="2686041"/>
                  </a:lnTo>
                  <a:lnTo>
                    <a:pt x="2293213" y="2686494"/>
                  </a:lnTo>
                  <a:lnTo>
                    <a:pt x="2353582" y="2686038"/>
                  </a:lnTo>
                  <a:lnTo>
                    <a:pt x="2413565" y="2684676"/>
                  </a:lnTo>
                  <a:lnTo>
                    <a:pt x="2473146" y="2682420"/>
                  </a:lnTo>
                  <a:lnTo>
                    <a:pt x="2532303" y="2679281"/>
                  </a:lnTo>
                  <a:lnTo>
                    <a:pt x="2591019" y="2675271"/>
                  </a:lnTo>
                  <a:lnTo>
                    <a:pt x="2649273" y="2670400"/>
                  </a:lnTo>
                  <a:lnTo>
                    <a:pt x="2707048" y="2664679"/>
                  </a:lnTo>
                  <a:lnTo>
                    <a:pt x="2764323" y="2658121"/>
                  </a:lnTo>
                  <a:lnTo>
                    <a:pt x="2821079" y="2650736"/>
                  </a:lnTo>
                  <a:lnTo>
                    <a:pt x="2877299" y="2642534"/>
                  </a:lnTo>
                  <a:lnTo>
                    <a:pt x="2932962" y="2633529"/>
                  </a:lnTo>
                  <a:lnTo>
                    <a:pt x="2988049" y="2623729"/>
                  </a:lnTo>
                  <a:lnTo>
                    <a:pt x="3042541" y="2613148"/>
                  </a:lnTo>
                  <a:lnTo>
                    <a:pt x="3096419" y="2601796"/>
                  </a:lnTo>
                  <a:lnTo>
                    <a:pt x="3149665" y="2589684"/>
                  </a:lnTo>
                  <a:lnTo>
                    <a:pt x="3202258" y="2576823"/>
                  </a:lnTo>
                  <a:lnTo>
                    <a:pt x="3254180" y="2563225"/>
                  </a:lnTo>
                  <a:lnTo>
                    <a:pt x="3305411" y="2548901"/>
                  </a:lnTo>
                  <a:lnTo>
                    <a:pt x="3355933" y="2533861"/>
                  </a:lnTo>
                  <a:lnTo>
                    <a:pt x="3405727" y="2518118"/>
                  </a:lnTo>
                  <a:lnTo>
                    <a:pt x="3454773" y="2501683"/>
                  </a:lnTo>
                  <a:lnTo>
                    <a:pt x="3503052" y="2484566"/>
                  </a:lnTo>
                  <a:lnTo>
                    <a:pt x="3550545" y="2466778"/>
                  </a:lnTo>
                  <a:lnTo>
                    <a:pt x="3597233" y="2448332"/>
                  </a:lnTo>
                  <a:lnTo>
                    <a:pt x="3643096" y="2429238"/>
                  </a:lnTo>
                  <a:lnTo>
                    <a:pt x="3688117" y="2409507"/>
                  </a:lnTo>
                  <a:lnTo>
                    <a:pt x="3732275" y="2389150"/>
                  </a:lnTo>
                  <a:lnTo>
                    <a:pt x="3775552" y="2368180"/>
                  </a:lnTo>
                  <a:lnTo>
                    <a:pt x="3817928" y="2346606"/>
                  </a:lnTo>
                  <a:lnTo>
                    <a:pt x="3859384" y="2324441"/>
                  </a:lnTo>
                  <a:lnTo>
                    <a:pt x="3899901" y="2301695"/>
                  </a:lnTo>
                  <a:lnTo>
                    <a:pt x="3939461" y="2278379"/>
                  </a:lnTo>
                  <a:lnTo>
                    <a:pt x="3978043" y="2254505"/>
                  </a:lnTo>
                  <a:lnTo>
                    <a:pt x="4015629" y="2230084"/>
                  </a:lnTo>
                  <a:lnTo>
                    <a:pt x="4052200" y="2205127"/>
                  </a:lnTo>
                  <a:lnTo>
                    <a:pt x="4087737" y="2179646"/>
                  </a:lnTo>
                  <a:lnTo>
                    <a:pt x="4122220" y="2153651"/>
                  </a:lnTo>
                  <a:lnTo>
                    <a:pt x="4155630" y="2127153"/>
                  </a:lnTo>
                  <a:lnTo>
                    <a:pt x="4187949" y="2100165"/>
                  </a:lnTo>
                  <a:lnTo>
                    <a:pt x="4219157" y="2072696"/>
                  </a:lnTo>
                  <a:lnTo>
                    <a:pt x="4249234" y="2044759"/>
                  </a:lnTo>
                  <a:lnTo>
                    <a:pt x="4278163" y="2016365"/>
                  </a:lnTo>
                  <a:lnTo>
                    <a:pt x="4305923" y="1987524"/>
                  </a:lnTo>
                  <a:lnTo>
                    <a:pt x="4332497" y="1958248"/>
                  </a:lnTo>
                  <a:lnTo>
                    <a:pt x="4357863" y="1928548"/>
                  </a:lnTo>
                  <a:lnTo>
                    <a:pt x="4382005" y="1898435"/>
                  </a:lnTo>
                  <a:lnTo>
                    <a:pt x="4404901" y="1867920"/>
                  </a:lnTo>
                  <a:lnTo>
                    <a:pt x="4446884" y="1805732"/>
                  </a:lnTo>
                  <a:lnTo>
                    <a:pt x="4483658" y="1742071"/>
                  </a:lnTo>
                  <a:lnTo>
                    <a:pt x="4581914" y="1746613"/>
                  </a:lnTo>
                  <a:lnTo>
                    <a:pt x="4785259" y="1780789"/>
                  </a:lnTo>
                  <a:lnTo>
                    <a:pt x="4986141" y="1819615"/>
                  </a:lnTo>
                  <a:lnTo>
                    <a:pt x="5077002" y="1838109"/>
                  </a:lnTo>
                  <a:lnTo>
                    <a:pt x="4764461" y="1714584"/>
                  </a:lnTo>
                  <a:lnTo>
                    <a:pt x="4604686" y="1649009"/>
                  </a:lnTo>
                  <a:lnTo>
                    <a:pt x="4547643" y="1619424"/>
                  </a:lnTo>
                  <a:lnTo>
                    <a:pt x="4543298" y="1603870"/>
                  </a:lnTo>
                  <a:lnTo>
                    <a:pt x="4558648" y="1552948"/>
                  </a:lnTo>
                  <a:lnTo>
                    <a:pt x="4570703" y="1501388"/>
                  </a:lnTo>
                  <a:lnTo>
                    <a:pt x="4579394" y="1449225"/>
                  </a:lnTo>
                  <a:lnTo>
                    <a:pt x="4584658" y="1396496"/>
                  </a:lnTo>
                  <a:lnTo>
                    <a:pt x="4586427" y="1343240"/>
                  </a:lnTo>
                  <a:lnTo>
                    <a:pt x="4585654" y="1308022"/>
                  </a:lnTo>
                  <a:lnTo>
                    <a:pt x="4579527" y="1238266"/>
                  </a:lnTo>
                  <a:lnTo>
                    <a:pt x="4567419" y="1169492"/>
                  </a:lnTo>
                  <a:lnTo>
                    <a:pt x="4549480" y="1101789"/>
                  </a:lnTo>
                  <a:lnTo>
                    <a:pt x="4525861" y="1035246"/>
                  </a:lnTo>
                  <a:lnTo>
                    <a:pt x="4496714" y="969949"/>
                  </a:lnTo>
                  <a:lnTo>
                    <a:pt x="4462189" y="905989"/>
                  </a:lnTo>
                  <a:lnTo>
                    <a:pt x="4422438" y="843453"/>
                  </a:lnTo>
                  <a:lnTo>
                    <a:pt x="4377611" y="782431"/>
                  </a:lnTo>
                  <a:lnTo>
                    <a:pt x="4353342" y="752514"/>
                  </a:lnTo>
                  <a:lnTo>
                    <a:pt x="4327860" y="723009"/>
                  </a:lnTo>
                  <a:lnTo>
                    <a:pt x="4301185" y="693927"/>
                  </a:lnTo>
                  <a:lnTo>
                    <a:pt x="4273336" y="665278"/>
                  </a:lnTo>
                  <a:lnTo>
                    <a:pt x="4244331" y="637074"/>
                  </a:lnTo>
                  <a:lnTo>
                    <a:pt x="4214189" y="609325"/>
                  </a:lnTo>
                  <a:lnTo>
                    <a:pt x="4182930" y="582044"/>
                  </a:lnTo>
                  <a:lnTo>
                    <a:pt x="4150572" y="555240"/>
                  </a:lnTo>
                  <a:lnTo>
                    <a:pt x="4117133" y="528924"/>
                  </a:lnTo>
                  <a:lnTo>
                    <a:pt x="4082634" y="503109"/>
                  </a:lnTo>
                  <a:lnTo>
                    <a:pt x="4047092" y="477805"/>
                  </a:lnTo>
                  <a:lnTo>
                    <a:pt x="4010527" y="453022"/>
                  </a:lnTo>
                  <a:lnTo>
                    <a:pt x="3972957" y="428773"/>
                  </a:lnTo>
                  <a:lnTo>
                    <a:pt x="3934402" y="405068"/>
                  </a:lnTo>
                  <a:lnTo>
                    <a:pt x="3894880" y="381918"/>
                  </a:lnTo>
                  <a:lnTo>
                    <a:pt x="3854410" y="359335"/>
                  </a:lnTo>
                  <a:lnTo>
                    <a:pt x="3813011" y="337329"/>
                  </a:lnTo>
                  <a:lnTo>
                    <a:pt x="3770702" y="315911"/>
                  </a:lnTo>
                  <a:lnTo>
                    <a:pt x="3727501" y="295092"/>
                  </a:lnTo>
                  <a:lnTo>
                    <a:pt x="3683429" y="274885"/>
                  </a:lnTo>
                  <a:lnTo>
                    <a:pt x="3638503" y="255298"/>
                  </a:lnTo>
                  <a:lnTo>
                    <a:pt x="3592742" y="236345"/>
                  </a:lnTo>
                  <a:lnTo>
                    <a:pt x="3546166" y="218035"/>
                  </a:lnTo>
                  <a:lnTo>
                    <a:pt x="3498793" y="200379"/>
                  </a:lnTo>
                  <a:lnTo>
                    <a:pt x="3450642" y="183390"/>
                  </a:lnTo>
                  <a:lnTo>
                    <a:pt x="3401732" y="167077"/>
                  </a:lnTo>
                  <a:lnTo>
                    <a:pt x="3352082" y="151453"/>
                  </a:lnTo>
                  <a:lnTo>
                    <a:pt x="3301711" y="136527"/>
                  </a:lnTo>
                  <a:lnTo>
                    <a:pt x="3250637" y="122311"/>
                  </a:lnTo>
                  <a:lnTo>
                    <a:pt x="3198879" y="108817"/>
                  </a:lnTo>
                  <a:lnTo>
                    <a:pt x="3146458" y="96054"/>
                  </a:lnTo>
                  <a:lnTo>
                    <a:pt x="3093390" y="84035"/>
                  </a:lnTo>
                  <a:lnTo>
                    <a:pt x="3039695" y="72770"/>
                  </a:lnTo>
                  <a:lnTo>
                    <a:pt x="2985393" y="62271"/>
                  </a:lnTo>
                  <a:lnTo>
                    <a:pt x="2930501" y="52548"/>
                  </a:lnTo>
                  <a:lnTo>
                    <a:pt x="2875039" y="43612"/>
                  </a:lnTo>
                  <a:lnTo>
                    <a:pt x="2819026" y="35475"/>
                  </a:lnTo>
                  <a:lnTo>
                    <a:pt x="2762480" y="28148"/>
                  </a:lnTo>
                  <a:lnTo>
                    <a:pt x="2705421" y="21641"/>
                  </a:lnTo>
                  <a:lnTo>
                    <a:pt x="2647867" y="15966"/>
                  </a:lnTo>
                  <a:lnTo>
                    <a:pt x="2589838" y="11133"/>
                  </a:lnTo>
                  <a:lnTo>
                    <a:pt x="2531351" y="7154"/>
                  </a:lnTo>
                  <a:lnTo>
                    <a:pt x="2472426" y="4041"/>
                  </a:lnTo>
                  <a:lnTo>
                    <a:pt x="2413083" y="1803"/>
                  </a:lnTo>
                  <a:lnTo>
                    <a:pt x="2353339" y="452"/>
                  </a:lnTo>
                  <a:lnTo>
                    <a:pt x="2293213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0" name="object 440"/>
          <p:cNvSpPr txBox="1">
            <a:spLocks noGrp="1"/>
          </p:cNvSpPr>
          <p:nvPr>
            <p:ph type="title"/>
          </p:nvPr>
        </p:nvSpPr>
        <p:spPr>
          <a:xfrm>
            <a:off x="3741388" y="1058661"/>
            <a:ext cx="3710940" cy="1778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27800"/>
              </a:lnSpc>
              <a:spcBef>
                <a:spcPts val="100"/>
              </a:spcBef>
            </a:pPr>
            <a:r>
              <a:rPr b="1" dirty="0">
                <a:latin typeface="Trebuchet MS"/>
                <a:cs typeface="Trebuchet MS"/>
              </a:rPr>
              <a:t>We have 4 different  types of teeth that do diff</a:t>
            </a:r>
            <a:r>
              <a:rPr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e</a:t>
            </a:r>
            <a:r>
              <a:rPr b="1" dirty="0">
                <a:latin typeface="Trebuchet MS"/>
                <a:cs typeface="Trebuchet MS"/>
              </a:rPr>
              <a:t>rent j</a:t>
            </a:r>
            <a:r>
              <a:rPr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o</a:t>
            </a:r>
            <a:r>
              <a:rPr b="1" dirty="0">
                <a:latin typeface="Trebuchet MS"/>
                <a:cs typeface="Trebuchet MS"/>
              </a:rPr>
              <a:t>bs</a:t>
            </a:r>
            <a:r>
              <a:rPr b="1" dirty="0"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:</a:t>
            </a:r>
          </a:p>
        </p:txBody>
      </p:sp>
      <p:grpSp>
        <p:nvGrpSpPr>
          <p:cNvPr id="441" name="object 441"/>
          <p:cNvGrpSpPr/>
          <p:nvPr/>
        </p:nvGrpSpPr>
        <p:grpSpPr>
          <a:xfrm>
            <a:off x="3099650" y="1368005"/>
            <a:ext cx="7592695" cy="5904230"/>
            <a:chOff x="3099650" y="1368005"/>
            <a:chExt cx="7592695" cy="5904230"/>
          </a:xfrm>
        </p:grpSpPr>
        <p:pic>
          <p:nvPicPr>
            <p:cNvPr id="442" name="object 442"/>
            <p:cNvPicPr/>
            <p:nvPr/>
          </p:nvPicPr>
          <p:blipFill>
            <a:blip r:embed="rId5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54315" y="1368005"/>
              <a:ext cx="3137687" cy="5904001"/>
            </a:xfrm>
            <a:prstGeom prst="rect">
              <a:avLst/>
            </a:prstGeom>
          </p:spPr>
        </p:pic>
        <p:sp>
          <p:nvSpPr>
            <p:cNvPr id="443" name="object 443"/>
            <p:cNvSpPr/>
            <p:nvPr/>
          </p:nvSpPr>
          <p:spPr>
            <a:xfrm>
              <a:off x="3099650" y="3512724"/>
              <a:ext cx="5588000" cy="3075305"/>
            </a:xfrm>
            <a:custGeom>
              <a:avLst/>
              <a:gdLst/>
              <a:ahLst/>
              <a:cxnLst/>
              <a:rect l="l" t="t" r="r" b="b"/>
              <a:pathLst>
                <a:path w="5588000" h="3075304">
                  <a:moveTo>
                    <a:pt x="2523858" y="0"/>
                  </a:moveTo>
                  <a:lnTo>
                    <a:pt x="2464284" y="419"/>
                  </a:lnTo>
                  <a:lnTo>
                    <a:pt x="2405048" y="1673"/>
                  </a:lnTo>
                  <a:lnTo>
                    <a:pt x="2346166" y="3751"/>
                  </a:lnTo>
                  <a:lnTo>
                    <a:pt x="2287652" y="6644"/>
                  </a:lnTo>
                  <a:lnTo>
                    <a:pt x="2229523" y="10344"/>
                  </a:lnTo>
                  <a:lnTo>
                    <a:pt x="2171792" y="14840"/>
                  </a:lnTo>
                  <a:lnTo>
                    <a:pt x="2114475" y="20124"/>
                  </a:lnTo>
                  <a:lnTo>
                    <a:pt x="2057587" y="26186"/>
                  </a:lnTo>
                  <a:lnTo>
                    <a:pt x="2001144" y="33017"/>
                  </a:lnTo>
                  <a:lnTo>
                    <a:pt x="1945160" y="40608"/>
                  </a:lnTo>
                  <a:lnTo>
                    <a:pt x="1889651" y="48949"/>
                  </a:lnTo>
                  <a:lnTo>
                    <a:pt x="1834632" y="58032"/>
                  </a:lnTo>
                  <a:lnTo>
                    <a:pt x="1780118" y="67847"/>
                  </a:lnTo>
                  <a:lnTo>
                    <a:pt x="1726123" y="78385"/>
                  </a:lnTo>
                  <a:lnTo>
                    <a:pt x="1672664" y="89637"/>
                  </a:lnTo>
                  <a:lnTo>
                    <a:pt x="1619756" y="101594"/>
                  </a:lnTo>
                  <a:lnTo>
                    <a:pt x="1567413" y="114245"/>
                  </a:lnTo>
                  <a:lnTo>
                    <a:pt x="1515651" y="127583"/>
                  </a:lnTo>
                  <a:lnTo>
                    <a:pt x="1464484" y="141597"/>
                  </a:lnTo>
                  <a:lnTo>
                    <a:pt x="1413929" y="156279"/>
                  </a:lnTo>
                  <a:lnTo>
                    <a:pt x="1364000" y="171619"/>
                  </a:lnTo>
                  <a:lnTo>
                    <a:pt x="1314712" y="187609"/>
                  </a:lnTo>
                  <a:lnTo>
                    <a:pt x="1266080" y="204238"/>
                  </a:lnTo>
                  <a:lnTo>
                    <a:pt x="1218120" y="221498"/>
                  </a:lnTo>
                  <a:lnTo>
                    <a:pt x="1170847" y="239379"/>
                  </a:lnTo>
                  <a:lnTo>
                    <a:pt x="1124276" y="257873"/>
                  </a:lnTo>
                  <a:lnTo>
                    <a:pt x="1078422" y="276969"/>
                  </a:lnTo>
                  <a:lnTo>
                    <a:pt x="1033300" y="296659"/>
                  </a:lnTo>
                  <a:lnTo>
                    <a:pt x="988925" y="316934"/>
                  </a:lnTo>
                  <a:lnTo>
                    <a:pt x="945313" y="337784"/>
                  </a:lnTo>
                  <a:lnTo>
                    <a:pt x="902479" y="359200"/>
                  </a:lnTo>
                  <a:lnTo>
                    <a:pt x="860437" y="381173"/>
                  </a:lnTo>
                  <a:lnTo>
                    <a:pt x="819203" y="403693"/>
                  </a:lnTo>
                  <a:lnTo>
                    <a:pt x="778793" y="426752"/>
                  </a:lnTo>
                  <a:lnTo>
                    <a:pt x="739220" y="450340"/>
                  </a:lnTo>
                  <a:lnTo>
                    <a:pt x="700502" y="474448"/>
                  </a:lnTo>
                  <a:lnTo>
                    <a:pt x="662651" y="499066"/>
                  </a:lnTo>
                  <a:lnTo>
                    <a:pt x="625684" y="524186"/>
                  </a:lnTo>
                  <a:lnTo>
                    <a:pt x="589617" y="549798"/>
                  </a:lnTo>
                  <a:lnTo>
                    <a:pt x="554463" y="575893"/>
                  </a:lnTo>
                  <a:lnTo>
                    <a:pt x="520238" y="602462"/>
                  </a:lnTo>
                  <a:lnTo>
                    <a:pt x="486958" y="629495"/>
                  </a:lnTo>
                  <a:lnTo>
                    <a:pt x="454637" y="656984"/>
                  </a:lnTo>
                  <a:lnTo>
                    <a:pt x="423290" y="684919"/>
                  </a:lnTo>
                  <a:lnTo>
                    <a:pt x="392934" y="713290"/>
                  </a:lnTo>
                  <a:lnTo>
                    <a:pt x="363582" y="742089"/>
                  </a:lnTo>
                  <a:lnTo>
                    <a:pt x="335251" y="771307"/>
                  </a:lnTo>
                  <a:lnTo>
                    <a:pt x="307954" y="800933"/>
                  </a:lnTo>
                  <a:lnTo>
                    <a:pt x="281708" y="830960"/>
                  </a:lnTo>
                  <a:lnTo>
                    <a:pt x="256527" y="861377"/>
                  </a:lnTo>
                  <a:lnTo>
                    <a:pt x="232427" y="892176"/>
                  </a:lnTo>
                  <a:lnTo>
                    <a:pt x="209423" y="923347"/>
                  </a:lnTo>
                  <a:lnTo>
                    <a:pt x="187530" y="954880"/>
                  </a:lnTo>
                  <a:lnTo>
                    <a:pt x="147137" y="1019000"/>
                  </a:lnTo>
                  <a:lnTo>
                    <a:pt x="111370" y="1084461"/>
                  </a:lnTo>
                  <a:lnTo>
                    <a:pt x="80349" y="1151190"/>
                  </a:lnTo>
                  <a:lnTo>
                    <a:pt x="54196" y="1219111"/>
                  </a:lnTo>
                  <a:lnTo>
                    <a:pt x="33033" y="1288153"/>
                  </a:lnTo>
                  <a:lnTo>
                    <a:pt x="16979" y="1358241"/>
                  </a:lnTo>
                  <a:lnTo>
                    <a:pt x="6158" y="1429300"/>
                  </a:lnTo>
                  <a:lnTo>
                    <a:pt x="689" y="1501258"/>
                  </a:lnTo>
                  <a:lnTo>
                    <a:pt x="0" y="1537550"/>
                  </a:lnTo>
                  <a:lnTo>
                    <a:pt x="689" y="1573843"/>
                  </a:lnTo>
                  <a:lnTo>
                    <a:pt x="6158" y="1645801"/>
                  </a:lnTo>
                  <a:lnTo>
                    <a:pt x="16979" y="1716860"/>
                  </a:lnTo>
                  <a:lnTo>
                    <a:pt x="33033" y="1786948"/>
                  </a:lnTo>
                  <a:lnTo>
                    <a:pt x="54196" y="1855989"/>
                  </a:lnTo>
                  <a:lnTo>
                    <a:pt x="80349" y="1923911"/>
                  </a:lnTo>
                  <a:lnTo>
                    <a:pt x="111370" y="1990640"/>
                  </a:lnTo>
                  <a:lnTo>
                    <a:pt x="147137" y="2056101"/>
                  </a:lnTo>
                  <a:lnTo>
                    <a:pt x="187530" y="2120220"/>
                  </a:lnTo>
                  <a:lnTo>
                    <a:pt x="209423" y="2151754"/>
                  </a:lnTo>
                  <a:lnTo>
                    <a:pt x="232427" y="2182925"/>
                  </a:lnTo>
                  <a:lnTo>
                    <a:pt x="256527" y="2213724"/>
                  </a:lnTo>
                  <a:lnTo>
                    <a:pt x="281708" y="2244141"/>
                  </a:lnTo>
                  <a:lnTo>
                    <a:pt x="307954" y="2274168"/>
                  </a:lnTo>
                  <a:lnTo>
                    <a:pt x="335251" y="2303794"/>
                  </a:lnTo>
                  <a:lnTo>
                    <a:pt x="363582" y="2333012"/>
                  </a:lnTo>
                  <a:lnTo>
                    <a:pt x="392934" y="2361811"/>
                  </a:lnTo>
                  <a:lnTo>
                    <a:pt x="423290" y="2390182"/>
                  </a:lnTo>
                  <a:lnTo>
                    <a:pt x="454637" y="2418117"/>
                  </a:lnTo>
                  <a:lnTo>
                    <a:pt x="486958" y="2445605"/>
                  </a:lnTo>
                  <a:lnTo>
                    <a:pt x="520238" y="2472639"/>
                  </a:lnTo>
                  <a:lnTo>
                    <a:pt x="554463" y="2499208"/>
                  </a:lnTo>
                  <a:lnTo>
                    <a:pt x="589617" y="2525303"/>
                  </a:lnTo>
                  <a:lnTo>
                    <a:pt x="625684" y="2550915"/>
                  </a:lnTo>
                  <a:lnTo>
                    <a:pt x="662651" y="2576035"/>
                  </a:lnTo>
                  <a:lnTo>
                    <a:pt x="700502" y="2600653"/>
                  </a:lnTo>
                  <a:lnTo>
                    <a:pt x="739220" y="2624761"/>
                  </a:lnTo>
                  <a:lnTo>
                    <a:pt x="778793" y="2648349"/>
                  </a:lnTo>
                  <a:lnTo>
                    <a:pt x="819203" y="2671408"/>
                  </a:lnTo>
                  <a:lnTo>
                    <a:pt x="860437" y="2693928"/>
                  </a:lnTo>
                  <a:lnTo>
                    <a:pt x="902479" y="2715901"/>
                  </a:lnTo>
                  <a:lnTo>
                    <a:pt x="945313" y="2737317"/>
                  </a:lnTo>
                  <a:lnTo>
                    <a:pt x="988925" y="2758167"/>
                  </a:lnTo>
                  <a:lnTo>
                    <a:pt x="1033300" y="2778441"/>
                  </a:lnTo>
                  <a:lnTo>
                    <a:pt x="1078422" y="2798132"/>
                  </a:lnTo>
                  <a:lnTo>
                    <a:pt x="1124276" y="2817228"/>
                  </a:lnTo>
                  <a:lnTo>
                    <a:pt x="1170847" y="2835722"/>
                  </a:lnTo>
                  <a:lnTo>
                    <a:pt x="1218120" y="2853603"/>
                  </a:lnTo>
                  <a:lnTo>
                    <a:pt x="1266080" y="2870863"/>
                  </a:lnTo>
                  <a:lnTo>
                    <a:pt x="1314712" y="2887492"/>
                  </a:lnTo>
                  <a:lnTo>
                    <a:pt x="1364000" y="2903482"/>
                  </a:lnTo>
                  <a:lnTo>
                    <a:pt x="1413929" y="2918822"/>
                  </a:lnTo>
                  <a:lnTo>
                    <a:pt x="1464484" y="2933504"/>
                  </a:lnTo>
                  <a:lnTo>
                    <a:pt x="1515651" y="2947518"/>
                  </a:lnTo>
                  <a:lnTo>
                    <a:pt x="1567413" y="2960856"/>
                  </a:lnTo>
                  <a:lnTo>
                    <a:pt x="1619756" y="2973507"/>
                  </a:lnTo>
                  <a:lnTo>
                    <a:pt x="1672664" y="2985464"/>
                  </a:lnTo>
                  <a:lnTo>
                    <a:pt x="1726123" y="2996715"/>
                  </a:lnTo>
                  <a:lnTo>
                    <a:pt x="1780118" y="3007253"/>
                  </a:lnTo>
                  <a:lnTo>
                    <a:pt x="1834632" y="3017069"/>
                  </a:lnTo>
                  <a:lnTo>
                    <a:pt x="1889651" y="3026152"/>
                  </a:lnTo>
                  <a:lnTo>
                    <a:pt x="1945160" y="3034493"/>
                  </a:lnTo>
                  <a:lnTo>
                    <a:pt x="2001144" y="3042084"/>
                  </a:lnTo>
                  <a:lnTo>
                    <a:pt x="2057587" y="3048915"/>
                  </a:lnTo>
                  <a:lnTo>
                    <a:pt x="2114475" y="3054977"/>
                  </a:lnTo>
                  <a:lnTo>
                    <a:pt x="2171792" y="3060261"/>
                  </a:lnTo>
                  <a:lnTo>
                    <a:pt x="2229523" y="3064757"/>
                  </a:lnTo>
                  <a:lnTo>
                    <a:pt x="2287652" y="3068456"/>
                  </a:lnTo>
                  <a:lnTo>
                    <a:pt x="2346166" y="3071350"/>
                  </a:lnTo>
                  <a:lnTo>
                    <a:pt x="2405048" y="3073428"/>
                  </a:lnTo>
                  <a:lnTo>
                    <a:pt x="2464284" y="3074681"/>
                  </a:lnTo>
                  <a:lnTo>
                    <a:pt x="2523858" y="3075101"/>
                  </a:lnTo>
                  <a:lnTo>
                    <a:pt x="2583432" y="3074681"/>
                  </a:lnTo>
                  <a:lnTo>
                    <a:pt x="2642667" y="3073428"/>
                  </a:lnTo>
                  <a:lnTo>
                    <a:pt x="2701550" y="3071350"/>
                  </a:lnTo>
                  <a:lnTo>
                    <a:pt x="2760063" y="3068456"/>
                  </a:lnTo>
                  <a:lnTo>
                    <a:pt x="2818193" y="3064757"/>
                  </a:lnTo>
                  <a:lnTo>
                    <a:pt x="2875924" y="3060261"/>
                  </a:lnTo>
                  <a:lnTo>
                    <a:pt x="2933241" y="3054977"/>
                  </a:lnTo>
                  <a:lnTo>
                    <a:pt x="2990128" y="3048915"/>
                  </a:lnTo>
                  <a:lnTo>
                    <a:pt x="3046572" y="3042084"/>
                  </a:lnTo>
                  <a:lnTo>
                    <a:pt x="3102555" y="3034493"/>
                  </a:lnTo>
                  <a:lnTo>
                    <a:pt x="3158064" y="3026152"/>
                  </a:lnTo>
                  <a:lnTo>
                    <a:pt x="3213084" y="3017069"/>
                  </a:lnTo>
                  <a:lnTo>
                    <a:pt x="3267598" y="3007253"/>
                  </a:lnTo>
                  <a:lnTo>
                    <a:pt x="3321592" y="2996715"/>
                  </a:lnTo>
                  <a:lnTo>
                    <a:pt x="3375051" y="2985464"/>
                  </a:lnTo>
                  <a:lnTo>
                    <a:pt x="3427960" y="2973507"/>
                  </a:lnTo>
                  <a:lnTo>
                    <a:pt x="3480303" y="2960856"/>
                  </a:lnTo>
                  <a:lnTo>
                    <a:pt x="3532065" y="2947518"/>
                  </a:lnTo>
                  <a:lnTo>
                    <a:pt x="3583231" y="2933504"/>
                  </a:lnTo>
                  <a:lnTo>
                    <a:pt x="3633787" y="2918822"/>
                  </a:lnTo>
                  <a:lnTo>
                    <a:pt x="3683716" y="2903482"/>
                  </a:lnTo>
                  <a:lnTo>
                    <a:pt x="3733004" y="2887492"/>
                  </a:lnTo>
                  <a:lnTo>
                    <a:pt x="3781635" y="2870863"/>
                  </a:lnTo>
                  <a:lnTo>
                    <a:pt x="3829595" y="2853603"/>
                  </a:lnTo>
                  <a:lnTo>
                    <a:pt x="3876868" y="2835722"/>
                  </a:lnTo>
                  <a:lnTo>
                    <a:pt x="3923440" y="2817228"/>
                  </a:lnTo>
                  <a:lnTo>
                    <a:pt x="3969294" y="2798132"/>
                  </a:lnTo>
                  <a:lnTo>
                    <a:pt x="4014416" y="2778441"/>
                  </a:lnTo>
                  <a:lnTo>
                    <a:pt x="4058790" y="2758167"/>
                  </a:lnTo>
                  <a:lnTo>
                    <a:pt x="4102402" y="2737317"/>
                  </a:lnTo>
                  <a:lnTo>
                    <a:pt x="4145237" y="2715901"/>
                  </a:lnTo>
                  <a:lnTo>
                    <a:pt x="4187279" y="2693928"/>
                  </a:lnTo>
                  <a:lnTo>
                    <a:pt x="4228512" y="2671408"/>
                  </a:lnTo>
                  <a:lnTo>
                    <a:pt x="4268923" y="2648349"/>
                  </a:lnTo>
                  <a:lnTo>
                    <a:pt x="4308495" y="2624761"/>
                  </a:lnTo>
                  <a:lnTo>
                    <a:pt x="4347214" y="2600653"/>
                  </a:lnTo>
                  <a:lnTo>
                    <a:pt x="4385064" y="2576035"/>
                  </a:lnTo>
                  <a:lnTo>
                    <a:pt x="4422031" y="2550915"/>
                  </a:lnTo>
                  <a:lnTo>
                    <a:pt x="4458099" y="2525303"/>
                  </a:lnTo>
                  <a:lnTo>
                    <a:pt x="4493253" y="2499208"/>
                  </a:lnTo>
                  <a:lnTo>
                    <a:pt x="4527477" y="2472639"/>
                  </a:lnTo>
                  <a:lnTo>
                    <a:pt x="4560758" y="2445605"/>
                  </a:lnTo>
                  <a:lnTo>
                    <a:pt x="4593079" y="2418117"/>
                  </a:lnTo>
                  <a:lnTo>
                    <a:pt x="4624425" y="2390182"/>
                  </a:lnTo>
                  <a:lnTo>
                    <a:pt x="4654782" y="2361811"/>
                  </a:lnTo>
                  <a:lnTo>
                    <a:pt x="4684133" y="2333012"/>
                  </a:lnTo>
                  <a:lnTo>
                    <a:pt x="4712465" y="2303794"/>
                  </a:lnTo>
                  <a:lnTo>
                    <a:pt x="4739762" y="2274168"/>
                  </a:lnTo>
                  <a:lnTo>
                    <a:pt x="4766008" y="2244141"/>
                  </a:lnTo>
                  <a:lnTo>
                    <a:pt x="4791188" y="2213724"/>
                  </a:lnTo>
                  <a:lnTo>
                    <a:pt x="4815288" y="2182925"/>
                  </a:lnTo>
                  <a:lnTo>
                    <a:pt x="4838292" y="2151754"/>
                  </a:lnTo>
                  <a:lnTo>
                    <a:pt x="4860186" y="2120220"/>
                  </a:lnTo>
                  <a:lnTo>
                    <a:pt x="4900579" y="2056101"/>
                  </a:lnTo>
                  <a:lnTo>
                    <a:pt x="4936346" y="1990640"/>
                  </a:lnTo>
                  <a:lnTo>
                    <a:pt x="4967367" y="1923911"/>
                  </a:lnTo>
                  <a:lnTo>
                    <a:pt x="4993519" y="1855989"/>
                  </a:lnTo>
                  <a:lnTo>
                    <a:pt x="5014683" y="1786948"/>
                  </a:lnTo>
                  <a:lnTo>
                    <a:pt x="5030736" y="1716860"/>
                  </a:lnTo>
                  <a:lnTo>
                    <a:pt x="5041558" y="1645801"/>
                  </a:lnTo>
                  <a:lnTo>
                    <a:pt x="5047027" y="1573843"/>
                  </a:lnTo>
                  <a:lnTo>
                    <a:pt x="5047716" y="1537550"/>
                  </a:lnTo>
                  <a:lnTo>
                    <a:pt x="5046362" y="1486713"/>
                  </a:lnTo>
                  <a:lnTo>
                    <a:pt x="5042328" y="1436289"/>
                  </a:lnTo>
                  <a:lnTo>
                    <a:pt x="5035657" y="1386303"/>
                  </a:lnTo>
                  <a:lnTo>
                    <a:pt x="5026391" y="1336780"/>
                  </a:lnTo>
                  <a:lnTo>
                    <a:pt x="5014573" y="1287747"/>
                  </a:lnTo>
                  <a:lnTo>
                    <a:pt x="5000244" y="1239227"/>
                  </a:lnTo>
                  <a:lnTo>
                    <a:pt x="5005028" y="1221422"/>
                  </a:lnTo>
                  <a:lnTo>
                    <a:pt x="5067808" y="1187557"/>
                  </a:lnTo>
                  <a:lnTo>
                    <a:pt x="5243649" y="1112497"/>
                  </a:lnTo>
                  <a:lnTo>
                    <a:pt x="5587619" y="971105"/>
                  </a:lnTo>
                  <a:lnTo>
                    <a:pt x="5487620" y="992273"/>
                  </a:lnTo>
                  <a:lnTo>
                    <a:pt x="5266539" y="1036715"/>
                  </a:lnTo>
                  <a:lnTo>
                    <a:pt x="5042745" y="1075834"/>
                  </a:lnTo>
                  <a:lnTo>
                    <a:pt x="4934610" y="1081036"/>
                  </a:lnTo>
                  <a:lnTo>
                    <a:pt x="4917223" y="1048236"/>
                  </a:lnTo>
                  <a:lnTo>
                    <a:pt x="4898669" y="1015761"/>
                  </a:lnTo>
                  <a:lnTo>
                    <a:pt x="4858126" y="951825"/>
                  </a:lnTo>
                  <a:lnTo>
                    <a:pt x="4836166" y="920383"/>
                  </a:lnTo>
                  <a:lnTo>
                    <a:pt x="4813101" y="889303"/>
                  </a:lnTo>
                  <a:lnTo>
                    <a:pt x="4788945" y="858595"/>
                  </a:lnTo>
                  <a:lnTo>
                    <a:pt x="4763714" y="828268"/>
                  </a:lnTo>
                  <a:lnTo>
                    <a:pt x="4737422" y="798331"/>
                  </a:lnTo>
                  <a:lnTo>
                    <a:pt x="4710085" y="768793"/>
                  </a:lnTo>
                  <a:lnTo>
                    <a:pt x="4681719" y="739664"/>
                  </a:lnTo>
                  <a:lnTo>
                    <a:pt x="4652337" y="710952"/>
                  </a:lnTo>
                  <a:lnTo>
                    <a:pt x="4621955" y="682667"/>
                  </a:lnTo>
                  <a:lnTo>
                    <a:pt x="4590588" y="654818"/>
                  </a:lnTo>
                  <a:lnTo>
                    <a:pt x="4558251" y="627414"/>
                  </a:lnTo>
                  <a:lnTo>
                    <a:pt x="4524959" y="600465"/>
                  </a:lnTo>
                  <a:lnTo>
                    <a:pt x="4490728" y="573979"/>
                  </a:lnTo>
                  <a:lnTo>
                    <a:pt x="4455572" y="547966"/>
                  </a:lnTo>
                  <a:lnTo>
                    <a:pt x="4419506" y="522434"/>
                  </a:lnTo>
                  <a:lnTo>
                    <a:pt x="4382546" y="497394"/>
                  </a:lnTo>
                  <a:lnTo>
                    <a:pt x="4344706" y="472854"/>
                  </a:lnTo>
                  <a:lnTo>
                    <a:pt x="4306002" y="448823"/>
                  </a:lnTo>
                  <a:lnTo>
                    <a:pt x="4266448" y="425311"/>
                  </a:lnTo>
                  <a:lnTo>
                    <a:pt x="4226061" y="402327"/>
                  </a:lnTo>
                  <a:lnTo>
                    <a:pt x="4184854" y="379879"/>
                  </a:lnTo>
                  <a:lnTo>
                    <a:pt x="4142843" y="357978"/>
                  </a:lnTo>
                  <a:lnTo>
                    <a:pt x="4100043" y="336632"/>
                  </a:lnTo>
                  <a:lnTo>
                    <a:pt x="4056468" y="315850"/>
                  </a:lnTo>
                  <a:lnTo>
                    <a:pt x="4012135" y="295643"/>
                  </a:lnTo>
                  <a:lnTo>
                    <a:pt x="3967058" y="276018"/>
                  </a:lnTo>
                  <a:lnTo>
                    <a:pt x="3921253" y="256985"/>
                  </a:lnTo>
                  <a:lnTo>
                    <a:pt x="3874733" y="238553"/>
                  </a:lnTo>
                  <a:lnTo>
                    <a:pt x="3827515" y="220732"/>
                  </a:lnTo>
                  <a:lnTo>
                    <a:pt x="3779613" y="203530"/>
                  </a:lnTo>
                  <a:lnTo>
                    <a:pt x="3731043" y="186957"/>
                  </a:lnTo>
                  <a:lnTo>
                    <a:pt x="3681819" y="171021"/>
                  </a:lnTo>
                  <a:lnTo>
                    <a:pt x="3631957" y="155733"/>
                  </a:lnTo>
                  <a:lnTo>
                    <a:pt x="3581472" y="141102"/>
                  </a:lnTo>
                  <a:lnTo>
                    <a:pt x="3530378" y="127135"/>
                  </a:lnTo>
                  <a:lnTo>
                    <a:pt x="3478691" y="113844"/>
                  </a:lnTo>
                  <a:lnTo>
                    <a:pt x="3426426" y="101236"/>
                  </a:lnTo>
                  <a:lnTo>
                    <a:pt x="3373598" y="89321"/>
                  </a:lnTo>
                  <a:lnTo>
                    <a:pt x="3320222" y="78108"/>
                  </a:lnTo>
                  <a:lnTo>
                    <a:pt x="3266313" y="67607"/>
                  </a:lnTo>
                  <a:lnTo>
                    <a:pt x="3211887" y="57826"/>
                  </a:lnTo>
                  <a:lnTo>
                    <a:pt x="3156957" y="48775"/>
                  </a:lnTo>
                  <a:lnTo>
                    <a:pt x="3101540" y="40463"/>
                  </a:lnTo>
                  <a:lnTo>
                    <a:pt x="3045650" y="32899"/>
                  </a:lnTo>
                  <a:lnTo>
                    <a:pt x="2989302" y="26092"/>
                  </a:lnTo>
                  <a:lnTo>
                    <a:pt x="2932512" y="20051"/>
                  </a:lnTo>
                  <a:lnTo>
                    <a:pt x="2875295" y="14787"/>
                  </a:lnTo>
                  <a:lnTo>
                    <a:pt x="2817665" y="10307"/>
                  </a:lnTo>
                  <a:lnTo>
                    <a:pt x="2759638" y="6621"/>
                  </a:lnTo>
                  <a:lnTo>
                    <a:pt x="2701229" y="3738"/>
                  </a:lnTo>
                  <a:lnTo>
                    <a:pt x="2642452" y="1667"/>
                  </a:lnTo>
                  <a:lnTo>
                    <a:pt x="2583323" y="418"/>
                  </a:lnTo>
                  <a:lnTo>
                    <a:pt x="2523858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4" name="object 44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02310" marR="5080" indent="860425">
              <a:lnSpc>
                <a:spcPct val="127800"/>
              </a:lnSpc>
              <a:spcBef>
                <a:spcPts val="100"/>
              </a:spcBef>
              <a:tabLst>
                <a:tab pos="4767580" algn="l"/>
              </a:tabLst>
            </a:pPr>
            <a:r>
              <a:rPr b="1" dirty="0">
                <a:latin typeface="Trebuchet MS"/>
                <a:cs typeface="Trebuchet MS"/>
              </a:rPr>
              <a:t>8 incisor teeth  </a:t>
            </a:r>
            <a:r>
              <a:rPr dirty="0"/>
              <a:t>Cutting te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e</a:t>
            </a:r>
            <a:r>
              <a:rPr dirty="0"/>
              <a:t>th at the 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f</a:t>
            </a:r>
            <a:r>
              <a:rPr dirty="0"/>
              <a:t>ront  of o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u</a:t>
            </a:r>
            <a:r>
              <a:rPr dirty="0"/>
              <a:t>r mouth, to bi</a:t>
            </a:r>
            <a:r>
              <a:rPr dirty="0">
                <a:uFill>
                  <a:solidFill>
                    <a:srgbClr val="00B5AC"/>
                  </a:solidFill>
                </a:uFill>
              </a:rPr>
              <a:t>t</a:t>
            </a:r>
            <a:r>
              <a:rPr dirty="0"/>
              <a:t>e off	</a:t>
            </a:r>
            <a:r>
              <a:rPr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</a:p>
          <a:p>
            <a:pPr marL="1109345">
              <a:lnSpc>
                <a:spcPct val="100000"/>
              </a:lnSpc>
              <a:spcBef>
                <a:spcPts val="1000"/>
              </a:spcBef>
              <a:tabLst>
                <a:tab pos="4685030" algn="l"/>
              </a:tabLst>
            </a:pPr>
            <a:r>
              <a:rPr dirty="0"/>
              <a:t>small pieces</a:t>
            </a:r>
            <a:r>
              <a:rPr dirty="0">
                <a:latin typeface="Times New Roman"/>
                <a:cs typeface="Times New Roman"/>
              </a:rPr>
              <a:t> </a:t>
            </a:r>
            <a:r>
              <a:rPr dirty="0"/>
              <a:t>of food.	</a:t>
            </a:r>
            <a:r>
              <a:rPr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</a:p>
        </p:txBody>
      </p:sp>
      <p:sp>
        <p:nvSpPr>
          <p:cNvPr id="445" name="object 445"/>
          <p:cNvSpPr txBox="1"/>
          <p:nvPr/>
        </p:nvSpPr>
        <p:spPr>
          <a:xfrm>
            <a:off x="1302475" y="3634033"/>
            <a:ext cx="1047115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00" b="1" spc="-15" dirty="0">
                <a:solidFill>
                  <a:srgbClr val="25408F"/>
                </a:solidFill>
                <a:latin typeface="Trebuchet MS"/>
                <a:cs typeface="Trebuchet MS"/>
              </a:rPr>
              <a:t>Incisors</a:t>
            </a:r>
            <a:endParaRPr sz="2300">
              <a:latin typeface="Trebuchet MS"/>
              <a:cs typeface="Trebuchet MS"/>
            </a:endParaRPr>
          </a:p>
        </p:txBody>
      </p:sp>
      <p:grpSp>
        <p:nvGrpSpPr>
          <p:cNvPr id="446" name="object 446"/>
          <p:cNvGrpSpPr/>
          <p:nvPr/>
        </p:nvGrpSpPr>
        <p:grpSpPr>
          <a:xfrm>
            <a:off x="0" y="1888239"/>
            <a:ext cx="10692130" cy="5671820"/>
            <a:chOff x="0" y="1888239"/>
            <a:chExt cx="10692130" cy="5671820"/>
          </a:xfrm>
        </p:grpSpPr>
        <p:sp>
          <p:nvSpPr>
            <p:cNvPr id="447" name="object 447"/>
            <p:cNvSpPr/>
            <p:nvPr/>
          </p:nvSpPr>
          <p:spPr>
            <a:xfrm>
              <a:off x="1464185" y="2051141"/>
              <a:ext cx="723265" cy="1583690"/>
            </a:xfrm>
            <a:custGeom>
              <a:avLst/>
              <a:gdLst/>
              <a:ahLst/>
              <a:cxnLst/>
              <a:rect l="l" t="t" r="r" b="b"/>
              <a:pathLst>
                <a:path w="723264" h="1583689">
                  <a:moveTo>
                    <a:pt x="0" y="0"/>
                  </a:moveTo>
                  <a:lnTo>
                    <a:pt x="368122" y="1583423"/>
                  </a:lnTo>
                  <a:lnTo>
                    <a:pt x="723150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654917" y="1894589"/>
              <a:ext cx="324485" cy="1718945"/>
            </a:xfrm>
            <a:custGeom>
              <a:avLst/>
              <a:gdLst/>
              <a:ahLst/>
              <a:cxnLst/>
              <a:rect l="l" t="t" r="r" b="b"/>
              <a:pathLst>
                <a:path w="324485" h="1718945">
                  <a:moveTo>
                    <a:pt x="0" y="0"/>
                  </a:moveTo>
                  <a:lnTo>
                    <a:pt x="174866" y="1718919"/>
                  </a:lnTo>
                  <a:lnTo>
                    <a:pt x="323951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500184" y="4123466"/>
              <a:ext cx="687705" cy="1476375"/>
            </a:xfrm>
            <a:custGeom>
              <a:avLst/>
              <a:gdLst/>
              <a:ahLst/>
              <a:cxnLst/>
              <a:rect l="l" t="t" r="r" b="b"/>
              <a:pathLst>
                <a:path w="687705" h="1476375">
                  <a:moveTo>
                    <a:pt x="687171" y="1476273"/>
                  </a:moveTo>
                  <a:lnTo>
                    <a:pt x="337362" y="0"/>
                  </a:lnTo>
                  <a:lnTo>
                    <a:pt x="0" y="1476273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685923" y="4143076"/>
              <a:ext cx="324485" cy="1602740"/>
            </a:xfrm>
            <a:custGeom>
              <a:avLst/>
              <a:gdLst/>
              <a:ahLst/>
              <a:cxnLst/>
              <a:rect l="l" t="t" r="r" b="b"/>
              <a:pathLst>
                <a:path w="324485" h="1602739">
                  <a:moveTo>
                    <a:pt x="323964" y="1602676"/>
                  </a:moveTo>
                  <a:lnTo>
                    <a:pt x="149085" y="0"/>
                  </a:lnTo>
                  <a:lnTo>
                    <a:pt x="0" y="1602676"/>
                  </a:lnTo>
                </a:path>
              </a:pathLst>
            </a:custGeom>
            <a:ln w="12699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2" name="object 452"/>
            <p:cNvPicPr/>
            <p:nvPr/>
          </p:nvPicPr>
          <p:blipFill>
            <a:blip r:embed="rId5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453" name="object 453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4" name="object 454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5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456" name="object 4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3214090"/>
            <a:ext cx="720725" cy="364490"/>
          </a:xfrm>
          <a:custGeom>
            <a:avLst/>
            <a:gdLst/>
            <a:ahLst/>
            <a:cxnLst/>
            <a:rect l="l" t="t" r="r" b="b"/>
            <a:pathLst>
              <a:path w="72072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2072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2072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2072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5263154" y="584762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60" y="483988"/>
                </a:lnTo>
                <a:lnTo>
                  <a:pt x="222596" y="497782"/>
                </a:lnTo>
                <a:lnTo>
                  <a:pt x="226974" y="511822"/>
                </a:lnTo>
                <a:lnTo>
                  <a:pt x="233223" y="532132"/>
                </a:lnTo>
                <a:lnTo>
                  <a:pt x="238479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2" y="491629"/>
                </a:lnTo>
                <a:lnTo>
                  <a:pt x="385950" y="477390"/>
                </a:lnTo>
                <a:lnTo>
                  <a:pt x="386399" y="466263"/>
                </a:lnTo>
                <a:lnTo>
                  <a:pt x="386524" y="456247"/>
                </a:lnTo>
                <a:lnTo>
                  <a:pt x="386451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39" y="74957"/>
                </a:lnTo>
                <a:lnTo>
                  <a:pt x="222980" y="76852"/>
                </a:lnTo>
                <a:lnTo>
                  <a:pt x="237959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43105" y="6027458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30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598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03552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" name="object 10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55871" y="6106501"/>
            <a:ext cx="172186" cy="68376"/>
          </a:xfrm>
          <a:prstGeom prst="rect">
            <a:avLst/>
          </a:prstGeom>
        </p:spPr>
      </p:pic>
      <p:sp>
        <p:nvSpPr>
          <p:cNvPr id="11" name="object 11"/>
          <p:cNvSpPr/>
          <p:nvPr/>
        </p:nvSpPr>
        <p:spPr>
          <a:xfrm>
            <a:off x="5174480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244806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57162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14480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778456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00749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8" name="object 18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296100" y="1211165"/>
            <a:ext cx="734695" cy="591820"/>
            <a:chOff x="4296100" y="1211165"/>
            <a:chExt cx="7346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4408706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573" y="448961"/>
                </a:lnTo>
                <a:lnTo>
                  <a:pt x="304419" y="450650"/>
                </a:lnTo>
                <a:lnTo>
                  <a:pt x="302831" y="461795"/>
                </a:lnTo>
                <a:lnTo>
                  <a:pt x="300121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3" y="490762"/>
                </a:lnTo>
                <a:lnTo>
                  <a:pt x="312588" y="476839"/>
                </a:lnTo>
                <a:lnTo>
                  <a:pt x="315404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920" y="433759"/>
                </a:lnTo>
                <a:lnTo>
                  <a:pt x="157431" y="427030"/>
                </a:lnTo>
                <a:lnTo>
                  <a:pt x="173164" y="380241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9" y="17324"/>
                </a:lnTo>
                <a:lnTo>
                  <a:pt x="155897" y="23965"/>
                </a:lnTo>
                <a:lnTo>
                  <a:pt x="173646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9" y="83387"/>
                </a:lnTo>
                <a:lnTo>
                  <a:pt x="251436" y="98739"/>
                </a:lnTo>
                <a:lnTo>
                  <a:pt x="294855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4249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4569037" y="2720280"/>
            <a:ext cx="182245" cy="151130"/>
            <a:chOff x="4569037" y="2720280"/>
            <a:chExt cx="182245" cy="151130"/>
          </a:xfrm>
        </p:grpSpPr>
        <p:sp>
          <p:nvSpPr>
            <p:cNvPr id="28" name="object 28"/>
            <p:cNvSpPr/>
            <p:nvPr/>
          </p:nvSpPr>
          <p:spPr>
            <a:xfrm>
              <a:off x="4735290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30" name="object 30"/>
          <p:cNvSpPr/>
          <p:nvPr/>
        </p:nvSpPr>
        <p:spPr>
          <a:xfrm>
            <a:off x="4338501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0760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38467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882917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947395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6" name="object 36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4296100" y="5222556"/>
            <a:ext cx="734695" cy="591820"/>
            <a:chOff x="4296100" y="5222556"/>
            <a:chExt cx="734695" cy="591820"/>
          </a:xfrm>
        </p:grpSpPr>
        <p:sp>
          <p:nvSpPr>
            <p:cNvPr id="40" name="object 40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296092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4" name="object 44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4296100" y="0"/>
            <a:ext cx="721995" cy="466090"/>
            <a:chOff x="4296100" y="0"/>
            <a:chExt cx="721995" cy="466090"/>
          </a:xfrm>
        </p:grpSpPr>
        <p:sp>
          <p:nvSpPr>
            <p:cNvPr id="48" name="object 48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296092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2" name="object 52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882470" y="4510495"/>
            <a:ext cx="737235" cy="599440"/>
            <a:chOff x="6882470" y="4510495"/>
            <a:chExt cx="737235" cy="599440"/>
          </a:xfrm>
        </p:grpSpPr>
        <p:sp>
          <p:nvSpPr>
            <p:cNvPr id="60" name="object 60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882460" y="455122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/>
          <p:nvPr/>
        </p:nvSpPr>
        <p:spPr>
          <a:xfrm>
            <a:off x="6988463" y="584762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20545" y="38420"/>
                </a:moveTo>
                <a:lnTo>
                  <a:pt x="78684" y="41311"/>
                </a:lnTo>
                <a:lnTo>
                  <a:pt x="39001" y="55866"/>
                </a:lnTo>
                <a:lnTo>
                  <a:pt x="9028" y="87032"/>
                </a:lnTo>
                <a:lnTo>
                  <a:pt x="0" y="148449"/>
                </a:lnTo>
                <a:lnTo>
                  <a:pt x="14564" y="212670"/>
                </a:lnTo>
                <a:lnTo>
                  <a:pt x="37728" y="266974"/>
                </a:lnTo>
                <a:lnTo>
                  <a:pt x="64040" y="310193"/>
                </a:lnTo>
                <a:lnTo>
                  <a:pt x="88049" y="341159"/>
                </a:lnTo>
                <a:lnTo>
                  <a:pt x="94983" y="350526"/>
                </a:lnTo>
                <a:lnTo>
                  <a:pt x="100426" y="360700"/>
                </a:lnTo>
                <a:lnTo>
                  <a:pt x="104310" y="371533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8" y="464583"/>
                </a:lnTo>
                <a:lnTo>
                  <a:pt x="132670" y="505291"/>
                </a:lnTo>
                <a:lnTo>
                  <a:pt x="162001" y="568350"/>
                </a:lnTo>
                <a:lnTo>
                  <a:pt x="202615" y="596153"/>
                </a:lnTo>
                <a:lnTo>
                  <a:pt x="221792" y="598931"/>
                </a:lnTo>
                <a:lnTo>
                  <a:pt x="224993" y="598830"/>
                </a:lnTo>
                <a:lnTo>
                  <a:pt x="237629" y="597280"/>
                </a:lnTo>
                <a:lnTo>
                  <a:pt x="245084" y="593330"/>
                </a:lnTo>
                <a:lnTo>
                  <a:pt x="249453" y="586968"/>
                </a:lnTo>
                <a:lnTo>
                  <a:pt x="249576" y="586561"/>
                </a:lnTo>
                <a:lnTo>
                  <a:pt x="228625" y="586561"/>
                </a:lnTo>
                <a:lnTo>
                  <a:pt x="219062" y="586066"/>
                </a:lnTo>
                <a:lnTo>
                  <a:pt x="180493" y="570982"/>
                </a:lnTo>
                <a:lnTo>
                  <a:pt x="147366" y="508137"/>
                </a:lnTo>
                <a:lnTo>
                  <a:pt x="133341" y="466263"/>
                </a:lnTo>
                <a:lnTo>
                  <a:pt x="123532" y="416851"/>
                </a:lnTo>
                <a:lnTo>
                  <a:pt x="119164" y="381329"/>
                </a:lnTo>
                <a:lnTo>
                  <a:pt x="116547" y="368144"/>
                </a:lnTo>
                <a:lnTo>
                  <a:pt x="112044" y="355561"/>
                </a:lnTo>
                <a:lnTo>
                  <a:pt x="105728" y="343750"/>
                </a:lnTo>
                <a:lnTo>
                  <a:pt x="97675" y="332879"/>
                </a:lnTo>
                <a:lnTo>
                  <a:pt x="74472" y="302959"/>
                </a:lnTo>
                <a:lnTo>
                  <a:pt x="49047" y="261225"/>
                </a:lnTo>
                <a:lnTo>
                  <a:pt x="26670" y="208824"/>
                </a:lnTo>
                <a:lnTo>
                  <a:pt x="12611" y="146900"/>
                </a:lnTo>
                <a:lnTo>
                  <a:pt x="12106" y="120882"/>
                </a:lnTo>
                <a:lnTo>
                  <a:pt x="17448" y="98805"/>
                </a:lnTo>
                <a:lnTo>
                  <a:pt x="45554" y="66750"/>
                </a:lnTo>
                <a:lnTo>
                  <a:pt x="90779" y="52323"/>
                </a:lnTo>
                <a:lnTo>
                  <a:pt x="115959" y="51097"/>
                </a:lnTo>
                <a:lnTo>
                  <a:pt x="176751" y="51097"/>
                </a:lnTo>
                <a:lnTo>
                  <a:pt x="156877" y="43372"/>
                </a:lnTo>
                <a:lnTo>
                  <a:pt x="120545" y="38420"/>
                </a:lnTo>
                <a:close/>
              </a:path>
              <a:path w="518795" h="599439">
                <a:moveTo>
                  <a:pt x="314863" y="359091"/>
                </a:moveTo>
                <a:lnTo>
                  <a:pt x="292214" y="360133"/>
                </a:lnTo>
                <a:lnTo>
                  <a:pt x="291791" y="360133"/>
                </a:lnTo>
                <a:lnTo>
                  <a:pt x="285699" y="360870"/>
                </a:lnTo>
                <a:lnTo>
                  <a:pt x="285076" y="361009"/>
                </a:lnTo>
                <a:lnTo>
                  <a:pt x="262842" y="365474"/>
                </a:lnTo>
                <a:lnTo>
                  <a:pt x="244651" y="371788"/>
                </a:lnTo>
                <a:lnTo>
                  <a:pt x="230400" y="379994"/>
                </a:lnTo>
                <a:lnTo>
                  <a:pt x="219989" y="390130"/>
                </a:lnTo>
                <a:lnTo>
                  <a:pt x="212512" y="404381"/>
                </a:lnTo>
                <a:lnTo>
                  <a:pt x="209780" y="419637"/>
                </a:lnTo>
                <a:lnTo>
                  <a:pt x="210164" y="435234"/>
                </a:lnTo>
                <a:lnTo>
                  <a:pt x="212063" y="450675"/>
                </a:lnTo>
                <a:lnTo>
                  <a:pt x="212851" y="456247"/>
                </a:lnTo>
                <a:lnTo>
                  <a:pt x="213194" y="459079"/>
                </a:lnTo>
                <a:lnTo>
                  <a:pt x="215287" y="470926"/>
                </a:lnTo>
                <a:lnTo>
                  <a:pt x="218559" y="483988"/>
                </a:lnTo>
                <a:lnTo>
                  <a:pt x="222590" y="497782"/>
                </a:lnTo>
                <a:lnTo>
                  <a:pt x="226961" y="511822"/>
                </a:lnTo>
                <a:lnTo>
                  <a:pt x="233218" y="532132"/>
                </a:lnTo>
                <a:lnTo>
                  <a:pt x="238477" y="552073"/>
                </a:lnTo>
                <a:lnTo>
                  <a:pt x="240988" y="568877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1"/>
                </a:lnTo>
                <a:lnTo>
                  <a:pt x="249576" y="586561"/>
                </a:lnTo>
                <a:lnTo>
                  <a:pt x="253566" y="573393"/>
                </a:lnTo>
                <a:lnTo>
                  <a:pt x="252090" y="555037"/>
                </a:lnTo>
                <a:lnTo>
                  <a:pt x="246701" y="532904"/>
                </a:lnTo>
                <a:lnTo>
                  <a:pt x="239077" y="507999"/>
                </a:lnTo>
                <a:lnTo>
                  <a:pt x="234832" y="494382"/>
                </a:lnTo>
                <a:lnTo>
                  <a:pt x="230927" y="481074"/>
                </a:lnTo>
                <a:lnTo>
                  <a:pt x="227779" y="468610"/>
                </a:lnTo>
                <a:lnTo>
                  <a:pt x="225805" y="457529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6" y="434698"/>
                </a:lnTo>
                <a:lnTo>
                  <a:pt x="222361" y="421341"/>
                </a:lnTo>
                <a:lnTo>
                  <a:pt x="224357" y="408965"/>
                </a:lnTo>
                <a:lnTo>
                  <a:pt x="252187" y="382314"/>
                </a:lnTo>
                <a:lnTo>
                  <a:pt x="290182" y="373125"/>
                </a:lnTo>
                <a:lnTo>
                  <a:pt x="311522" y="371744"/>
                </a:lnTo>
                <a:lnTo>
                  <a:pt x="360877" y="371744"/>
                </a:lnTo>
                <a:lnTo>
                  <a:pt x="349857" y="365327"/>
                </a:lnTo>
                <a:lnTo>
                  <a:pt x="334041" y="360816"/>
                </a:lnTo>
                <a:lnTo>
                  <a:pt x="326451" y="360133"/>
                </a:lnTo>
                <a:lnTo>
                  <a:pt x="291896" y="360120"/>
                </a:lnTo>
                <a:lnTo>
                  <a:pt x="326310" y="360120"/>
                </a:lnTo>
                <a:lnTo>
                  <a:pt x="314863" y="359091"/>
                </a:lnTo>
                <a:close/>
              </a:path>
              <a:path w="518795" h="599439">
                <a:moveTo>
                  <a:pt x="360877" y="371744"/>
                </a:moveTo>
                <a:lnTo>
                  <a:pt x="311522" y="371744"/>
                </a:lnTo>
                <a:lnTo>
                  <a:pt x="329285" y="372850"/>
                </a:lnTo>
                <a:lnTo>
                  <a:pt x="343581" y="376459"/>
                </a:lnTo>
                <a:lnTo>
                  <a:pt x="370422" y="416580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0" y="448741"/>
                </a:lnTo>
                <a:lnTo>
                  <a:pt x="373812" y="463292"/>
                </a:lnTo>
                <a:lnTo>
                  <a:pt x="373218" y="477725"/>
                </a:lnTo>
                <a:lnTo>
                  <a:pt x="372257" y="494382"/>
                </a:lnTo>
                <a:lnTo>
                  <a:pt x="371032" y="517638"/>
                </a:lnTo>
                <a:lnTo>
                  <a:pt x="374170" y="558584"/>
                </a:lnTo>
                <a:lnTo>
                  <a:pt x="395633" y="576811"/>
                </a:lnTo>
                <a:lnTo>
                  <a:pt x="404550" y="576785"/>
                </a:lnTo>
                <a:lnTo>
                  <a:pt x="414413" y="574687"/>
                </a:lnTo>
                <a:lnTo>
                  <a:pt x="429107" y="568344"/>
                </a:lnTo>
                <a:lnTo>
                  <a:pt x="433461" y="565327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0"/>
                </a:lnTo>
                <a:lnTo>
                  <a:pt x="385271" y="551159"/>
                </a:lnTo>
                <a:lnTo>
                  <a:pt x="383643" y="534252"/>
                </a:lnTo>
                <a:lnTo>
                  <a:pt x="383922" y="513632"/>
                </a:lnTo>
                <a:lnTo>
                  <a:pt x="385121" y="491629"/>
                </a:lnTo>
                <a:lnTo>
                  <a:pt x="385944" y="477390"/>
                </a:lnTo>
                <a:lnTo>
                  <a:pt x="386394" y="466263"/>
                </a:lnTo>
                <a:lnTo>
                  <a:pt x="386521" y="456247"/>
                </a:lnTo>
                <a:lnTo>
                  <a:pt x="386450" y="448741"/>
                </a:lnTo>
                <a:lnTo>
                  <a:pt x="385698" y="437895"/>
                </a:lnTo>
                <a:lnTo>
                  <a:pt x="385304" y="434698"/>
                </a:lnTo>
                <a:lnTo>
                  <a:pt x="384733" y="429297"/>
                </a:lnTo>
                <a:lnTo>
                  <a:pt x="382861" y="414035"/>
                </a:lnTo>
                <a:lnTo>
                  <a:pt x="379463" y="398812"/>
                </a:lnTo>
                <a:lnTo>
                  <a:pt x="373121" y="384668"/>
                </a:lnTo>
                <a:lnTo>
                  <a:pt x="362419" y="372643"/>
                </a:lnTo>
                <a:lnTo>
                  <a:pt x="360877" y="371744"/>
                </a:lnTo>
                <a:close/>
              </a:path>
              <a:path w="518795" h="599439">
                <a:moveTo>
                  <a:pt x="475818" y="12763"/>
                </a:moveTo>
                <a:lnTo>
                  <a:pt x="415207" y="12763"/>
                </a:lnTo>
                <a:lnTo>
                  <a:pt x="453428" y="16662"/>
                </a:lnTo>
                <a:lnTo>
                  <a:pt x="473261" y="26136"/>
                </a:lnTo>
                <a:lnTo>
                  <a:pt x="488462" y="40971"/>
                </a:lnTo>
                <a:lnTo>
                  <a:pt x="498989" y="61105"/>
                </a:lnTo>
                <a:lnTo>
                  <a:pt x="504799" y="86473"/>
                </a:lnTo>
                <a:lnTo>
                  <a:pt x="505716" y="153802"/>
                </a:lnTo>
                <a:lnTo>
                  <a:pt x="495307" y="212670"/>
                </a:lnTo>
                <a:lnTo>
                  <a:pt x="479808" y="259559"/>
                </a:lnTo>
                <a:lnTo>
                  <a:pt x="465416" y="291083"/>
                </a:lnTo>
                <a:lnTo>
                  <a:pt x="460965" y="301556"/>
                </a:lnTo>
                <a:lnTo>
                  <a:pt x="458163" y="312564"/>
                </a:lnTo>
                <a:lnTo>
                  <a:pt x="457035" y="323950"/>
                </a:lnTo>
                <a:lnTo>
                  <a:pt x="457606" y="335559"/>
                </a:lnTo>
                <a:lnTo>
                  <a:pt x="462483" y="375233"/>
                </a:lnTo>
                <a:lnTo>
                  <a:pt x="464923" y="425585"/>
                </a:lnTo>
                <a:lnTo>
                  <a:pt x="461441" y="469609"/>
                </a:lnTo>
                <a:lnTo>
                  <a:pt x="449503" y="528332"/>
                </a:lnTo>
                <a:lnTo>
                  <a:pt x="423830" y="556782"/>
                </a:lnTo>
                <a:lnTo>
                  <a:pt x="401535" y="565327"/>
                </a:lnTo>
                <a:lnTo>
                  <a:pt x="433461" y="565327"/>
                </a:lnTo>
                <a:lnTo>
                  <a:pt x="461797" y="531545"/>
                </a:lnTo>
                <a:lnTo>
                  <a:pt x="475016" y="463292"/>
                </a:lnTo>
                <a:lnTo>
                  <a:pt x="477679" y="421341"/>
                </a:lnTo>
                <a:lnTo>
                  <a:pt x="477595" y="418401"/>
                </a:lnTo>
                <a:lnTo>
                  <a:pt x="475081" y="373684"/>
                </a:lnTo>
                <a:lnTo>
                  <a:pt x="470217" y="334009"/>
                </a:lnTo>
                <a:lnTo>
                  <a:pt x="469732" y="324311"/>
                </a:lnTo>
                <a:lnTo>
                  <a:pt x="470663" y="314811"/>
                </a:lnTo>
                <a:lnTo>
                  <a:pt x="472987" y="305643"/>
                </a:lnTo>
                <a:lnTo>
                  <a:pt x="476681" y="296938"/>
                </a:lnTo>
                <a:lnTo>
                  <a:pt x="493168" y="260617"/>
                </a:lnTo>
                <a:lnTo>
                  <a:pt x="508922" y="211572"/>
                </a:lnTo>
                <a:lnTo>
                  <a:pt x="518735" y="152205"/>
                </a:lnTo>
                <a:lnTo>
                  <a:pt x="517397" y="84924"/>
                </a:lnTo>
                <a:lnTo>
                  <a:pt x="508587" y="50939"/>
                </a:lnTo>
                <a:lnTo>
                  <a:pt x="493779" y="27506"/>
                </a:lnTo>
                <a:lnTo>
                  <a:pt x="475818" y="12763"/>
                </a:lnTo>
                <a:close/>
              </a:path>
              <a:path w="518795" h="599439">
                <a:moveTo>
                  <a:pt x="176751" y="51097"/>
                </a:moveTo>
                <a:lnTo>
                  <a:pt x="115959" y="51097"/>
                </a:lnTo>
                <a:lnTo>
                  <a:pt x="139093" y="52971"/>
                </a:lnTo>
                <a:lnTo>
                  <a:pt x="158070" y="56874"/>
                </a:lnTo>
                <a:lnTo>
                  <a:pt x="170776" y="61734"/>
                </a:lnTo>
                <a:lnTo>
                  <a:pt x="184083" y="83189"/>
                </a:lnTo>
                <a:lnTo>
                  <a:pt x="210939" y="98453"/>
                </a:lnTo>
                <a:lnTo>
                  <a:pt x="248088" y="106254"/>
                </a:lnTo>
                <a:lnTo>
                  <a:pt x="292277" y="105320"/>
                </a:lnTo>
                <a:lnTo>
                  <a:pt x="295757" y="104888"/>
                </a:lnTo>
                <a:lnTo>
                  <a:pt x="298234" y="101726"/>
                </a:lnTo>
                <a:lnTo>
                  <a:pt x="297383" y="94754"/>
                </a:lnTo>
                <a:lnTo>
                  <a:pt x="296537" y="94094"/>
                </a:lnTo>
                <a:lnTo>
                  <a:pt x="258288" y="94094"/>
                </a:lnTo>
                <a:lnTo>
                  <a:pt x="229271" y="90463"/>
                </a:lnTo>
                <a:lnTo>
                  <a:pt x="205662" y="82481"/>
                </a:lnTo>
                <a:lnTo>
                  <a:pt x="189445" y="70814"/>
                </a:lnTo>
                <a:lnTo>
                  <a:pt x="278398" y="70814"/>
                </a:lnTo>
                <a:lnTo>
                  <a:pt x="292533" y="66441"/>
                </a:lnTo>
                <a:lnTo>
                  <a:pt x="296688" y="64479"/>
                </a:lnTo>
                <a:lnTo>
                  <a:pt x="239355" y="64479"/>
                </a:lnTo>
                <a:lnTo>
                  <a:pt x="220013" y="63979"/>
                </a:lnTo>
                <a:lnTo>
                  <a:pt x="198696" y="60521"/>
                </a:lnTo>
                <a:lnTo>
                  <a:pt x="179906" y="52323"/>
                </a:lnTo>
                <a:lnTo>
                  <a:pt x="176751" y="51097"/>
                </a:lnTo>
                <a:close/>
              </a:path>
              <a:path w="518795" h="599439">
                <a:moveTo>
                  <a:pt x="294208" y="92277"/>
                </a:moveTo>
                <a:lnTo>
                  <a:pt x="290728" y="92709"/>
                </a:lnTo>
                <a:lnTo>
                  <a:pt x="258288" y="94094"/>
                </a:lnTo>
                <a:lnTo>
                  <a:pt x="296537" y="94094"/>
                </a:lnTo>
                <a:lnTo>
                  <a:pt x="294208" y="92277"/>
                </a:lnTo>
                <a:close/>
              </a:path>
              <a:path w="518795" h="599439">
                <a:moveTo>
                  <a:pt x="278398" y="70814"/>
                </a:moveTo>
                <a:lnTo>
                  <a:pt x="189445" y="70814"/>
                </a:lnTo>
                <a:lnTo>
                  <a:pt x="206244" y="74957"/>
                </a:lnTo>
                <a:lnTo>
                  <a:pt x="222985" y="76852"/>
                </a:lnTo>
                <a:lnTo>
                  <a:pt x="237960" y="77210"/>
                </a:lnTo>
                <a:lnTo>
                  <a:pt x="249466" y="76745"/>
                </a:lnTo>
                <a:lnTo>
                  <a:pt x="251171" y="76745"/>
                </a:lnTo>
                <a:lnTo>
                  <a:pt x="256946" y="76047"/>
                </a:lnTo>
                <a:lnTo>
                  <a:pt x="257492" y="75894"/>
                </a:lnTo>
                <a:lnTo>
                  <a:pt x="257987" y="75691"/>
                </a:lnTo>
                <a:lnTo>
                  <a:pt x="273074" y="72462"/>
                </a:lnTo>
                <a:lnTo>
                  <a:pt x="278398" y="70814"/>
                </a:lnTo>
                <a:close/>
              </a:path>
              <a:path w="518795" h="599439">
                <a:moveTo>
                  <a:pt x="251171" y="76745"/>
                </a:moveTo>
                <a:lnTo>
                  <a:pt x="249466" y="76745"/>
                </a:lnTo>
                <a:lnTo>
                  <a:pt x="249935" y="76809"/>
                </a:lnTo>
                <a:lnTo>
                  <a:pt x="250418" y="76821"/>
                </a:lnTo>
                <a:lnTo>
                  <a:pt x="251171" y="76745"/>
                </a:lnTo>
                <a:close/>
              </a:path>
              <a:path w="518795" h="599439">
                <a:moveTo>
                  <a:pt x="415129" y="0"/>
                </a:moveTo>
                <a:lnTo>
                  <a:pt x="373814" y="7321"/>
                </a:lnTo>
                <a:lnTo>
                  <a:pt x="339763" y="20919"/>
                </a:lnTo>
                <a:lnTo>
                  <a:pt x="319531" y="35229"/>
                </a:lnTo>
                <a:lnTo>
                  <a:pt x="303325" y="47680"/>
                </a:lnTo>
                <a:lnTo>
                  <a:pt x="283435" y="56190"/>
                </a:lnTo>
                <a:lnTo>
                  <a:pt x="264661" y="61374"/>
                </a:lnTo>
                <a:lnTo>
                  <a:pt x="252158" y="63779"/>
                </a:lnTo>
                <a:lnTo>
                  <a:pt x="239355" y="64479"/>
                </a:lnTo>
                <a:lnTo>
                  <a:pt x="296688" y="64479"/>
                </a:lnTo>
                <a:lnTo>
                  <a:pt x="312499" y="57012"/>
                </a:lnTo>
                <a:lnTo>
                  <a:pt x="329107" y="43560"/>
                </a:lnTo>
                <a:lnTo>
                  <a:pt x="346568" y="31713"/>
                </a:lnTo>
                <a:lnTo>
                  <a:pt x="377428" y="19614"/>
                </a:lnTo>
                <a:lnTo>
                  <a:pt x="415207" y="12763"/>
                </a:lnTo>
                <a:lnTo>
                  <a:pt x="475818" y="12763"/>
                </a:lnTo>
                <a:lnTo>
                  <a:pt x="457149" y="4520"/>
                </a:lnTo>
                <a:lnTo>
                  <a:pt x="41512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168414" y="6027458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2476" y="850"/>
                </a:lnTo>
                <a:lnTo>
                  <a:pt x="0" y="4013"/>
                </a:lnTo>
                <a:lnTo>
                  <a:pt x="4343" y="39344"/>
                </a:lnTo>
                <a:lnTo>
                  <a:pt x="7505" y="41821"/>
                </a:lnTo>
                <a:lnTo>
                  <a:pt x="10985" y="41389"/>
                </a:lnTo>
                <a:lnTo>
                  <a:pt x="14465" y="40957"/>
                </a:lnTo>
                <a:lnTo>
                  <a:pt x="16941" y="37795"/>
                </a:lnTo>
                <a:lnTo>
                  <a:pt x="12611" y="2463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328861" y="600774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" name="object 66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1181" y="6106501"/>
            <a:ext cx="172186" cy="68376"/>
          </a:xfrm>
          <a:prstGeom prst="rect">
            <a:avLst/>
          </a:prstGeom>
        </p:spPr>
      </p:pic>
      <p:sp>
        <p:nvSpPr>
          <p:cNvPr id="67" name="object 67"/>
          <p:cNvSpPr/>
          <p:nvPr/>
        </p:nvSpPr>
        <p:spPr>
          <a:xfrm>
            <a:off x="6899788" y="610539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63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70115" y="619129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28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33" y="9474"/>
                </a:lnTo>
                <a:lnTo>
                  <a:pt x="67475" y="5461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882470" y="597516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39789" y="602680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503764" y="613211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526056" y="588834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" name="object 73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4" name="object 74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6021409" y="1211165"/>
            <a:ext cx="734695" cy="591820"/>
            <a:chOff x="6021409" y="1211165"/>
            <a:chExt cx="734695" cy="591820"/>
          </a:xfrm>
        </p:grpSpPr>
        <p:sp>
          <p:nvSpPr>
            <p:cNvPr id="78" name="object 78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6021400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/>
          <p:nvPr/>
        </p:nvSpPr>
        <p:spPr>
          <a:xfrm>
            <a:off x="6134014" y="254829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19">
                <a:moveTo>
                  <a:pt x="286894" y="367897"/>
                </a:moveTo>
                <a:lnTo>
                  <a:pt x="215753" y="367897"/>
                </a:lnTo>
                <a:lnTo>
                  <a:pt x="237121" y="368532"/>
                </a:lnTo>
                <a:lnTo>
                  <a:pt x="258282" y="371622"/>
                </a:lnTo>
                <a:lnTo>
                  <a:pt x="298094" y="391163"/>
                </a:lnTo>
                <a:lnTo>
                  <a:pt x="306600" y="414360"/>
                </a:lnTo>
                <a:lnTo>
                  <a:pt x="306581" y="422554"/>
                </a:lnTo>
                <a:lnTo>
                  <a:pt x="306466" y="428870"/>
                </a:lnTo>
                <a:lnTo>
                  <a:pt x="305295" y="441824"/>
                </a:lnTo>
                <a:lnTo>
                  <a:pt x="304573" y="448961"/>
                </a:lnTo>
                <a:lnTo>
                  <a:pt x="304419" y="450650"/>
                </a:lnTo>
                <a:lnTo>
                  <a:pt x="302831" y="461795"/>
                </a:lnTo>
                <a:lnTo>
                  <a:pt x="300121" y="474363"/>
                </a:lnTo>
                <a:lnTo>
                  <a:pt x="296680" y="487800"/>
                </a:lnTo>
                <a:lnTo>
                  <a:pt x="292900" y="501552"/>
                </a:lnTo>
                <a:lnTo>
                  <a:pt x="286160" y="526704"/>
                </a:lnTo>
                <a:lnTo>
                  <a:pt x="281595" y="548799"/>
                </a:lnTo>
                <a:lnTo>
                  <a:pt x="281517" y="549783"/>
                </a:lnTo>
                <a:lnTo>
                  <a:pt x="280716" y="567403"/>
                </a:lnTo>
                <a:lnTo>
                  <a:pt x="285292" y="580825"/>
                </a:lnTo>
                <a:lnTo>
                  <a:pt x="290732" y="586107"/>
                </a:lnTo>
                <a:lnTo>
                  <a:pt x="297913" y="589696"/>
                </a:lnTo>
                <a:lnTo>
                  <a:pt x="306641" y="591523"/>
                </a:lnTo>
                <a:lnTo>
                  <a:pt x="316725" y="591519"/>
                </a:lnTo>
                <a:lnTo>
                  <a:pt x="332421" y="588372"/>
                </a:lnTo>
                <a:lnTo>
                  <a:pt x="348314" y="581717"/>
                </a:lnTo>
                <a:lnTo>
                  <a:pt x="351177" y="579695"/>
                </a:lnTo>
                <a:lnTo>
                  <a:pt x="306082" y="579695"/>
                </a:lnTo>
                <a:lnTo>
                  <a:pt x="298742" y="577650"/>
                </a:lnTo>
                <a:lnTo>
                  <a:pt x="295490" y="573269"/>
                </a:lnTo>
                <a:lnTo>
                  <a:pt x="293119" y="562450"/>
                </a:lnTo>
                <a:lnTo>
                  <a:pt x="295040" y="545573"/>
                </a:lnTo>
                <a:lnTo>
                  <a:pt x="299598" y="525463"/>
                </a:lnTo>
                <a:lnTo>
                  <a:pt x="305142" y="504943"/>
                </a:lnTo>
                <a:lnTo>
                  <a:pt x="309031" y="490762"/>
                </a:lnTo>
                <a:lnTo>
                  <a:pt x="312583" y="476839"/>
                </a:lnTo>
                <a:lnTo>
                  <a:pt x="315399" y="463672"/>
                </a:lnTo>
                <a:lnTo>
                  <a:pt x="317080" y="451755"/>
                </a:lnTo>
                <a:lnTo>
                  <a:pt x="317352" y="448626"/>
                </a:lnTo>
                <a:lnTo>
                  <a:pt x="317931" y="443145"/>
                </a:lnTo>
                <a:lnTo>
                  <a:pt x="319184" y="428870"/>
                </a:lnTo>
                <a:lnTo>
                  <a:pt x="319119" y="412225"/>
                </a:lnTo>
                <a:lnTo>
                  <a:pt x="315856" y="397073"/>
                </a:lnTo>
                <a:lnTo>
                  <a:pt x="307886" y="383086"/>
                </a:lnTo>
                <a:lnTo>
                  <a:pt x="297114" y="373314"/>
                </a:lnTo>
                <a:lnTo>
                  <a:pt x="286894" y="367897"/>
                </a:lnTo>
                <a:close/>
              </a:path>
              <a:path w="519429" h="591819">
                <a:moveTo>
                  <a:pt x="471547" y="40890"/>
                </a:moveTo>
                <a:lnTo>
                  <a:pt x="395960" y="40890"/>
                </a:lnTo>
                <a:lnTo>
                  <a:pt x="434338" y="42044"/>
                </a:lnTo>
                <a:lnTo>
                  <a:pt x="470916" y="53801"/>
                </a:lnTo>
                <a:lnTo>
                  <a:pt x="488344" y="67193"/>
                </a:lnTo>
                <a:lnTo>
                  <a:pt x="500127" y="84865"/>
                </a:lnTo>
                <a:lnTo>
                  <a:pt x="506236" y="106747"/>
                </a:lnTo>
                <a:lnTo>
                  <a:pt x="506641" y="132769"/>
                </a:lnTo>
                <a:lnTo>
                  <a:pt x="493539" y="198821"/>
                </a:lnTo>
                <a:lnTo>
                  <a:pt x="471130" y="254219"/>
                </a:lnTo>
                <a:lnTo>
                  <a:pt x="446213" y="296883"/>
                </a:lnTo>
                <a:lnTo>
                  <a:pt x="425589" y="324730"/>
                </a:lnTo>
                <a:lnTo>
                  <a:pt x="419055" y="334042"/>
                </a:lnTo>
                <a:lnTo>
                  <a:pt x="414024" y="344223"/>
                </a:lnTo>
                <a:lnTo>
                  <a:pt x="410553" y="355125"/>
                </a:lnTo>
                <a:lnTo>
                  <a:pt x="408698" y="366602"/>
                </a:lnTo>
                <a:lnTo>
                  <a:pt x="405218" y="406416"/>
                </a:lnTo>
                <a:lnTo>
                  <a:pt x="397131" y="456174"/>
                </a:lnTo>
                <a:lnTo>
                  <a:pt x="384570" y="498513"/>
                </a:lnTo>
                <a:lnTo>
                  <a:pt x="360692" y="553482"/>
                </a:lnTo>
                <a:lnTo>
                  <a:pt x="329672" y="575964"/>
                </a:lnTo>
                <a:lnTo>
                  <a:pt x="306082" y="579695"/>
                </a:lnTo>
                <a:lnTo>
                  <a:pt x="351177" y="579695"/>
                </a:lnTo>
                <a:lnTo>
                  <a:pt x="385549" y="530394"/>
                </a:lnTo>
                <a:lnTo>
                  <a:pt x="410679" y="454016"/>
                </a:lnTo>
                <a:lnTo>
                  <a:pt x="417868" y="407521"/>
                </a:lnTo>
                <a:lnTo>
                  <a:pt x="421347" y="367707"/>
                </a:lnTo>
                <a:lnTo>
                  <a:pt x="422892" y="358119"/>
                </a:lnTo>
                <a:lnTo>
                  <a:pt x="425778" y="349022"/>
                </a:lnTo>
                <a:lnTo>
                  <a:pt x="429957" y="340539"/>
                </a:lnTo>
                <a:lnTo>
                  <a:pt x="435381" y="332794"/>
                </a:lnTo>
                <a:lnTo>
                  <a:pt x="459061" y="300695"/>
                </a:lnTo>
                <a:lnTo>
                  <a:pt x="484670" y="255994"/>
                </a:lnTo>
                <a:lnTo>
                  <a:pt x="506611" y="199963"/>
                </a:lnTo>
                <a:lnTo>
                  <a:pt x="519290" y="133874"/>
                </a:lnTo>
                <a:lnTo>
                  <a:pt x="517735" y="98803"/>
                </a:lnTo>
                <a:lnTo>
                  <a:pt x="508122" y="72805"/>
                </a:lnTo>
                <a:lnTo>
                  <a:pt x="493538" y="54548"/>
                </a:lnTo>
                <a:lnTo>
                  <a:pt x="477075" y="42701"/>
                </a:lnTo>
                <a:lnTo>
                  <a:pt x="471547" y="40890"/>
                </a:lnTo>
                <a:close/>
              </a:path>
              <a:path w="519429" h="591819">
                <a:moveTo>
                  <a:pt x="99231" y="0"/>
                </a:moveTo>
                <a:lnTo>
                  <a:pt x="57391" y="5985"/>
                </a:lnTo>
                <a:lnTo>
                  <a:pt x="21594" y="30242"/>
                </a:lnTo>
                <a:lnTo>
                  <a:pt x="0" y="88446"/>
                </a:lnTo>
                <a:lnTo>
                  <a:pt x="892" y="154287"/>
                </a:lnTo>
                <a:lnTo>
                  <a:pt x="12257" y="212217"/>
                </a:lnTo>
                <a:lnTo>
                  <a:pt x="29005" y="259961"/>
                </a:lnTo>
                <a:lnTo>
                  <a:pt x="46050" y="295240"/>
                </a:lnTo>
                <a:lnTo>
                  <a:pt x="50885" y="305847"/>
                </a:lnTo>
                <a:lnTo>
                  <a:pt x="54092" y="316930"/>
                </a:lnTo>
                <a:lnTo>
                  <a:pt x="55533" y="327569"/>
                </a:lnTo>
                <a:lnTo>
                  <a:pt x="55578" y="332794"/>
                </a:lnTo>
                <a:lnTo>
                  <a:pt x="55486" y="339906"/>
                </a:lnTo>
                <a:lnTo>
                  <a:pt x="52362" y="375542"/>
                </a:lnTo>
                <a:lnTo>
                  <a:pt x="51373" y="422554"/>
                </a:lnTo>
                <a:lnTo>
                  <a:pt x="55567" y="465066"/>
                </a:lnTo>
                <a:lnTo>
                  <a:pt x="71145" y="532845"/>
                </a:lnTo>
                <a:lnTo>
                  <a:pt x="105096" y="568487"/>
                </a:lnTo>
                <a:lnTo>
                  <a:pt x="139103" y="576863"/>
                </a:lnTo>
                <a:lnTo>
                  <a:pt x="147231" y="574564"/>
                </a:lnTo>
                <a:lnTo>
                  <a:pt x="152819" y="569243"/>
                </a:lnTo>
                <a:lnTo>
                  <a:pt x="155429" y="564506"/>
                </a:lnTo>
                <a:lnTo>
                  <a:pt x="132524" y="564506"/>
                </a:lnTo>
                <a:lnTo>
                  <a:pt x="123278" y="562042"/>
                </a:lnTo>
                <a:lnTo>
                  <a:pt x="88685" y="539268"/>
                </a:lnTo>
                <a:lnTo>
                  <a:pt x="69346" y="470905"/>
                </a:lnTo>
                <a:lnTo>
                  <a:pt x="64423" y="427822"/>
                </a:lnTo>
                <a:lnTo>
                  <a:pt x="64532" y="412225"/>
                </a:lnTo>
                <a:lnTo>
                  <a:pt x="64927" y="382902"/>
                </a:lnTo>
                <a:lnTo>
                  <a:pt x="65034" y="376400"/>
                </a:lnTo>
                <a:lnTo>
                  <a:pt x="68135" y="341011"/>
                </a:lnTo>
                <a:lnTo>
                  <a:pt x="68318" y="327569"/>
                </a:lnTo>
                <a:lnTo>
                  <a:pt x="66528" y="314321"/>
                </a:lnTo>
                <a:lnTo>
                  <a:pt x="62806" y="301451"/>
                </a:lnTo>
                <a:lnTo>
                  <a:pt x="57188" y="289144"/>
                </a:lnTo>
                <a:lnTo>
                  <a:pt x="40715" y="255052"/>
                </a:lnTo>
                <a:lnTo>
                  <a:pt x="24522" y="208945"/>
                </a:lnTo>
                <a:lnTo>
                  <a:pt x="13527" y="153040"/>
                </a:lnTo>
                <a:lnTo>
                  <a:pt x="12715" y="94364"/>
                </a:lnTo>
                <a:lnTo>
                  <a:pt x="12760" y="88972"/>
                </a:lnTo>
                <a:lnTo>
                  <a:pt x="27384" y="43510"/>
                </a:lnTo>
                <a:lnTo>
                  <a:pt x="61531" y="17987"/>
                </a:lnTo>
                <a:lnTo>
                  <a:pt x="96709" y="12713"/>
                </a:lnTo>
                <a:lnTo>
                  <a:pt x="159799" y="12713"/>
                </a:lnTo>
                <a:lnTo>
                  <a:pt x="140779" y="5877"/>
                </a:lnTo>
                <a:lnTo>
                  <a:pt x="99231" y="0"/>
                </a:lnTo>
                <a:close/>
              </a:path>
              <a:path w="519429" h="591819">
                <a:moveTo>
                  <a:pt x="211969" y="355368"/>
                </a:moveTo>
                <a:lnTo>
                  <a:pt x="164922" y="370577"/>
                </a:lnTo>
                <a:lnTo>
                  <a:pt x="145939" y="412653"/>
                </a:lnTo>
                <a:lnTo>
                  <a:pt x="144195" y="433759"/>
                </a:lnTo>
                <a:lnTo>
                  <a:pt x="143941" y="436604"/>
                </a:lnTo>
                <a:lnTo>
                  <a:pt x="143714" y="443145"/>
                </a:lnTo>
                <a:lnTo>
                  <a:pt x="143596" y="450650"/>
                </a:lnTo>
                <a:lnTo>
                  <a:pt x="144008" y="462083"/>
                </a:lnTo>
                <a:lnTo>
                  <a:pt x="145128" y="476839"/>
                </a:lnTo>
                <a:lnTo>
                  <a:pt x="146456" y="491049"/>
                </a:lnTo>
                <a:lnTo>
                  <a:pt x="148350" y="512224"/>
                </a:lnTo>
                <a:lnTo>
                  <a:pt x="144094" y="560035"/>
                </a:lnTo>
                <a:lnTo>
                  <a:pt x="132524" y="564506"/>
                </a:lnTo>
                <a:lnTo>
                  <a:pt x="155429" y="564506"/>
                </a:lnTo>
                <a:lnTo>
                  <a:pt x="159667" y="556815"/>
                </a:lnTo>
                <a:lnTo>
                  <a:pt x="162042" y="538553"/>
                </a:lnTo>
                <a:lnTo>
                  <a:pt x="161373" y="515786"/>
                </a:lnTo>
                <a:lnTo>
                  <a:pt x="159092" y="489842"/>
                </a:lnTo>
                <a:lnTo>
                  <a:pt x="157767" y="475640"/>
                </a:lnTo>
                <a:lnTo>
                  <a:pt x="156712" y="461795"/>
                </a:lnTo>
                <a:lnTo>
                  <a:pt x="156329" y="451755"/>
                </a:lnTo>
                <a:lnTo>
                  <a:pt x="156263" y="447729"/>
                </a:lnTo>
                <a:lnTo>
                  <a:pt x="156590" y="437709"/>
                </a:lnTo>
                <a:lnTo>
                  <a:pt x="156920" y="433759"/>
                </a:lnTo>
                <a:lnTo>
                  <a:pt x="157431" y="427030"/>
                </a:lnTo>
                <a:lnTo>
                  <a:pt x="173164" y="380241"/>
                </a:lnTo>
                <a:lnTo>
                  <a:pt x="215753" y="367897"/>
                </a:lnTo>
                <a:lnTo>
                  <a:pt x="286894" y="367897"/>
                </a:lnTo>
                <a:lnTo>
                  <a:pt x="282581" y="365611"/>
                </a:lnTo>
                <a:lnTo>
                  <a:pt x="264180" y="359937"/>
                </a:lnTo>
                <a:lnTo>
                  <a:pt x="241808" y="356251"/>
                </a:lnTo>
                <a:lnTo>
                  <a:pt x="241503" y="356175"/>
                </a:lnTo>
                <a:lnTo>
                  <a:pt x="240868" y="356099"/>
                </a:lnTo>
                <a:lnTo>
                  <a:pt x="235423" y="355616"/>
                </a:lnTo>
                <a:lnTo>
                  <a:pt x="211969" y="355368"/>
                </a:lnTo>
                <a:close/>
              </a:path>
              <a:path w="519429" h="591819">
                <a:moveTo>
                  <a:pt x="235280" y="355603"/>
                </a:moveTo>
                <a:lnTo>
                  <a:pt x="234645" y="355616"/>
                </a:lnTo>
                <a:lnTo>
                  <a:pt x="235423" y="355616"/>
                </a:lnTo>
                <a:lnTo>
                  <a:pt x="235280" y="355603"/>
                </a:lnTo>
                <a:close/>
              </a:path>
              <a:path w="519429" h="591819">
                <a:moveTo>
                  <a:pt x="159799" y="12713"/>
                </a:moveTo>
                <a:lnTo>
                  <a:pt x="96709" y="12713"/>
                </a:lnTo>
                <a:lnTo>
                  <a:pt x="108775" y="13288"/>
                </a:lnTo>
                <a:lnTo>
                  <a:pt x="133654" y="17324"/>
                </a:lnTo>
                <a:lnTo>
                  <a:pt x="155892" y="23965"/>
                </a:lnTo>
                <a:lnTo>
                  <a:pt x="173644" y="31726"/>
                </a:lnTo>
                <a:lnTo>
                  <a:pt x="185064" y="39119"/>
                </a:lnTo>
                <a:lnTo>
                  <a:pt x="193621" y="62874"/>
                </a:lnTo>
                <a:lnTo>
                  <a:pt x="216717" y="83387"/>
                </a:lnTo>
                <a:lnTo>
                  <a:pt x="251431" y="98739"/>
                </a:lnTo>
                <a:lnTo>
                  <a:pt x="294843" y="107014"/>
                </a:lnTo>
                <a:lnTo>
                  <a:pt x="298348" y="107318"/>
                </a:lnTo>
                <a:lnTo>
                  <a:pt x="301421" y="104740"/>
                </a:lnTo>
                <a:lnTo>
                  <a:pt x="302031" y="97743"/>
                </a:lnTo>
                <a:lnTo>
                  <a:pt x="299453" y="94669"/>
                </a:lnTo>
                <a:lnTo>
                  <a:pt x="295960" y="94364"/>
                </a:lnTo>
                <a:lnTo>
                  <a:pt x="263935" y="88972"/>
                </a:lnTo>
                <a:lnTo>
                  <a:pt x="236305" y="79386"/>
                </a:lnTo>
                <a:lnTo>
                  <a:pt x="214872" y="66670"/>
                </a:lnTo>
                <a:lnTo>
                  <a:pt x="201434" y="51883"/>
                </a:lnTo>
                <a:lnTo>
                  <a:pt x="234119" y="51883"/>
                </a:lnTo>
                <a:lnTo>
                  <a:pt x="232754" y="51556"/>
                </a:lnTo>
                <a:lnTo>
                  <a:pt x="212622" y="43748"/>
                </a:lnTo>
                <a:lnTo>
                  <a:pt x="196011" y="31868"/>
                </a:lnTo>
                <a:lnTo>
                  <a:pt x="175288" y="18280"/>
                </a:lnTo>
                <a:lnTo>
                  <a:pt x="159799" y="12713"/>
                </a:lnTo>
                <a:close/>
              </a:path>
              <a:path w="519429" h="591819">
                <a:moveTo>
                  <a:pt x="234119" y="51883"/>
                </a:moveTo>
                <a:lnTo>
                  <a:pt x="201434" y="51883"/>
                </a:lnTo>
                <a:lnTo>
                  <a:pt x="217002" y="59428"/>
                </a:lnTo>
                <a:lnTo>
                  <a:pt x="232984" y="64764"/>
                </a:lnTo>
                <a:lnTo>
                  <a:pt x="247561" y="68228"/>
                </a:lnTo>
                <a:lnTo>
                  <a:pt x="258914" y="70158"/>
                </a:lnTo>
                <a:lnTo>
                  <a:pt x="259359" y="70323"/>
                </a:lnTo>
                <a:lnTo>
                  <a:pt x="259829" y="70438"/>
                </a:lnTo>
                <a:lnTo>
                  <a:pt x="260540" y="70527"/>
                </a:lnTo>
                <a:lnTo>
                  <a:pt x="266369" y="71035"/>
                </a:lnTo>
                <a:lnTo>
                  <a:pt x="266941" y="71009"/>
                </a:lnTo>
                <a:lnTo>
                  <a:pt x="267474" y="70908"/>
                </a:lnTo>
                <a:lnTo>
                  <a:pt x="282903" y="70885"/>
                </a:lnTo>
                <a:lnTo>
                  <a:pt x="303188" y="69041"/>
                </a:lnTo>
                <a:lnTo>
                  <a:pt x="324676" y="63967"/>
                </a:lnTo>
                <a:lnTo>
                  <a:pt x="335798" y="58295"/>
                </a:lnTo>
                <a:lnTo>
                  <a:pt x="277062" y="58295"/>
                </a:lnTo>
                <a:lnTo>
                  <a:pt x="264248" y="58042"/>
                </a:lnTo>
                <a:lnTo>
                  <a:pt x="251574" y="56064"/>
                </a:lnTo>
                <a:lnTo>
                  <a:pt x="234119" y="51883"/>
                </a:lnTo>
                <a:close/>
              </a:path>
              <a:path w="519429" h="591819">
                <a:moveTo>
                  <a:pt x="394981" y="28115"/>
                </a:moveTo>
                <a:lnTo>
                  <a:pt x="358844" y="34336"/>
                </a:lnTo>
                <a:lnTo>
                  <a:pt x="336080" y="44123"/>
                </a:lnTo>
                <a:lnTo>
                  <a:pt x="317637" y="52936"/>
                </a:lnTo>
                <a:lnTo>
                  <a:pt x="296411" y="57126"/>
                </a:lnTo>
                <a:lnTo>
                  <a:pt x="277062" y="58295"/>
                </a:lnTo>
                <a:lnTo>
                  <a:pt x="335798" y="58295"/>
                </a:lnTo>
                <a:lnTo>
                  <a:pt x="343712" y="54258"/>
                </a:lnTo>
                <a:lnTo>
                  <a:pt x="363259" y="46305"/>
                </a:lnTo>
                <a:lnTo>
                  <a:pt x="395960" y="40890"/>
                </a:lnTo>
                <a:lnTo>
                  <a:pt x="471547" y="40890"/>
                </a:lnTo>
                <a:lnTo>
                  <a:pt x="436915" y="29543"/>
                </a:lnTo>
                <a:lnTo>
                  <a:pt x="394981" y="28115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299558" y="2706185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10">
                <a:moveTo>
                  <a:pt x="6184" y="0"/>
                </a:moveTo>
                <a:lnTo>
                  <a:pt x="3111" y="2590"/>
                </a:lnTo>
                <a:lnTo>
                  <a:pt x="0" y="38049"/>
                </a:lnTo>
                <a:lnTo>
                  <a:pt x="2590" y="41122"/>
                </a:lnTo>
                <a:lnTo>
                  <a:pt x="6083" y="41427"/>
                </a:lnTo>
                <a:lnTo>
                  <a:pt x="9575" y="41732"/>
                </a:lnTo>
                <a:lnTo>
                  <a:pt x="12661" y="39154"/>
                </a:lnTo>
                <a:lnTo>
                  <a:pt x="15760" y="3695"/>
                </a:lnTo>
                <a:lnTo>
                  <a:pt x="13182" y="609"/>
                </a:lnTo>
                <a:lnTo>
                  <a:pt x="618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6294344" y="2720280"/>
            <a:ext cx="182245" cy="151130"/>
            <a:chOff x="6294344" y="2720280"/>
            <a:chExt cx="182245" cy="151130"/>
          </a:xfrm>
        </p:grpSpPr>
        <p:sp>
          <p:nvSpPr>
            <p:cNvPr id="84" name="object 84"/>
            <p:cNvSpPr/>
            <p:nvPr/>
          </p:nvSpPr>
          <p:spPr>
            <a:xfrm>
              <a:off x="6460599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86" name="object 86"/>
          <p:cNvSpPr/>
          <p:nvPr/>
        </p:nvSpPr>
        <p:spPr>
          <a:xfrm>
            <a:off x="6063810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32908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663776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608226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672703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" name="object 91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92" name="object 92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6021409" y="5222556"/>
            <a:ext cx="734695" cy="591820"/>
            <a:chOff x="6021409" y="5222556"/>
            <a:chExt cx="734695" cy="591820"/>
          </a:xfrm>
        </p:grpSpPr>
        <p:sp>
          <p:nvSpPr>
            <p:cNvPr id="96" name="object 96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6021400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/>
          <p:nvPr/>
        </p:nvSpPr>
        <p:spPr>
          <a:xfrm>
            <a:off x="6134011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29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29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31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391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307886" y="383095"/>
                </a:lnTo>
                <a:lnTo>
                  <a:pt x="297116" y="373316"/>
                </a:lnTo>
                <a:lnTo>
                  <a:pt x="286893" y="367906"/>
                </a:lnTo>
                <a:lnTo>
                  <a:pt x="282575" y="365620"/>
                </a:lnTo>
                <a:lnTo>
                  <a:pt x="264172" y="359943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98" y="382905"/>
                </a:lnTo>
                <a:lnTo>
                  <a:pt x="144627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98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27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36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23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63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710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24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43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308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7004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905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800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40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18" y="29552"/>
                </a:lnTo>
                <a:lnTo>
                  <a:pt x="394982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39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9006" y="259969"/>
                </a:lnTo>
                <a:lnTo>
                  <a:pt x="46050" y="295249"/>
                </a:lnTo>
                <a:lnTo>
                  <a:pt x="50888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921" y="433768"/>
                </a:lnTo>
                <a:lnTo>
                  <a:pt x="157429" y="427037"/>
                </a:lnTo>
                <a:lnTo>
                  <a:pt x="173164" y="380238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603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571" y="448970"/>
                </a:lnTo>
                <a:lnTo>
                  <a:pt x="304419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20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16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80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" name="object 100"/>
          <p:cNvGrpSpPr/>
          <p:nvPr/>
        </p:nvGrpSpPr>
        <p:grpSpPr>
          <a:xfrm>
            <a:off x="6294344" y="6731670"/>
            <a:ext cx="182245" cy="151130"/>
            <a:chOff x="6294344" y="6731670"/>
            <a:chExt cx="182245" cy="151130"/>
          </a:xfrm>
        </p:grpSpPr>
        <p:sp>
          <p:nvSpPr>
            <p:cNvPr id="101" name="object 101"/>
            <p:cNvSpPr/>
            <p:nvPr/>
          </p:nvSpPr>
          <p:spPr>
            <a:xfrm>
              <a:off x="6460599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03" name="object 103"/>
          <p:cNvSpPr/>
          <p:nvPr/>
        </p:nvSpPr>
        <p:spPr>
          <a:xfrm>
            <a:off x="6021409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063810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032908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663776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608226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672703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" name="object 109"/>
          <p:cNvGrpSpPr/>
          <p:nvPr/>
        </p:nvGrpSpPr>
        <p:grpSpPr>
          <a:xfrm>
            <a:off x="6021409" y="0"/>
            <a:ext cx="721995" cy="466090"/>
            <a:chOff x="6021409" y="0"/>
            <a:chExt cx="721995" cy="466090"/>
          </a:xfrm>
        </p:grpSpPr>
        <p:sp>
          <p:nvSpPr>
            <p:cNvPr id="110" name="object 110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6021400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22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22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/>
          <p:nvPr/>
        </p:nvSpPr>
        <p:spPr>
          <a:xfrm>
            <a:off x="1812531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152935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4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5" name="object 115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1981749"/>
            <a:ext cx="172186" cy="68376"/>
          </a:xfrm>
          <a:prstGeom prst="rect">
            <a:avLst/>
          </a:prstGeom>
        </p:spPr>
      </p:pic>
      <p:sp>
        <p:nvSpPr>
          <p:cNvPr id="116" name="object 116"/>
          <p:cNvSpPr/>
          <p:nvPr/>
        </p:nvSpPr>
        <p:spPr>
          <a:xfrm>
            <a:off x="1723862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794188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706544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363862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327838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350131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" name="object 122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23" name="object 123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1706544" y="4397135"/>
            <a:ext cx="737235" cy="599440"/>
            <a:chOff x="1706544" y="4397135"/>
            <a:chExt cx="737235" cy="599440"/>
          </a:xfrm>
        </p:grpSpPr>
        <p:sp>
          <p:nvSpPr>
            <p:cNvPr id="127" name="object 127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706537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/>
          <p:nvPr/>
        </p:nvSpPr>
        <p:spPr>
          <a:xfrm>
            <a:off x="1812531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4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4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4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152935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4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2" name="object 132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05255" y="5993141"/>
            <a:ext cx="172186" cy="68376"/>
          </a:xfrm>
          <a:prstGeom prst="rect">
            <a:avLst/>
          </a:prstGeom>
        </p:spPr>
      </p:pic>
      <p:sp>
        <p:nvSpPr>
          <p:cNvPr id="133" name="object 133"/>
          <p:cNvSpPr/>
          <p:nvPr/>
        </p:nvSpPr>
        <p:spPr>
          <a:xfrm>
            <a:off x="1723862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94188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4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06544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5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1" y="35585"/>
                </a:lnTo>
                <a:lnTo>
                  <a:pt x="76606" y="35661"/>
                </a:lnTo>
                <a:lnTo>
                  <a:pt x="79882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363862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327838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350131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" name="object 139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40" name="object 140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845482" y="1211165"/>
            <a:ext cx="734695" cy="591820"/>
            <a:chOff x="845482" y="1211165"/>
            <a:chExt cx="734695" cy="591820"/>
          </a:xfrm>
        </p:grpSpPr>
        <p:sp>
          <p:nvSpPr>
            <p:cNvPr id="144" name="object 144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845477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" name="object 147"/>
          <p:cNvSpPr/>
          <p:nvPr/>
        </p:nvSpPr>
        <p:spPr>
          <a:xfrm>
            <a:off x="958088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292" y="161582"/>
                </a:moveTo>
                <a:lnTo>
                  <a:pt x="178714" y="158496"/>
                </a:lnTo>
                <a:lnTo>
                  <a:pt x="171716" y="157886"/>
                </a:lnTo>
                <a:lnTo>
                  <a:pt x="168643" y="160477"/>
                </a:lnTo>
                <a:lnTo>
                  <a:pt x="165531" y="195935"/>
                </a:lnTo>
                <a:lnTo>
                  <a:pt x="168122" y="199009"/>
                </a:lnTo>
                <a:lnTo>
                  <a:pt x="171615" y="199313"/>
                </a:lnTo>
                <a:lnTo>
                  <a:pt x="175107" y="199618"/>
                </a:lnTo>
                <a:lnTo>
                  <a:pt x="178193" y="197040"/>
                </a:lnTo>
                <a:lnTo>
                  <a:pt x="181292" y="161582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01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03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39"/>
                </a:lnTo>
                <a:lnTo>
                  <a:pt x="251561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10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65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84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09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" name="object 148"/>
          <p:cNvGrpSpPr/>
          <p:nvPr/>
        </p:nvGrpSpPr>
        <p:grpSpPr>
          <a:xfrm>
            <a:off x="1118419" y="2720280"/>
            <a:ext cx="182245" cy="151130"/>
            <a:chOff x="1118419" y="2720280"/>
            <a:chExt cx="182245" cy="151130"/>
          </a:xfrm>
        </p:grpSpPr>
        <p:sp>
          <p:nvSpPr>
            <p:cNvPr id="149" name="object 149"/>
            <p:cNvSpPr/>
            <p:nvPr/>
          </p:nvSpPr>
          <p:spPr>
            <a:xfrm>
              <a:off x="1284672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151" name="object 151"/>
          <p:cNvSpPr/>
          <p:nvPr/>
        </p:nvSpPr>
        <p:spPr>
          <a:xfrm>
            <a:off x="845482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87883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5698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87849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32299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9677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" name="object 157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58" name="object 158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845482" y="5222556"/>
            <a:ext cx="734695" cy="591820"/>
            <a:chOff x="845482" y="5222556"/>
            <a:chExt cx="734695" cy="591820"/>
          </a:xfrm>
        </p:grpSpPr>
        <p:sp>
          <p:nvSpPr>
            <p:cNvPr id="162" name="object 162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845477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/>
          <p:nvPr/>
        </p:nvSpPr>
        <p:spPr>
          <a:xfrm>
            <a:off x="958088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292" y="161594"/>
                </a:moveTo>
                <a:lnTo>
                  <a:pt x="178714" y="158508"/>
                </a:lnTo>
                <a:lnTo>
                  <a:pt x="171716" y="157899"/>
                </a:lnTo>
                <a:lnTo>
                  <a:pt x="168643" y="160489"/>
                </a:lnTo>
                <a:lnTo>
                  <a:pt x="165531" y="195948"/>
                </a:lnTo>
                <a:lnTo>
                  <a:pt x="168122" y="199021"/>
                </a:lnTo>
                <a:lnTo>
                  <a:pt x="171615" y="199326"/>
                </a:lnTo>
                <a:lnTo>
                  <a:pt x="175107" y="199631"/>
                </a:lnTo>
                <a:lnTo>
                  <a:pt x="178193" y="197053"/>
                </a:lnTo>
                <a:lnTo>
                  <a:pt x="181292" y="161594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01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03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50" y="58293"/>
                </a:lnTo>
                <a:lnTo>
                  <a:pt x="264248" y="58051"/>
                </a:lnTo>
                <a:lnTo>
                  <a:pt x="251561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10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07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65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84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09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45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" name="object 166"/>
          <p:cNvGrpSpPr/>
          <p:nvPr/>
        </p:nvGrpSpPr>
        <p:grpSpPr>
          <a:xfrm>
            <a:off x="1118419" y="6731670"/>
            <a:ext cx="182245" cy="151130"/>
            <a:chOff x="1118419" y="6731670"/>
            <a:chExt cx="182245" cy="151130"/>
          </a:xfrm>
        </p:grpSpPr>
        <p:sp>
          <p:nvSpPr>
            <p:cNvPr id="167" name="object 167"/>
            <p:cNvSpPr/>
            <p:nvPr/>
          </p:nvSpPr>
          <p:spPr>
            <a:xfrm>
              <a:off x="1284672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" name="object 16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169" name="object 169"/>
          <p:cNvSpPr/>
          <p:nvPr/>
        </p:nvSpPr>
        <p:spPr>
          <a:xfrm>
            <a:off x="845482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87883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4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5698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87849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32299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9677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" name="object 175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76" name="object 176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845477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4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4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4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4" h="263525">
                  <a:moveTo>
                    <a:pt x="719226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26" y="0"/>
                  </a:lnTo>
                  <a:close/>
                </a:path>
                <a:path w="721994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9" name="object 179"/>
          <p:cNvSpPr/>
          <p:nvPr/>
        </p:nvSpPr>
        <p:spPr>
          <a:xfrm>
            <a:off x="3537839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37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94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86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83" y="43370"/>
                </a:lnTo>
                <a:lnTo>
                  <a:pt x="120548" y="38417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85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878244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1" name="object 181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1981749"/>
            <a:ext cx="172186" cy="68376"/>
          </a:xfrm>
          <a:prstGeom prst="rect">
            <a:avLst/>
          </a:prstGeom>
        </p:spPr>
      </p:pic>
      <p:sp>
        <p:nvSpPr>
          <p:cNvPr id="182" name="object 182"/>
          <p:cNvSpPr/>
          <p:nvPr/>
        </p:nvSpPr>
        <p:spPr>
          <a:xfrm>
            <a:off x="3449171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519497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431853" y="185041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4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89171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53147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75439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5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" name="object 188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89" name="object 189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object 192"/>
          <p:cNvGrpSpPr/>
          <p:nvPr/>
        </p:nvGrpSpPr>
        <p:grpSpPr>
          <a:xfrm>
            <a:off x="3431853" y="4397135"/>
            <a:ext cx="737235" cy="599440"/>
            <a:chOff x="3431853" y="4397135"/>
            <a:chExt cx="737235" cy="599440"/>
          </a:xfrm>
        </p:grpSpPr>
        <p:sp>
          <p:nvSpPr>
            <p:cNvPr id="193" name="object 193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3431844" y="4437862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/>
          <p:nvPr/>
        </p:nvSpPr>
        <p:spPr>
          <a:xfrm>
            <a:off x="3537839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12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71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37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27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83" y="371754"/>
                </a:lnTo>
                <a:lnTo>
                  <a:pt x="349859" y="365328"/>
                </a:lnTo>
                <a:lnTo>
                  <a:pt x="334048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67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03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94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86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13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83" y="43383"/>
                </a:lnTo>
                <a:lnTo>
                  <a:pt x="120548" y="38430"/>
                </a:lnTo>
                <a:lnTo>
                  <a:pt x="78689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46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76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62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85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878244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8" name="object 19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0564" y="5993141"/>
            <a:ext cx="172186" cy="68376"/>
          </a:xfrm>
          <a:prstGeom prst="rect">
            <a:avLst/>
          </a:prstGeom>
        </p:spPr>
      </p:pic>
      <p:sp>
        <p:nvSpPr>
          <p:cNvPr id="199" name="object 199"/>
          <p:cNvSpPr/>
          <p:nvPr/>
        </p:nvSpPr>
        <p:spPr>
          <a:xfrm>
            <a:off x="3449171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19497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431853" y="586180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089171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053147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075439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5" name="object 205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206" name="object 206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" name="object 209"/>
          <p:cNvGrpSpPr/>
          <p:nvPr/>
        </p:nvGrpSpPr>
        <p:grpSpPr>
          <a:xfrm>
            <a:off x="2570791" y="1211165"/>
            <a:ext cx="734695" cy="591820"/>
            <a:chOff x="2570791" y="1211165"/>
            <a:chExt cx="734695" cy="591820"/>
          </a:xfrm>
        </p:grpSpPr>
        <p:sp>
          <p:nvSpPr>
            <p:cNvPr id="210" name="object 210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2570784" y="1258302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" name="object 213"/>
          <p:cNvSpPr/>
          <p:nvPr/>
        </p:nvSpPr>
        <p:spPr>
          <a:xfrm>
            <a:off x="2683395" y="2548305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19">
                <a:moveTo>
                  <a:pt x="181305" y="161582"/>
                </a:moveTo>
                <a:lnTo>
                  <a:pt x="178727" y="158496"/>
                </a:lnTo>
                <a:lnTo>
                  <a:pt x="171729" y="157886"/>
                </a:lnTo>
                <a:lnTo>
                  <a:pt x="168656" y="160477"/>
                </a:lnTo>
                <a:lnTo>
                  <a:pt x="165544" y="195935"/>
                </a:lnTo>
                <a:lnTo>
                  <a:pt x="168135" y="199009"/>
                </a:lnTo>
                <a:lnTo>
                  <a:pt x="171627" y="199313"/>
                </a:lnTo>
                <a:lnTo>
                  <a:pt x="175120" y="199618"/>
                </a:lnTo>
                <a:lnTo>
                  <a:pt x="178206" y="197040"/>
                </a:lnTo>
                <a:lnTo>
                  <a:pt x="181305" y="161582"/>
                </a:lnTo>
                <a:close/>
              </a:path>
              <a:path w="519430" h="591819">
                <a:moveTo>
                  <a:pt x="519290" y="133870"/>
                </a:moveTo>
                <a:lnTo>
                  <a:pt x="517728" y="98793"/>
                </a:lnTo>
                <a:lnTo>
                  <a:pt x="508114" y="72796"/>
                </a:lnTo>
                <a:lnTo>
                  <a:pt x="506641" y="70954"/>
                </a:lnTo>
                <a:lnTo>
                  <a:pt x="506641" y="132765"/>
                </a:lnTo>
                <a:lnTo>
                  <a:pt x="493534" y="198818"/>
                </a:lnTo>
                <a:lnTo>
                  <a:pt x="471119" y="254215"/>
                </a:lnTo>
                <a:lnTo>
                  <a:pt x="446214" y="296875"/>
                </a:lnTo>
                <a:lnTo>
                  <a:pt x="425589" y="324726"/>
                </a:lnTo>
                <a:lnTo>
                  <a:pt x="419049" y="334035"/>
                </a:lnTo>
                <a:lnTo>
                  <a:pt x="414020" y="344220"/>
                </a:lnTo>
                <a:lnTo>
                  <a:pt x="410552" y="355117"/>
                </a:lnTo>
                <a:lnTo>
                  <a:pt x="408698" y="366598"/>
                </a:lnTo>
                <a:lnTo>
                  <a:pt x="405218" y="406412"/>
                </a:lnTo>
                <a:lnTo>
                  <a:pt x="397129" y="456171"/>
                </a:lnTo>
                <a:lnTo>
                  <a:pt x="384568" y="498513"/>
                </a:lnTo>
                <a:lnTo>
                  <a:pt x="360692" y="553478"/>
                </a:lnTo>
                <a:lnTo>
                  <a:pt x="329666" y="575957"/>
                </a:lnTo>
                <a:lnTo>
                  <a:pt x="306082" y="579691"/>
                </a:lnTo>
                <a:lnTo>
                  <a:pt x="298742" y="577646"/>
                </a:lnTo>
                <a:lnTo>
                  <a:pt x="295490" y="573265"/>
                </a:lnTo>
                <a:lnTo>
                  <a:pt x="293116" y="562444"/>
                </a:lnTo>
                <a:lnTo>
                  <a:pt x="295033" y="545566"/>
                </a:lnTo>
                <a:lnTo>
                  <a:pt x="299593" y="525462"/>
                </a:lnTo>
                <a:lnTo>
                  <a:pt x="305142" y="504939"/>
                </a:lnTo>
                <a:lnTo>
                  <a:pt x="309029" y="490753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51"/>
                </a:lnTo>
                <a:lnTo>
                  <a:pt x="317347" y="448627"/>
                </a:lnTo>
                <a:lnTo>
                  <a:pt x="317931" y="443141"/>
                </a:lnTo>
                <a:lnTo>
                  <a:pt x="319176" y="428866"/>
                </a:lnTo>
                <a:lnTo>
                  <a:pt x="319112" y="412216"/>
                </a:lnTo>
                <a:lnTo>
                  <a:pt x="315849" y="397065"/>
                </a:lnTo>
                <a:lnTo>
                  <a:pt x="286893" y="367893"/>
                </a:lnTo>
                <a:lnTo>
                  <a:pt x="241808" y="356247"/>
                </a:lnTo>
                <a:lnTo>
                  <a:pt x="241503" y="356171"/>
                </a:lnTo>
                <a:lnTo>
                  <a:pt x="240868" y="356095"/>
                </a:lnTo>
                <a:lnTo>
                  <a:pt x="235419" y="355612"/>
                </a:lnTo>
                <a:lnTo>
                  <a:pt x="235280" y="355600"/>
                </a:lnTo>
                <a:lnTo>
                  <a:pt x="234911" y="355612"/>
                </a:lnTo>
                <a:lnTo>
                  <a:pt x="234645" y="355612"/>
                </a:lnTo>
                <a:lnTo>
                  <a:pt x="211963" y="355358"/>
                </a:lnTo>
                <a:lnTo>
                  <a:pt x="192862" y="357759"/>
                </a:lnTo>
                <a:lnTo>
                  <a:pt x="154686" y="382892"/>
                </a:lnTo>
                <a:lnTo>
                  <a:pt x="144614" y="427723"/>
                </a:lnTo>
                <a:lnTo>
                  <a:pt x="144195" y="433755"/>
                </a:lnTo>
                <a:lnTo>
                  <a:pt x="143941" y="436600"/>
                </a:lnTo>
                <a:lnTo>
                  <a:pt x="143713" y="443141"/>
                </a:lnTo>
                <a:lnTo>
                  <a:pt x="143586" y="450646"/>
                </a:lnTo>
                <a:lnTo>
                  <a:pt x="144005" y="462076"/>
                </a:lnTo>
                <a:lnTo>
                  <a:pt x="145122" y="476834"/>
                </a:lnTo>
                <a:lnTo>
                  <a:pt x="146456" y="491045"/>
                </a:lnTo>
                <a:lnTo>
                  <a:pt x="148348" y="512216"/>
                </a:lnTo>
                <a:lnTo>
                  <a:pt x="144094" y="560031"/>
                </a:lnTo>
                <a:lnTo>
                  <a:pt x="132524" y="564502"/>
                </a:lnTo>
                <a:lnTo>
                  <a:pt x="123278" y="562038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16"/>
                </a:lnTo>
                <a:lnTo>
                  <a:pt x="64922" y="382892"/>
                </a:lnTo>
                <a:lnTo>
                  <a:pt x="65024" y="376389"/>
                </a:lnTo>
                <a:lnTo>
                  <a:pt x="68135" y="341007"/>
                </a:lnTo>
                <a:lnTo>
                  <a:pt x="68313" y="327571"/>
                </a:lnTo>
                <a:lnTo>
                  <a:pt x="66522" y="314312"/>
                </a:lnTo>
                <a:lnTo>
                  <a:pt x="62801" y="301447"/>
                </a:lnTo>
                <a:lnTo>
                  <a:pt x="57188" y="289140"/>
                </a:lnTo>
                <a:lnTo>
                  <a:pt x="40716" y="255054"/>
                </a:lnTo>
                <a:lnTo>
                  <a:pt x="24511" y="208940"/>
                </a:lnTo>
                <a:lnTo>
                  <a:pt x="13525" y="153035"/>
                </a:lnTo>
                <a:lnTo>
                  <a:pt x="12712" y="94361"/>
                </a:lnTo>
                <a:lnTo>
                  <a:pt x="12750" y="88963"/>
                </a:lnTo>
                <a:lnTo>
                  <a:pt x="27381" y="43510"/>
                </a:lnTo>
                <a:lnTo>
                  <a:pt x="61531" y="17983"/>
                </a:lnTo>
                <a:lnTo>
                  <a:pt x="96697" y="12712"/>
                </a:lnTo>
                <a:lnTo>
                  <a:pt x="108775" y="13284"/>
                </a:lnTo>
                <a:lnTo>
                  <a:pt x="155892" y="23964"/>
                </a:lnTo>
                <a:lnTo>
                  <a:pt x="193611" y="62865"/>
                </a:lnTo>
                <a:lnTo>
                  <a:pt x="216712" y="83388"/>
                </a:lnTo>
                <a:lnTo>
                  <a:pt x="251434" y="98729"/>
                </a:lnTo>
                <a:lnTo>
                  <a:pt x="294855" y="107010"/>
                </a:lnTo>
                <a:lnTo>
                  <a:pt x="298348" y="107315"/>
                </a:lnTo>
                <a:lnTo>
                  <a:pt x="301421" y="104736"/>
                </a:lnTo>
                <a:lnTo>
                  <a:pt x="302031" y="97739"/>
                </a:lnTo>
                <a:lnTo>
                  <a:pt x="299453" y="94665"/>
                </a:lnTo>
                <a:lnTo>
                  <a:pt x="295960" y="94361"/>
                </a:lnTo>
                <a:lnTo>
                  <a:pt x="263931" y="88963"/>
                </a:lnTo>
                <a:lnTo>
                  <a:pt x="236296" y="79387"/>
                </a:lnTo>
                <a:lnTo>
                  <a:pt x="214871" y="66662"/>
                </a:lnTo>
                <a:lnTo>
                  <a:pt x="201434" y="51879"/>
                </a:lnTo>
                <a:lnTo>
                  <a:pt x="216992" y="59423"/>
                </a:lnTo>
                <a:lnTo>
                  <a:pt x="232981" y="64757"/>
                </a:lnTo>
                <a:lnTo>
                  <a:pt x="247561" y="68224"/>
                </a:lnTo>
                <a:lnTo>
                  <a:pt x="258914" y="70154"/>
                </a:lnTo>
                <a:lnTo>
                  <a:pt x="259359" y="70319"/>
                </a:lnTo>
                <a:lnTo>
                  <a:pt x="259829" y="70434"/>
                </a:lnTo>
                <a:lnTo>
                  <a:pt x="260540" y="70523"/>
                </a:lnTo>
                <a:lnTo>
                  <a:pt x="266369" y="71031"/>
                </a:lnTo>
                <a:lnTo>
                  <a:pt x="266941" y="71005"/>
                </a:lnTo>
                <a:lnTo>
                  <a:pt x="267474" y="70904"/>
                </a:lnTo>
                <a:lnTo>
                  <a:pt x="282892" y="70878"/>
                </a:lnTo>
                <a:lnTo>
                  <a:pt x="303187" y="69037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54"/>
                </a:lnTo>
                <a:lnTo>
                  <a:pt x="363258" y="46304"/>
                </a:lnTo>
                <a:lnTo>
                  <a:pt x="395960" y="40881"/>
                </a:lnTo>
                <a:lnTo>
                  <a:pt x="434327" y="42037"/>
                </a:lnTo>
                <a:lnTo>
                  <a:pt x="470916" y="53797"/>
                </a:lnTo>
                <a:lnTo>
                  <a:pt x="500126" y="84861"/>
                </a:lnTo>
                <a:lnTo>
                  <a:pt x="506641" y="132765"/>
                </a:lnTo>
                <a:lnTo>
                  <a:pt x="506641" y="70954"/>
                </a:lnTo>
                <a:lnTo>
                  <a:pt x="477075" y="42697"/>
                </a:lnTo>
                <a:lnTo>
                  <a:pt x="436905" y="29540"/>
                </a:lnTo>
                <a:lnTo>
                  <a:pt x="394970" y="28105"/>
                </a:lnTo>
                <a:lnTo>
                  <a:pt x="358838" y="34328"/>
                </a:lnTo>
                <a:lnTo>
                  <a:pt x="336080" y="44119"/>
                </a:lnTo>
                <a:lnTo>
                  <a:pt x="317627" y="52933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39"/>
                </a:lnTo>
                <a:lnTo>
                  <a:pt x="251574" y="56057"/>
                </a:lnTo>
                <a:lnTo>
                  <a:pt x="234111" y="51879"/>
                </a:lnTo>
                <a:lnTo>
                  <a:pt x="232752" y="51549"/>
                </a:lnTo>
                <a:lnTo>
                  <a:pt x="212623" y="43738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791" y="12712"/>
                </a:lnTo>
                <a:lnTo>
                  <a:pt x="140779" y="5867"/>
                </a:lnTo>
                <a:lnTo>
                  <a:pt x="99225" y="0"/>
                </a:lnTo>
                <a:lnTo>
                  <a:pt x="57391" y="5981"/>
                </a:lnTo>
                <a:lnTo>
                  <a:pt x="21590" y="3023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56"/>
                </a:lnTo>
                <a:lnTo>
                  <a:pt x="46050" y="295236"/>
                </a:lnTo>
                <a:lnTo>
                  <a:pt x="50876" y="305841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790"/>
                </a:lnTo>
                <a:lnTo>
                  <a:pt x="55486" y="339902"/>
                </a:lnTo>
                <a:lnTo>
                  <a:pt x="52362" y="375539"/>
                </a:lnTo>
                <a:lnTo>
                  <a:pt x="51371" y="422554"/>
                </a:lnTo>
                <a:lnTo>
                  <a:pt x="55562" y="465061"/>
                </a:lnTo>
                <a:lnTo>
                  <a:pt x="71145" y="532841"/>
                </a:lnTo>
                <a:lnTo>
                  <a:pt x="105092" y="568477"/>
                </a:lnTo>
                <a:lnTo>
                  <a:pt x="139103" y="576859"/>
                </a:lnTo>
                <a:lnTo>
                  <a:pt x="147231" y="574560"/>
                </a:lnTo>
                <a:lnTo>
                  <a:pt x="152819" y="569239"/>
                </a:lnTo>
                <a:lnTo>
                  <a:pt x="155422" y="564502"/>
                </a:lnTo>
                <a:lnTo>
                  <a:pt x="159664" y="556806"/>
                </a:lnTo>
                <a:lnTo>
                  <a:pt x="162039" y="538543"/>
                </a:lnTo>
                <a:lnTo>
                  <a:pt x="161366" y="515785"/>
                </a:lnTo>
                <a:lnTo>
                  <a:pt x="159092" y="489839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51"/>
                </a:lnTo>
                <a:lnTo>
                  <a:pt x="156260" y="447725"/>
                </a:lnTo>
                <a:lnTo>
                  <a:pt x="156591" y="437705"/>
                </a:lnTo>
                <a:lnTo>
                  <a:pt x="156857" y="434797"/>
                </a:lnTo>
                <a:lnTo>
                  <a:pt x="157276" y="428866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893"/>
                </a:lnTo>
                <a:lnTo>
                  <a:pt x="237121" y="368528"/>
                </a:lnTo>
                <a:lnTo>
                  <a:pt x="275424" y="376389"/>
                </a:lnTo>
                <a:lnTo>
                  <a:pt x="304177" y="402056"/>
                </a:lnTo>
                <a:lnTo>
                  <a:pt x="306590" y="414350"/>
                </a:lnTo>
                <a:lnTo>
                  <a:pt x="306578" y="422554"/>
                </a:lnTo>
                <a:lnTo>
                  <a:pt x="306463" y="428866"/>
                </a:lnTo>
                <a:lnTo>
                  <a:pt x="305295" y="441820"/>
                </a:lnTo>
                <a:lnTo>
                  <a:pt x="304685" y="447725"/>
                </a:lnTo>
                <a:lnTo>
                  <a:pt x="304431" y="450646"/>
                </a:lnTo>
                <a:lnTo>
                  <a:pt x="302831" y="461797"/>
                </a:lnTo>
                <a:lnTo>
                  <a:pt x="300113" y="474357"/>
                </a:lnTo>
                <a:lnTo>
                  <a:pt x="296672" y="487794"/>
                </a:lnTo>
                <a:lnTo>
                  <a:pt x="292900" y="501548"/>
                </a:lnTo>
                <a:lnTo>
                  <a:pt x="286156" y="526694"/>
                </a:lnTo>
                <a:lnTo>
                  <a:pt x="281597" y="548792"/>
                </a:lnTo>
                <a:lnTo>
                  <a:pt x="281508" y="549783"/>
                </a:lnTo>
                <a:lnTo>
                  <a:pt x="280708" y="567397"/>
                </a:lnTo>
                <a:lnTo>
                  <a:pt x="285292" y="580821"/>
                </a:lnTo>
                <a:lnTo>
                  <a:pt x="290728" y="586105"/>
                </a:lnTo>
                <a:lnTo>
                  <a:pt x="297903" y="589686"/>
                </a:lnTo>
                <a:lnTo>
                  <a:pt x="306641" y="591515"/>
                </a:lnTo>
                <a:lnTo>
                  <a:pt x="316725" y="591515"/>
                </a:lnTo>
                <a:lnTo>
                  <a:pt x="332422" y="588365"/>
                </a:lnTo>
                <a:lnTo>
                  <a:pt x="348310" y="581710"/>
                </a:lnTo>
                <a:lnTo>
                  <a:pt x="351167" y="579691"/>
                </a:lnTo>
                <a:lnTo>
                  <a:pt x="362242" y="571868"/>
                </a:lnTo>
                <a:lnTo>
                  <a:pt x="385546" y="530390"/>
                </a:lnTo>
                <a:lnTo>
                  <a:pt x="410679" y="454012"/>
                </a:lnTo>
                <a:lnTo>
                  <a:pt x="417868" y="407517"/>
                </a:lnTo>
                <a:lnTo>
                  <a:pt x="421347" y="367703"/>
                </a:lnTo>
                <a:lnTo>
                  <a:pt x="422884" y="358114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790"/>
                </a:lnTo>
                <a:lnTo>
                  <a:pt x="459054" y="300685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7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4" name="object 214"/>
          <p:cNvGrpSpPr/>
          <p:nvPr/>
        </p:nvGrpSpPr>
        <p:grpSpPr>
          <a:xfrm>
            <a:off x="2843728" y="2720280"/>
            <a:ext cx="182245" cy="151130"/>
            <a:chOff x="2843728" y="2720280"/>
            <a:chExt cx="182245" cy="151130"/>
          </a:xfrm>
        </p:grpSpPr>
        <p:sp>
          <p:nvSpPr>
            <p:cNvPr id="215" name="object 215"/>
            <p:cNvSpPr/>
            <p:nvPr/>
          </p:nvSpPr>
          <p:spPr>
            <a:xfrm>
              <a:off x="3009981" y="272028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</p:grpSp>
      <p:sp>
        <p:nvSpPr>
          <p:cNvPr id="217" name="object 217"/>
          <p:cNvSpPr/>
          <p:nvPr/>
        </p:nvSpPr>
        <p:spPr>
          <a:xfrm>
            <a:off x="2570791" y="273449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388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613192" y="283610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30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61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82291" y="2595427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13158" y="2790681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57608" y="287840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222086" y="2657492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3" name="object 223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24" name="object 224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2570791" y="5222556"/>
            <a:ext cx="734695" cy="591820"/>
            <a:chOff x="2570791" y="5222556"/>
            <a:chExt cx="734695" cy="591820"/>
          </a:xfrm>
        </p:grpSpPr>
        <p:sp>
          <p:nvSpPr>
            <p:cNvPr id="228" name="object 228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2570784" y="526969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" name="object 231"/>
          <p:cNvSpPr/>
          <p:nvPr/>
        </p:nvSpPr>
        <p:spPr>
          <a:xfrm>
            <a:off x="2683395" y="6559689"/>
            <a:ext cx="519430" cy="591820"/>
          </a:xfrm>
          <a:custGeom>
            <a:avLst/>
            <a:gdLst/>
            <a:ahLst/>
            <a:cxnLst/>
            <a:rect l="l" t="t" r="r" b="b"/>
            <a:pathLst>
              <a:path w="519430" h="591820">
                <a:moveTo>
                  <a:pt x="181305" y="161594"/>
                </a:moveTo>
                <a:lnTo>
                  <a:pt x="178727" y="158508"/>
                </a:lnTo>
                <a:lnTo>
                  <a:pt x="171729" y="157899"/>
                </a:lnTo>
                <a:lnTo>
                  <a:pt x="168656" y="160489"/>
                </a:lnTo>
                <a:lnTo>
                  <a:pt x="165544" y="195948"/>
                </a:lnTo>
                <a:lnTo>
                  <a:pt x="168135" y="199021"/>
                </a:lnTo>
                <a:lnTo>
                  <a:pt x="171627" y="199326"/>
                </a:lnTo>
                <a:lnTo>
                  <a:pt x="175120" y="199631"/>
                </a:lnTo>
                <a:lnTo>
                  <a:pt x="178206" y="197053"/>
                </a:lnTo>
                <a:lnTo>
                  <a:pt x="181305" y="161594"/>
                </a:lnTo>
                <a:close/>
              </a:path>
              <a:path w="519430" h="591820">
                <a:moveTo>
                  <a:pt x="519290" y="133883"/>
                </a:moveTo>
                <a:lnTo>
                  <a:pt x="517728" y="98806"/>
                </a:lnTo>
                <a:lnTo>
                  <a:pt x="508114" y="72809"/>
                </a:lnTo>
                <a:lnTo>
                  <a:pt x="506641" y="70967"/>
                </a:lnTo>
                <a:lnTo>
                  <a:pt x="506641" y="132778"/>
                </a:lnTo>
                <a:lnTo>
                  <a:pt x="493534" y="198831"/>
                </a:lnTo>
                <a:lnTo>
                  <a:pt x="471119" y="254228"/>
                </a:lnTo>
                <a:lnTo>
                  <a:pt x="446214" y="296887"/>
                </a:lnTo>
                <a:lnTo>
                  <a:pt x="425589" y="324739"/>
                </a:lnTo>
                <a:lnTo>
                  <a:pt x="419049" y="334048"/>
                </a:lnTo>
                <a:lnTo>
                  <a:pt x="414020" y="344220"/>
                </a:lnTo>
                <a:lnTo>
                  <a:pt x="410552" y="355130"/>
                </a:lnTo>
                <a:lnTo>
                  <a:pt x="408698" y="366610"/>
                </a:lnTo>
                <a:lnTo>
                  <a:pt x="405218" y="406425"/>
                </a:lnTo>
                <a:lnTo>
                  <a:pt x="397129" y="456184"/>
                </a:lnTo>
                <a:lnTo>
                  <a:pt x="384568" y="498513"/>
                </a:lnTo>
                <a:lnTo>
                  <a:pt x="360692" y="553491"/>
                </a:lnTo>
                <a:lnTo>
                  <a:pt x="329666" y="575970"/>
                </a:lnTo>
                <a:lnTo>
                  <a:pt x="306082" y="579704"/>
                </a:lnTo>
                <a:lnTo>
                  <a:pt x="298742" y="577659"/>
                </a:lnTo>
                <a:lnTo>
                  <a:pt x="295490" y="573278"/>
                </a:lnTo>
                <a:lnTo>
                  <a:pt x="293116" y="562457"/>
                </a:lnTo>
                <a:lnTo>
                  <a:pt x="295033" y="545579"/>
                </a:lnTo>
                <a:lnTo>
                  <a:pt x="299593" y="525462"/>
                </a:lnTo>
                <a:lnTo>
                  <a:pt x="305142" y="504952"/>
                </a:lnTo>
                <a:lnTo>
                  <a:pt x="309029" y="490766"/>
                </a:lnTo>
                <a:lnTo>
                  <a:pt x="312585" y="476834"/>
                </a:lnTo>
                <a:lnTo>
                  <a:pt x="315404" y="463664"/>
                </a:lnTo>
                <a:lnTo>
                  <a:pt x="317080" y="451764"/>
                </a:lnTo>
                <a:lnTo>
                  <a:pt x="317347" y="448627"/>
                </a:lnTo>
                <a:lnTo>
                  <a:pt x="317931" y="443153"/>
                </a:lnTo>
                <a:lnTo>
                  <a:pt x="319176" y="428879"/>
                </a:lnTo>
                <a:lnTo>
                  <a:pt x="319112" y="412229"/>
                </a:lnTo>
                <a:lnTo>
                  <a:pt x="315849" y="397078"/>
                </a:lnTo>
                <a:lnTo>
                  <a:pt x="286893" y="367906"/>
                </a:lnTo>
                <a:lnTo>
                  <a:pt x="241808" y="356260"/>
                </a:lnTo>
                <a:lnTo>
                  <a:pt x="241503" y="356184"/>
                </a:lnTo>
                <a:lnTo>
                  <a:pt x="240868" y="356108"/>
                </a:lnTo>
                <a:lnTo>
                  <a:pt x="235419" y="355625"/>
                </a:lnTo>
                <a:lnTo>
                  <a:pt x="235280" y="355612"/>
                </a:lnTo>
                <a:lnTo>
                  <a:pt x="234911" y="355625"/>
                </a:lnTo>
                <a:lnTo>
                  <a:pt x="234645" y="355625"/>
                </a:lnTo>
                <a:lnTo>
                  <a:pt x="211963" y="355371"/>
                </a:lnTo>
                <a:lnTo>
                  <a:pt x="192862" y="357771"/>
                </a:lnTo>
                <a:lnTo>
                  <a:pt x="154686" y="382905"/>
                </a:lnTo>
                <a:lnTo>
                  <a:pt x="144614" y="427723"/>
                </a:lnTo>
                <a:lnTo>
                  <a:pt x="144195" y="433768"/>
                </a:lnTo>
                <a:lnTo>
                  <a:pt x="143941" y="436613"/>
                </a:lnTo>
                <a:lnTo>
                  <a:pt x="143713" y="443153"/>
                </a:lnTo>
                <a:lnTo>
                  <a:pt x="143586" y="450659"/>
                </a:lnTo>
                <a:lnTo>
                  <a:pt x="144005" y="462089"/>
                </a:lnTo>
                <a:lnTo>
                  <a:pt x="145122" y="476834"/>
                </a:lnTo>
                <a:lnTo>
                  <a:pt x="146456" y="491058"/>
                </a:lnTo>
                <a:lnTo>
                  <a:pt x="148348" y="512229"/>
                </a:lnTo>
                <a:lnTo>
                  <a:pt x="144094" y="560044"/>
                </a:lnTo>
                <a:lnTo>
                  <a:pt x="132524" y="564515"/>
                </a:lnTo>
                <a:lnTo>
                  <a:pt x="123278" y="562051"/>
                </a:lnTo>
                <a:lnTo>
                  <a:pt x="88684" y="539267"/>
                </a:lnTo>
                <a:lnTo>
                  <a:pt x="69342" y="470903"/>
                </a:lnTo>
                <a:lnTo>
                  <a:pt x="64414" y="427824"/>
                </a:lnTo>
                <a:lnTo>
                  <a:pt x="64528" y="412229"/>
                </a:lnTo>
                <a:lnTo>
                  <a:pt x="64922" y="382905"/>
                </a:lnTo>
                <a:lnTo>
                  <a:pt x="65024" y="376402"/>
                </a:lnTo>
                <a:lnTo>
                  <a:pt x="68135" y="341020"/>
                </a:lnTo>
                <a:lnTo>
                  <a:pt x="68313" y="327571"/>
                </a:lnTo>
                <a:lnTo>
                  <a:pt x="66522" y="314325"/>
                </a:lnTo>
                <a:lnTo>
                  <a:pt x="62801" y="301447"/>
                </a:lnTo>
                <a:lnTo>
                  <a:pt x="57188" y="289153"/>
                </a:lnTo>
                <a:lnTo>
                  <a:pt x="40716" y="255054"/>
                </a:lnTo>
                <a:lnTo>
                  <a:pt x="24511" y="208953"/>
                </a:lnTo>
                <a:lnTo>
                  <a:pt x="13525" y="153047"/>
                </a:lnTo>
                <a:lnTo>
                  <a:pt x="12712" y="94373"/>
                </a:lnTo>
                <a:lnTo>
                  <a:pt x="12750" y="88976"/>
                </a:lnTo>
                <a:lnTo>
                  <a:pt x="27381" y="43510"/>
                </a:lnTo>
                <a:lnTo>
                  <a:pt x="61531" y="17995"/>
                </a:lnTo>
                <a:lnTo>
                  <a:pt x="96697" y="12712"/>
                </a:lnTo>
                <a:lnTo>
                  <a:pt x="108775" y="13296"/>
                </a:lnTo>
                <a:lnTo>
                  <a:pt x="155892" y="23964"/>
                </a:lnTo>
                <a:lnTo>
                  <a:pt x="193611" y="62877"/>
                </a:lnTo>
                <a:lnTo>
                  <a:pt x="216712" y="83388"/>
                </a:lnTo>
                <a:lnTo>
                  <a:pt x="251434" y="98742"/>
                </a:lnTo>
                <a:lnTo>
                  <a:pt x="294855" y="107022"/>
                </a:lnTo>
                <a:lnTo>
                  <a:pt x="298348" y="107327"/>
                </a:lnTo>
                <a:lnTo>
                  <a:pt x="301421" y="104749"/>
                </a:lnTo>
                <a:lnTo>
                  <a:pt x="302031" y="97751"/>
                </a:lnTo>
                <a:lnTo>
                  <a:pt x="299453" y="94678"/>
                </a:lnTo>
                <a:lnTo>
                  <a:pt x="295960" y="94373"/>
                </a:lnTo>
                <a:lnTo>
                  <a:pt x="263931" y="88976"/>
                </a:lnTo>
                <a:lnTo>
                  <a:pt x="236296" y="79387"/>
                </a:lnTo>
                <a:lnTo>
                  <a:pt x="214871" y="66675"/>
                </a:lnTo>
                <a:lnTo>
                  <a:pt x="201434" y="51892"/>
                </a:lnTo>
                <a:lnTo>
                  <a:pt x="216992" y="59436"/>
                </a:lnTo>
                <a:lnTo>
                  <a:pt x="232981" y="64770"/>
                </a:lnTo>
                <a:lnTo>
                  <a:pt x="247561" y="68237"/>
                </a:lnTo>
                <a:lnTo>
                  <a:pt x="258914" y="70167"/>
                </a:lnTo>
                <a:lnTo>
                  <a:pt x="259359" y="70332"/>
                </a:lnTo>
                <a:lnTo>
                  <a:pt x="259829" y="70446"/>
                </a:lnTo>
                <a:lnTo>
                  <a:pt x="260540" y="70535"/>
                </a:lnTo>
                <a:lnTo>
                  <a:pt x="266369" y="71043"/>
                </a:lnTo>
                <a:lnTo>
                  <a:pt x="266941" y="71018"/>
                </a:lnTo>
                <a:lnTo>
                  <a:pt x="267474" y="70916"/>
                </a:lnTo>
                <a:lnTo>
                  <a:pt x="282892" y="70891"/>
                </a:lnTo>
                <a:lnTo>
                  <a:pt x="303187" y="69049"/>
                </a:lnTo>
                <a:lnTo>
                  <a:pt x="324675" y="63969"/>
                </a:lnTo>
                <a:lnTo>
                  <a:pt x="335788" y="58293"/>
                </a:lnTo>
                <a:lnTo>
                  <a:pt x="343712" y="54267"/>
                </a:lnTo>
                <a:lnTo>
                  <a:pt x="363258" y="46304"/>
                </a:lnTo>
                <a:lnTo>
                  <a:pt x="395960" y="40894"/>
                </a:lnTo>
                <a:lnTo>
                  <a:pt x="434327" y="42049"/>
                </a:lnTo>
                <a:lnTo>
                  <a:pt x="470916" y="53809"/>
                </a:lnTo>
                <a:lnTo>
                  <a:pt x="500126" y="84874"/>
                </a:lnTo>
                <a:lnTo>
                  <a:pt x="506641" y="132778"/>
                </a:lnTo>
                <a:lnTo>
                  <a:pt x="506641" y="70967"/>
                </a:lnTo>
                <a:lnTo>
                  <a:pt x="477075" y="42710"/>
                </a:lnTo>
                <a:lnTo>
                  <a:pt x="436905" y="29552"/>
                </a:lnTo>
                <a:lnTo>
                  <a:pt x="394970" y="28117"/>
                </a:lnTo>
                <a:lnTo>
                  <a:pt x="358838" y="34340"/>
                </a:lnTo>
                <a:lnTo>
                  <a:pt x="336080" y="44132"/>
                </a:lnTo>
                <a:lnTo>
                  <a:pt x="317627" y="52946"/>
                </a:lnTo>
                <a:lnTo>
                  <a:pt x="296405" y="57124"/>
                </a:lnTo>
                <a:lnTo>
                  <a:pt x="277063" y="58293"/>
                </a:lnTo>
                <a:lnTo>
                  <a:pt x="264248" y="58051"/>
                </a:lnTo>
                <a:lnTo>
                  <a:pt x="251574" y="56070"/>
                </a:lnTo>
                <a:lnTo>
                  <a:pt x="234124" y="51892"/>
                </a:lnTo>
                <a:lnTo>
                  <a:pt x="232752" y="51562"/>
                </a:lnTo>
                <a:lnTo>
                  <a:pt x="212623" y="43751"/>
                </a:lnTo>
                <a:lnTo>
                  <a:pt x="196011" y="31864"/>
                </a:lnTo>
                <a:lnTo>
                  <a:pt x="175285" y="18275"/>
                </a:lnTo>
                <a:lnTo>
                  <a:pt x="159804" y="12712"/>
                </a:lnTo>
                <a:lnTo>
                  <a:pt x="140779" y="5880"/>
                </a:lnTo>
                <a:lnTo>
                  <a:pt x="99225" y="0"/>
                </a:lnTo>
                <a:lnTo>
                  <a:pt x="57391" y="5994"/>
                </a:lnTo>
                <a:lnTo>
                  <a:pt x="39116" y="14795"/>
                </a:lnTo>
                <a:lnTo>
                  <a:pt x="21590" y="30238"/>
                </a:lnTo>
                <a:lnTo>
                  <a:pt x="7620" y="54178"/>
                </a:lnTo>
                <a:lnTo>
                  <a:pt x="0" y="88442"/>
                </a:lnTo>
                <a:lnTo>
                  <a:pt x="889" y="154279"/>
                </a:lnTo>
                <a:lnTo>
                  <a:pt x="12255" y="212217"/>
                </a:lnTo>
                <a:lnTo>
                  <a:pt x="28994" y="259969"/>
                </a:lnTo>
                <a:lnTo>
                  <a:pt x="46050" y="295249"/>
                </a:lnTo>
                <a:lnTo>
                  <a:pt x="50876" y="305854"/>
                </a:lnTo>
                <a:lnTo>
                  <a:pt x="54089" y="316928"/>
                </a:lnTo>
                <a:lnTo>
                  <a:pt x="55524" y="327571"/>
                </a:lnTo>
                <a:lnTo>
                  <a:pt x="55575" y="332803"/>
                </a:lnTo>
                <a:lnTo>
                  <a:pt x="55486" y="339915"/>
                </a:lnTo>
                <a:lnTo>
                  <a:pt x="52362" y="375551"/>
                </a:lnTo>
                <a:lnTo>
                  <a:pt x="51371" y="422554"/>
                </a:lnTo>
                <a:lnTo>
                  <a:pt x="55562" y="465074"/>
                </a:lnTo>
                <a:lnTo>
                  <a:pt x="71145" y="532853"/>
                </a:lnTo>
                <a:lnTo>
                  <a:pt x="105092" y="568490"/>
                </a:lnTo>
                <a:lnTo>
                  <a:pt x="139103" y="576872"/>
                </a:lnTo>
                <a:lnTo>
                  <a:pt x="147231" y="574573"/>
                </a:lnTo>
                <a:lnTo>
                  <a:pt x="152819" y="569252"/>
                </a:lnTo>
                <a:lnTo>
                  <a:pt x="155422" y="564515"/>
                </a:lnTo>
                <a:lnTo>
                  <a:pt x="159664" y="556818"/>
                </a:lnTo>
                <a:lnTo>
                  <a:pt x="162039" y="538556"/>
                </a:lnTo>
                <a:lnTo>
                  <a:pt x="161366" y="515785"/>
                </a:lnTo>
                <a:lnTo>
                  <a:pt x="159092" y="489851"/>
                </a:lnTo>
                <a:lnTo>
                  <a:pt x="157759" y="475640"/>
                </a:lnTo>
                <a:lnTo>
                  <a:pt x="156705" y="461797"/>
                </a:lnTo>
                <a:lnTo>
                  <a:pt x="156324" y="451764"/>
                </a:lnTo>
                <a:lnTo>
                  <a:pt x="156260" y="447738"/>
                </a:lnTo>
                <a:lnTo>
                  <a:pt x="156591" y="437718"/>
                </a:lnTo>
                <a:lnTo>
                  <a:pt x="156857" y="434809"/>
                </a:lnTo>
                <a:lnTo>
                  <a:pt x="157276" y="428879"/>
                </a:lnTo>
                <a:lnTo>
                  <a:pt x="165277" y="389902"/>
                </a:lnTo>
                <a:lnTo>
                  <a:pt x="198031" y="369620"/>
                </a:lnTo>
                <a:lnTo>
                  <a:pt x="215747" y="367906"/>
                </a:lnTo>
                <a:lnTo>
                  <a:pt x="237121" y="368541"/>
                </a:lnTo>
                <a:lnTo>
                  <a:pt x="275424" y="376402"/>
                </a:lnTo>
                <a:lnTo>
                  <a:pt x="304177" y="402069"/>
                </a:lnTo>
                <a:lnTo>
                  <a:pt x="306590" y="414362"/>
                </a:lnTo>
                <a:lnTo>
                  <a:pt x="306578" y="422554"/>
                </a:lnTo>
                <a:lnTo>
                  <a:pt x="306463" y="428879"/>
                </a:lnTo>
                <a:lnTo>
                  <a:pt x="305295" y="441833"/>
                </a:lnTo>
                <a:lnTo>
                  <a:pt x="304685" y="447738"/>
                </a:lnTo>
                <a:lnTo>
                  <a:pt x="304431" y="450659"/>
                </a:lnTo>
                <a:lnTo>
                  <a:pt x="302831" y="461797"/>
                </a:lnTo>
                <a:lnTo>
                  <a:pt x="300113" y="474370"/>
                </a:lnTo>
                <a:lnTo>
                  <a:pt x="296672" y="487807"/>
                </a:lnTo>
                <a:lnTo>
                  <a:pt x="292900" y="501561"/>
                </a:lnTo>
                <a:lnTo>
                  <a:pt x="286156" y="526707"/>
                </a:lnTo>
                <a:lnTo>
                  <a:pt x="281597" y="548805"/>
                </a:lnTo>
                <a:lnTo>
                  <a:pt x="281508" y="549783"/>
                </a:lnTo>
                <a:lnTo>
                  <a:pt x="280708" y="567410"/>
                </a:lnTo>
                <a:lnTo>
                  <a:pt x="285292" y="580834"/>
                </a:lnTo>
                <a:lnTo>
                  <a:pt x="290728" y="586117"/>
                </a:lnTo>
                <a:lnTo>
                  <a:pt x="297903" y="589699"/>
                </a:lnTo>
                <a:lnTo>
                  <a:pt x="306641" y="591527"/>
                </a:lnTo>
                <a:lnTo>
                  <a:pt x="316725" y="591527"/>
                </a:lnTo>
                <a:lnTo>
                  <a:pt x="332422" y="588378"/>
                </a:lnTo>
                <a:lnTo>
                  <a:pt x="348310" y="581723"/>
                </a:lnTo>
                <a:lnTo>
                  <a:pt x="351167" y="579704"/>
                </a:lnTo>
                <a:lnTo>
                  <a:pt x="362242" y="571881"/>
                </a:lnTo>
                <a:lnTo>
                  <a:pt x="385546" y="530402"/>
                </a:lnTo>
                <a:lnTo>
                  <a:pt x="410679" y="454025"/>
                </a:lnTo>
                <a:lnTo>
                  <a:pt x="417868" y="407530"/>
                </a:lnTo>
                <a:lnTo>
                  <a:pt x="421347" y="367715"/>
                </a:lnTo>
                <a:lnTo>
                  <a:pt x="422884" y="358127"/>
                </a:lnTo>
                <a:lnTo>
                  <a:pt x="425767" y="349021"/>
                </a:lnTo>
                <a:lnTo>
                  <a:pt x="429958" y="340537"/>
                </a:lnTo>
                <a:lnTo>
                  <a:pt x="435381" y="332803"/>
                </a:lnTo>
                <a:lnTo>
                  <a:pt x="459054" y="300697"/>
                </a:lnTo>
                <a:lnTo>
                  <a:pt x="484670" y="255993"/>
                </a:lnTo>
                <a:lnTo>
                  <a:pt x="506603" y="199961"/>
                </a:lnTo>
                <a:lnTo>
                  <a:pt x="519290" y="133883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" name="object 232"/>
          <p:cNvGrpSpPr/>
          <p:nvPr/>
        </p:nvGrpSpPr>
        <p:grpSpPr>
          <a:xfrm>
            <a:off x="2843728" y="6731670"/>
            <a:ext cx="182245" cy="151130"/>
            <a:chOff x="2843728" y="6731670"/>
            <a:chExt cx="182245" cy="151130"/>
          </a:xfrm>
        </p:grpSpPr>
        <p:sp>
          <p:nvSpPr>
            <p:cNvPr id="233" name="object 233"/>
            <p:cNvSpPr/>
            <p:nvPr/>
          </p:nvSpPr>
          <p:spPr>
            <a:xfrm>
              <a:off x="3009981" y="6731670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09">
                  <a:moveTo>
                    <a:pt x="6184" y="0"/>
                  </a:moveTo>
                  <a:lnTo>
                    <a:pt x="3098" y="2578"/>
                  </a:lnTo>
                  <a:lnTo>
                    <a:pt x="0" y="38036"/>
                  </a:lnTo>
                  <a:lnTo>
                    <a:pt x="2578" y="41122"/>
                  </a:lnTo>
                  <a:lnTo>
                    <a:pt x="9575" y="41732"/>
                  </a:lnTo>
                  <a:lnTo>
                    <a:pt x="12649" y="39141"/>
                  </a:lnTo>
                  <a:lnTo>
                    <a:pt x="15760" y="3683"/>
                  </a:lnTo>
                  <a:lnTo>
                    <a:pt x="13169" y="609"/>
                  </a:lnTo>
                  <a:lnTo>
                    <a:pt x="9677" y="3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" name="object 23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</p:grpSp>
      <p:sp>
        <p:nvSpPr>
          <p:cNvPr id="235" name="object 235"/>
          <p:cNvSpPr/>
          <p:nvPr/>
        </p:nvSpPr>
        <p:spPr>
          <a:xfrm>
            <a:off x="2570791" y="674588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95" y="0"/>
                </a:moveTo>
                <a:lnTo>
                  <a:pt x="622" y="2578"/>
                </a:lnTo>
                <a:lnTo>
                  <a:pt x="0" y="9575"/>
                </a:lnTo>
                <a:lnTo>
                  <a:pt x="2590" y="12649"/>
                </a:lnTo>
                <a:lnTo>
                  <a:pt x="6083" y="12953"/>
                </a:lnTo>
                <a:lnTo>
                  <a:pt x="75717" y="19049"/>
                </a:lnTo>
                <a:lnTo>
                  <a:pt x="78790" y="16459"/>
                </a:lnTo>
                <a:lnTo>
                  <a:pt x="79400" y="9474"/>
                </a:lnTo>
                <a:lnTo>
                  <a:pt x="76822" y="6400"/>
                </a:lnTo>
                <a:lnTo>
                  <a:pt x="3695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613192" y="6847496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82291" y="6606819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13158" y="6802073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57608" y="688980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22086" y="6668884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4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1" name="object 241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42" name="object 242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2570784" y="12"/>
              <a:ext cx="721995" cy="263525"/>
            </a:xfrm>
            <a:custGeom>
              <a:avLst/>
              <a:gdLst/>
              <a:ahLst/>
              <a:cxnLst/>
              <a:rect l="l" t="t" r="r" b="b"/>
              <a:pathLst>
                <a:path w="721995" h="263525">
                  <a:moveTo>
                    <a:pt x="79400" y="69697"/>
                  </a:moveTo>
                  <a:lnTo>
                    <a:pt x="76822" y="66624"/>
                  </a:lnTo>
                  <a:lnTo>
                    <a:pt x="3695" y="60223"/>
                  </a:lnTo>
                  <a:lnTo>
                    <a:pt x="622" y="62801"/>
                  </a:lnTo>
                  <a:lnTo>
                    <a:pt x="0" y="69799"/>
                  </a:lnTo>
                  <a:lnTo>
                    <a:pt x="2590" y="72872"/>
                  </a:lnTo>
                  <a:lnTo>
                    <a:pt x="6083" y="73177"/>
                  </a:lnTo>
                  <a:lnTo>
                    <a:pt x="75717" y="79273"/>
                  </a:lnTo>
                  <a:lnTo>
                    <a:pt x="78790" y="76682"/>
                  </a:lnTo>
                  <a:lnTo>
                    <a:pt x="79400" y="69697"/>
                  </a:lnTo>
                  <a:close/>
                </a:path>
                <a:path w="721995" h="263525">
                  <a:moveTo>
                    <a:pt x="118935" y="168973"/>
                  </a:moveTo>
                  <a:lnTo>
                    <a:pt x="115455" y="162864"/>
                  </a:lnTo>
                  <a:lnTo>
                    <a:pt x="111569" y="161836"/>
                  </a:lnTo>
                  <a:lnTo>
                    <a:pt x="43472" y="200596"/>
                  </a:lnTo>
                  <a:lnTo>
                    <a:pt x="42405" y="204470"/>
                  </a:lnTo>
                  <a:lnTo>
                    <a:pt x="44145" y="207518"/>
                  </a:lnTo>
                  <a:lnTo>
                    <a:pt x="45212" y="209410"/>
                  </a:lnTo>
                  <a:lnTo>
                    <a:pt x="47104" y="210527"/>
                  </a:lnTo>
                  <a:lnTo>
                    <a:pt x="50355" y="210807"/>
                  </a:lnTo>
                  <a:lnTo>
                    <a:pt x="51638" y="210553"/>
                  </a:lnTo>
                  <a:lnTo>
                    <a:pt x="117868" y="172847"/>
                  </a:lnTo>
                  <a:lnTo>
                    <a:pt x="118935" y="168973"/>
                  </a:lnTo>
                  <a:close/>
                </a:path>
                <a:path w="721995" h="263525">
                  <a:moveTo>
                    <a:pt x="656005" y="258152"/>
                  </a:moveTo>
                  <a:lnTo>
                    <a:pt x="655637" y="254152"/>
                  </a:lnTo>
                  <a:lnTo>
                    <a:pt x="597992" y="206375"/>
                  </a:lnTo>
                  <a:lnTo>
                    <a:pt x="595299" y="204139"/>
                  </a:lnTo>
                  <a:lnTo>
                    <a:pt x="591286" y="204495"/>
                  </a:lnTo>
                  <a:lnTo>
                    <a:pt x="586816" y="209905"/>
                  </a:lnTo>
                  <a:lnTo>
                    <a:pt x="587184" y="213918"/>
                  </a:lnTo>
                  <a:lnTo>
                    <a:pt x="645858" y="262547"/>
                  </a:lnTo>
                  <a:lnTo>
                    <a:pt x="647077" y="263017"/>
                  </a:lnTo>
                  <a:lnTo>
                    <a:pt x="650328" y="263309"/>
                  </a:lnTo>
                  <a:lnTo>
                    <a:pt x="652386" y="262521"/>
                  </a:lnTo>
                  <a:lnTo>
                    <a:pt x="656005" y="258152"/>
                  </a:lnTo>
                  <a:close/>
                </a:path>
                <a:path w="721995" h="263525">
                  <a:moveTo>
                    <a:pt x="719239" y="0"/>
                  </a:moveTo>
                  <a:lnTo>
                    <a:pt x="681443" y="0"/>
                  </a:lnTo>
                  <a:lnTo>
                    <a:pt x="653008" y="10147"/>
                  </a:lnTo>
                  <a:lnTo>
                    <a:pt x="651294" y="13779"/>
                  </a:lnTo>
                  <a:lnTo>
                    <a:pt x="653338" y="19494"/>
                  </a:lnTo>
                  <a:lnTo>
                    <a:pt x="655497" y="21056"/>
                  </a:lnTo>
                  <a:lnTo>
                    <a:pt x="658787" y="21348"/>
                  </a:lnTo>
                  <a:lnTo>
                    <a:pt x="659688" y="21247"/>
                  </a:lnTo>
                  <a:lnTo>
                    <a:pt x="719239" y="0"/>
                  </a:lnTo>
                  <a:close/>
                </a:path>
                <a:path w="721995" h="263525">
                  <a:moveTo>
                    <a:pt x="721766" y="125882"/>
                  </a:moveTo>
                  <a:lnTo>
                    <a:pt x="719175" y="122809"/>
                  </a:lnTo>
                  <a:lnTo>
                    <a:pt x="715683" y="122504"/>
                  </a:lnTo>
                  <a:lnTo>
                    <a:pt x="646049" y="116408"/>
                  </a:lnTo>
                  <a:lnTo>
                    <a:pt x="642975" y="118999"/>
                  </a:lnTo>
                  <a:lnTo>
                    <a:pt x="642366" y="125984"/>
                  </a:lnTo>
                  <a:lnTo>
                    <a:pt x="644944" y="129057"/>
                  </a:lnTo>
                  <a:lnTo>
                    <a:pt x="718070" y="135458"/>
                  </a:lnTo>
                  <a:lnTo>
                    <a:pt x="721144" y="132880"/>
                  </a:lnTo>
                  <a:lnTo>
                    <a:pt x="721766" y="12588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" name="object 245"/>
          <p:cNvSpPr/>
          <p:nvPr/>
        </p:nvSpPr>
        <p:spPr>
          <a:xfrm>
            <a:off x="87223" y="1722881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797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48"/>
                </a:lnTo>
                <a:lnTo>
                  <a:pt x="458165" y="312559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07"/>
                </a:lnTo>
                <a:lnTo>
                  <a:pt x="449503" y="528345"/>
                </a:lnTo>
                <a:lnTo>
                  <a:pt x="423824" y="556780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54"/>
                </a:lnTo>
                <a:lnTo>
                  <a:pt x="383641" y="534250"/>
                </a:lnTo>
                <a:lnTo>
                  <a:pt x="383921" y="513626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695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41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67"/>
                </a:lnTo>
                <a:lnTo>
                  <a:pt x="219989" y="390131"/>
                </a:lnTo>
                <a:lnTo>
                  <a:pt x="209778" y="419633"/>
                </a:lnTo>
                <a:lnTo>
                  <a:pt x="210159" y="435229"/>
                </a:lnTo>
                <a:lnTo>
                  <a:pt x="212064" y="450672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84"/>
                </a:lnTo>
                <a:lnTo>
                  <a:pt x="222592" y="497776"/>
                </a:lnTo>
                <a:lnTo>
                  <a:pt x="226974" y="511822"/>
                </a:lnTo>
                <a:lnTo>
                  <a:pt x="233222" y="532130"/>
                </a:lnTo>
                <a:lnTo>
                  <a:pt x="238480" y="552069"/>
                </a:lnTo>
                <a:lnTo>
                  <a:pt x="240982" y="568871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79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78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092"/>
                </a:lnTo>
                <a:lnTo>
                  <a:pt x="139090" y="52971"/>
                </a:lnTo>
                <a:lnTo>
                  <a:pt x="158064" y="56870"/>
                </a:lnTo>
                <a:lnTo>
                  <a:pt x="170776" y="61734"/>
                </a:lnTo>
                <a:lnTo>
                  <a:pt x="184086" y="83185"/>
                </a:lnTo>
                <a:lnTo>
                  <a:pt x="210934" y="98450"/>
                </a:lnTo>
                <a:lnTo>
                  <a:pt x="248081" y="106248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62"/>
                </a:lnTo>
                <a:lnTo>
                  <a:pt x="205663" y="82473"/>
                </a:lnTo>
                <a:lnTo>
                  <a:pt x="189445" y="70815"/>
                </a:lnTo>
                <a:lnTo>
                  <a:pt x="206235" y="74955"/>
                </a:lnTo>
                <a:lnTo>
                  <a:pt x="222973" y="76847"/>
                </a:lnTo>
                <a:lnTo>
                  <a:pt x="237959" y="77203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33"/>
                </a:lnTo>
                <a:lnTo>
                  <a:pt x="296684" y="64477"/>
                </a:lnTo>
                <a:lnTo>
                  <a:pt x="312496" y="57010"/>
                </a:lnTo>
                <a:lnTo>
                  <a:pt x="329107" y="43561"/>
                </a:lnTo>
                <a:lnTo>
                  <a:pt x="346570" y="31711"/>
                </a:lnTo>
                <a:lnTo>
                  <a:pt x="377431" y="19608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70"/>
                </a:lnTo>
                <a:lnTo>
                  <a:pt x="504799" y="86474"/>
                </a:lnTo>
                <a:lnTo>
                  <a:pt x="505714" y="153797"/>
                </a:lnTo>
                <a:lnTo>
                  <a:pt x="505714" y="46405"/>
                </a:lnTo>
                <a:lnTo>
                  <a:pt x="493776" y="27508"/>
                </a:lnTo>
                <a:lnTo>
                  <a:pt x="475818" y="12763"/>
                </a:lnTo>
                <a:lnTo>
                  <a:pt x="457149" y="4521"/>
                </a:lnTo>
                <a:lnTo>
                  <a:pt x="415124" y="0"/>
                </a:lnTo>
                <a:lnTo>
                  <a:pt x="373811" y="7315"/>
                </a:lnTo>
                <a:lnTo>
                  <a:pt x="339763" y="20916"/>
                </a:lnTo>
                <a:lnTo>
                  <a:pt x="319532" y="35229"/>
                </a:lnTo>
                <a:lnTo>
                  <a:pt x="303326" y="47675"/>
                </a:lnTo>
                <a:lnTo>
                  <a:pt x="283438" y="56184"/>
                </a:lnTo>
                <a:lnTo>
                  <a:pt x="264655" y="61366"/>
                </a:lnTo>
                <a:lnTo>
                  <a:pt x="252158" y="63779"/>
                </a:lnTo>
                <a:lnTo>
                  <a:pt x="239356" y="64477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092"/>
                </a:lnTo>
                <a:lnTo>
                  <a:pt x="156870" y="43370"/>
                </a:lnTo>
                <a:lnTo>
                  <a:pt x="120548" y="38417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66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20"/>
                </a:lnTo>
                <a:lnTo>
                  <a:pt x="100431" y="360692"/>
                </a:lnTo>
                <a:lnTo>
                  <a:pt x="104305" y="371525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78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50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392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04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695"/>
                </a:lnTo>
                <a:lnTo>
                  <a:pt x="222364" y="421335"/>
                </a:lnTo>
                <a:lnTo>
                  <a:pt x="224358" y="408965"/>
                </a:lnTo>
                <a:lnTo>
                  <a:pt x="252183" y="382308"/>
                </a:lnTo>
                <a:lnTo>
                  <a:pt x="290182" y="373126"/>
                </a:lnTo>
                <a:lnTo>
                  <a:pt x="311518" y="371741"/>
                </a:lnTo>
                <a:lnTo>
                  <a:pt x="329285" y="372846"/>
                </a:lnTo>
                <a:lnTo>
                  <a:pt x="362737" y="391972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23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08"/>
                </a:lnTo>
                <a:lnTo>
                  <a:pt x="404545" y="576783"/>
                </a:lnTo>
                <a:lnTo>
                  <a:pt x="443268" y="558533"/>
                </a:lnTo>
                <a:lnTo>
                  <a:pt x="469023" y="500583"/>
                </a:lnTo>
                <a:lnTo>
                  <a:pt x="477672" y="421335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07"/>
                </a:lnTo>
                <a:lnTo>
                  <a:pt x="470662" y="314807"/>
                </a:lnTo>
                <a:lnTo>
                  <a:pt x="472986" y="305638"/>
                </a:lnTo>
                <a:lnTo>
                  <a:pt x="476681" y="296938"/>
                </a:lnTo>
                <a:lnTo>
                  <a:pt x="493166" y="260616"/>
                </a:lnTo>
                <a:lnTo>
                  <a:pt x="508927" y="211569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7626" y="1882995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7" name="object 247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1981749"/>
            <a:ext cx="172186" cy="68376"/>
          </a:xfrm>
          <a:prstGeom prst="rect">
            <a:avLst/>
          </a:prstGeom>
        </p:spPr>
      </p:pic>
      <p:sp>
        <p:nvSpPr>
          <p:cNvPr id="248" name="object 248"/>
          <p:cNvSpPr/>
          <p:nvPr/>
        </p:nvSpPr>
        <p:spPr>
          <a:xfrm>
            <a:off x="-1446" y="198063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8879" y="2066544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4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0" y="1854559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38554" y="1902048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02529" y="2007359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24822" y="176359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5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4" name="object 254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55" name="object 255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" name="object 258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59" name="object 259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-1435" y="4437862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2" name="object 262"/>
          <p:cNvSpPr/>
          <p:nvPr/>
        </p:nvSpPr>
        <p:spPr>
          <a:xfrm>
            <a:off x="87223" y="5734265"/>
            <a:ext cx="518795" cy="599440"/>
          </a:xfrm>
          <a:custGeom>
            <a:avLst/>
            <a:gdLst/>
            <a:ahLst/>
            <a:cxnLst/>
            <a:rect l="l" t="t" r="r" b="b"/>
            <a:pathLst>
              <a:path w="518795" h="599439">
                <a:moveTo>
                  <a:pt x="196888" y="217627"/>
                </a:moveTo>
                <a:lnTo>
                  <a:pt x="192544" y="182295"/>
                </a:lnTo>
                <a:lnTo>
                  <a:pt x="189382" y="179832"/>
                </a:lnTo>
                <a:lnTo>
                  <a:pt x="182422" y="180682"/>
                </a:lnTo>
                <a:lnTo>
                  <a:pt x="179946" y="183845"/>
                </a:lnTo>
                <a:lnTo>
                  <a:pt x="184277" y="219176"/>
                </a:lnTo>
                <a:lnTo>
                  <a:pt x="187452" y="221653"/>
                </a:lnTo>
                <a:lnTo>
                  <a:pt x="190931" y="221221"/>
                </a:lnTo>
                <a:lnTo>
                  <a:pt x="194411" y="220789"/>
                </a:lnTo>
                <a:lnTo>
                  <a:pt x="196888" y="217627"/>
                </a:lnTo>
                <a:close/>
              </a:path>
              <a:path w="518795" h="599439">
                <a:moveTo>
                  <a:pt x="326313" y="360121"/>
                </a:moveTo>
                <a:lnTo>
                  <a:pt x="314858" y="359092"/>
                </a:lnTo>
                <a:lnTo>
                  <a:pt x="292481" y="360121"/>
                </a:lnTo>
                <a:lnTo>
                  <a:pt x="326313" y="360121"/>
                </a:lnTo>
                <a:close/>
              </a:path>
              <a:path w="518795" h="599439">
                <a:moveTo>
                  <a:pt x="518731" y="152209"/>
                </a:moveTo>
                <a:lnTo>
                  <a:pt x="517398" y="84924"/>
                </a:lnTo>
                <a:lnTo>
                  <a:pt x="508584" y="50939"/>
                </a:lnTo>
                <a:lnTo>
                  <a:pt x="505714" y="46405"/>
                </a:lnTo>
                <a:lnTo>
                  <a:pt x="505714" y="153809"/>
                </a:lnTo>
                <a:lnTo>
                  <a:pt x="495300" y="212674"/>
                </a:lnTo>
                <a:lnTo>
                  <a:pt x="479806" y="259562"/>
                </a:lnTo>
                <a:lnTo>
                  <a:pt x="465416" y="291084"/>
                </a:lnTo>
                <a:lnTo>
                  <a:pt x="460959" y="301561"/>
                </a:lnTo>
                <a:lnTo>
                  <a:pt x="458165" y="312572"/>
                </a:lnTo>
                <a:lnTo>
                  <a:pt x="457034" y="323951"/>
                </a:lnTo>
                <a:lnTo>
                  <a:pt x="457606" y="335559"/>
                </a:lnTo>
                <a:lnTo>
                  <a:pt x="462483" y="375234"/>
                </a:lnTo>
                <a:lnTo>
                  <a:pt x="464921" y="425589"/>
                </a:lnTo>
                <a:lnTo>
                  <a:pt x="461441" y="469620"/>
                </a:lnTo>
                <a:lnTo>
                  <a:pt x="449503" y="528332"/>
                </a:lnTo>
                <a:lnTo>
                  <a:pt x="423824" y="556793"/>
                </a:lnTo>
                <a:lnTo>
                  <a:pt x="401535" y="565327"/>
                </a:lnTo>
                <a:lnTo>
                  <a:pt x="393941" y="564857"/>
                </a:lnTo>
                <a:lnTo>
                  <a:pt x="389839" y="561251"/>
                </a:lnTo>
                <a:lnTo>
                  <a:pt x="385267" y="551167"/>
                </a:lnTo>
                <a:lnTo>
                  <a:pt x="383641" y="534263"/>
                </a:lnTo>
                <a:lnTo>
                  <a:pt x="383921" y="513638"/>
                </a:lnTo>
                <a:lnTo>
                  <a:pt x="385114" y="491629"/>
                </a:lnTo>
                <a:lnTo>
                  <a:pt x="385953" y="477393"/>
                </a:lnTo>
                <a:lnTo>
                  <a:pt x="386397" y="466267"/>
                </a:lnTo>
                <a:lnTo>
                  <a:pt x="386524" y="456247"/>
                </a:lnTo>
                <a:lnTo>
                  <a:pt x="386448" y="448741"/>
                </a:lnTo>
                <a:lnTo>
                  <a:pt x="385699" y="437896"/>
                </a:lnTo>
                <a:lnTo>
                  <a:pt x="385305" y="434708"/>
                </a:lnTo>
                <a:lnTo>
                  <a:pt x="384733" y="429298"/>
                </a:lnTo>
                <a:lnTo>
                  <a:pt x="373126" y="384670"/>
                </a:lnTo>
                <a:lnTo>
                  <a:pt x="360870" y="371754"/>
                </a:lnTo>
                <a:lnTo>
                  <a:pt x="349859" y="365328"/>
                </a:lnTo>
                <a:lnTo>
                  <a:pt x="334035" y="360819"/>
                </a:lnTo>
                <a:lnTo>
                  <a:pt x="326453" y="360133"/>
                </a:lnTo>
                <a:lnTo>
                  <a:pt x="292481" y="360133"/>
                </a:lnTo>
                <a:lnTo>
                  <a:pt x="292214" y="360133"/>
                </a:lnTo>
                <a:lnTo>
                  <a:pt x="291795" y="360133"/>
                </a:lnTo>
                <a:lnTo>
                  <a:pt x="285699" y="360870"/>
                </a:lnTo>
                <a:lnTo>
                  <a:pt x="285076" y="361010"/>
                </a:lnTo>
                <a:lnTo>
                  <a:pt x="262839" y="365480"/>
                </a:lnTo>
                <a:lnTo>
                  <a:pt x="219989" y="390131"/>
                </a:lnTo>
                <a:lnTo>
                  <a:pt x="209778" y="419646"/>
                </a:lnTo>
                <a:lnTo>
                  <a:pt x="210159" y="435241"/>
                </a:lnTo>
                <a:lnTo>
                  <a:pt x="212064" y="450684"/>
                </a:lnTo>
                <a:lnTo>
                  <a:pt x="212852" y="456247"/>
                </a:lnTo>
                <a:lnTo>
                  <a:pt x="213194" y="459079"/>
                </a:lnTo>
                <a:lnTo>
                  <a:pt x="215290" y="470928"/>
                </a:lnTo>
                <a:lnTo>
                  <a:pt x="218554" y="483997"/>
                </a:lnTo>
                <a:lnTo>
                  <a:pt x="222592" y="497789"/>
                </a:lnTo>
                <a:lnTo>
                  <a:pt x="226974" y="511822"/>
                </a:lnTo>
                <a:lnTo>
                  <a:pt x="233222" y="532142"/>
                </a:lnTo>
                <a:lnTo>
                  <a:pt x="238480" y="552081"/>
                </a:lnTo>
                <a:lnTo>
                  <a:pt x="240982" y="568883"/>
                </a:lnTo>
                <a:lnTo>
                  <a:pt x="239001" y="579780"/>
                </a:lnTo>
                <a:lnTo>
                  <a:pt x="235889" y="584263"/>
                </a:lnTo>
                <a:lnTo>
                  <a:pt x="228625" y="586562"/>
                </a:lnTo>
                <a:lnTo>
                  <a:pt x="219062" y="586066"/>
                </a:lnTo>
                <a:lnTo>
                  <a:pt x="180492" y="570992"/>
                </a:lnTo>
                <a:lnTo>
                  <a:pt x="147370" y="508139"/>
                </a:lnTo>
                <a:lnTo>
                  <a:pt x="133337" y="466267"/>
                </a:lnTo>
                <a:lnTo>
                  <a:pt x="123532" y="416852"/>
                </a:lnTo>
                <a:lnTo>
                  <a:pt x="119164" y="381330"/>
                </a:lnTo>
                <a:lnTo>
                  <a:pt x="116547" y="368147"/>
                </a:lnTo>
                <a:lnTo>
                  <a:pt x="112039" y="355561"/>
                </a:lnTo>
                <a:lnTo>
                  <a:pt x="105727" y="343750"/>
                </a:lnTo>
                <a:lnTo>
                  <a:pt x="97675" y="332879"/>
                </a:lnTo>
                <a:lnTo>
                  <a:pt x="74472" y="302958"/>
                </a:lnTo>
                <a:lnTo>
                  <a:pt x="49047" y="261226"/>
                </a:lnTo>
                <a:lnTo>
                  <a:pt x="26670" y="208826"/>
                </a:lnTo>
                <a:lnTo>
                  <a:pt x="12611" y="146900"/>
                </a:lnTo>
                <a:lnTo>
                  <a:pt x="12115" y="120891"/>
                </a:lnTo>
                <a:lnTo>
                  <a:pt x="17449" y="98806"/>
                </a:lnTo>
                <a:lnTo>
                  <a:pt x="45554" y="66751"/>
                </a:lnTo>
                <a:lnTo>
                  <a:pt x="90779" y="52324"/>
                </a:lnTo>
                <a:lnTo>
                  <a:pt x="115963" y="51104"/>
                </a:lnTo>
                <a:lnTo>
                  <a:pt x="139090" y="52971"/>
                </a:lnTo>
                <a:lnTo>
                  <a:pt x="158064" y="56883"/>
                </a:lnTo>
                <a:lnTo>
                  <a:pt x="170776" y="61734"/>
                </a:lnTo>
                <a:lnTo>
                  <a:pt x="184086" y="83197"/>
                </a:lnTo>
                <a:lnTo>
                  <a:pt x="210934" y="98463"/>
                </a:lnTo>
                <a:lnTo>
                  <a:pt x="248081" y="106260"/>
                </a:lnTo>
                <a:lnTo>
                  <a:pt x="292277" y="105321"/>
                </a:lnTo>
                <a:lnTo>
                  <a:pt x="295757" y="104889"/>
                </a:lnTo>
                <a:lnTo>
                  <a:pt x="298234" y="101727"/>
                </a:lnTo>
                <a:lnTo>
                  <a:pt x="297383" y="94754"/>
                </a:lnTo>
                <a:lnTo>
                  <a:pt x="296532" y="94094"/>
                </a:lnTo>
                <a:lnTo>
                  <a:pt x="294208" y="92278"/>
                </a:lnTo>
                <a:lnTo>
                  <a:pt x="290728" y="92710"/>
                </a:lnTo>
                <a:lnTo>
                  <a:pt x="258292" y="94094"/>
                </a:lnTo>
                <a:lnTo>
                  <a:pt x="229273" y="90474"/>
                </a:lnTo>
                <a:lnTo>
                  <a:pt x="205663" y="82486"/>
                </a:lnTo>
                <a:lnTo>
                  <a:pt x="189445" y="70815"/>
                </a:lnTo>
                <a:lnTo>
                  <a:pt x="206235" y="74968"/>
                </a:lnTo>
                <a:lnTo>
                  <a:pt x="222973" y="76860"/>
                </a:lnTo>
                <a:lnTo>
                  <a:pt x="237959" y="77216"/>
                </a:lnTo>
                <a:lnTo>
                  <a:pt x="249466" y="76746"/>
                </a:lnTo>
                <a:lnTo>
                  <a:pt x="249936" y="76809"/>
                </a:lnTo>
                <a:lnTo>
                  <a:pt x="257987" y="75692"/>
                </a:lnTo>
                <a:lnTo>
                  <a:pt x="273075" y="72466"/>
                </a:lnTo>
                <a:lnTo>
                  <a:pt x="278396" y="70815"/>
                </a:lnTo>
                <a:lnTo>
                  <a:pt x="292531" y="66446"/>
                </a:lnTo>
                <a:lnTo>
                  <a:pt x="296684" y="64490"/>
                </a:lnTo>
                <a:lnTo>
                  <a:pt x="312496" y="57023"/>
                </a:lnTo>
                <a:lnTo>
                  <a:pt x="329107" y="43561"/>
                </a:lnTo>
                <a:lnTo>
                  <a:pt x="346570" y="31724"/>
                </a:lnTo>
                <a:lnTo>
                  <a:pt x="377431" y="19621"/>
                </a:lnTo>
                <a:lnTo>
                  <a:pt x="415201" y="12763"/>
                </a:lnTo>
                <a:lnTo>
                  <a:pt x="453428" y="16662"/>
                </a:lnTo>
                <a:lnTo>
                  <a:pt x="488467" y="40982"/>
                </a:lnTo>
                <a:lnTo>
                  <a:pt x="504799" y="86474"/>
                </a:lnTo>
                <a:lnTo>
                  <a:pt x="505714" y="153809"/>
                </a:lnTo>
                <a:lnTo>
                  <a:pt x="505714" y="46405"/>
                </a:lnTo>
                <a:lnTo>
                  <a:pt x="475818" y="12763"/>
                </a:lnTo>
                <a:lnTo>
                  <a:pt x="415124" y="0"/>
                </a:lnTo>
                <a:lnTo>
                  <a:pt x="373811" y="7327"/>
                </a:lnTo>
                <a:lnTo>
                  <a:pt x="339763" y="20929"/>
                </a:lnTo>
                <a:lnTo>
                  <a:pt x="319532" y="35229"/>
                </a:lnTo>
                <a:lnTo>
                  <a:pt x="303326" y="47688"/>
                </a:lnTo>
                <a:lnTo>
                  <a:pt x="283438" y="56197"/>
                </a:lnTo>
                <a:lnTo>
                  <a:pt x="264655" y="61379"/>
                </a:lnTo>
                <a:lnTo>
                  <a:pt x="252158" y="63779"/>
                </a:lnTo>
                <a:lnTo>
                  <a:pt x="239356" y="64490"/>
                </a:lnTo>
                <a:lnTo>
                  <a:pt x="220014" y="63982"/>
                </a:lnTo>
                <a:lnTo>
                  <a:pt x="198691" y="60528"/>
                </a:lnTo>
                <a:lnTo>
                  <a:pt x="179908" y="52324"/>
                </a:lnTo>
                <a:lnTo>
                  <a:pt x="176745" y="51104"/>
                </a:lnTo>
                <a:lnTo>
                  <a:pt x="156870" y="43383"/>
                </a:lnTo>
                <a:lnTo>
                  <a:pt x="120548" y="38430"/>
                </a:lnTo>
                <a:lnTo>
                  <a:pt x="78676" y="41313"/>
                </a:lnTo>
                <a:lnTo>
                  <a:pt x="39001" y="55867"/>
                </a:lnTo>
                <a:lnTo>
                  <a:pt x="9029" y="87033"/>
                </a:lnTo>
                <a:lnTo>
                  <a:pt x="0" y="148450"/>
                </a:lnTo>
                <a:lnTo>
                  <a:pt x="14566" y="212674"/>
                </a:lnTo>
                <a:lnTo>
                  <a:pt x="37731" y="266979"/>
                </a:lnTo>
                <a:lnTo>
                  <a:pt x="64033" y="310197"/>
                </a:lnTo>
                <a:lnTo>
                  <a:pt x="88049" y="341160"/>
                </a:lnTo>
                <a:lnTo>
                  <a:pt x="94983" y="350532"/>
                </a:lnTo>
                <a:lnTo>
                  <a:pt x="100431" y="360705"/>
                </a:lnTo>
                <a:lnTo>
                  <a:pt x="104305" y="371538"/>
                </a:lnTo>
                <a:lnTo>
                  <a:pt x="106565" y="382879"/>
                </a:lnTo>
                <a:lnTo>
                  <a:pt x="110921" y="418401"/>
                </a:lnTo>
                <a:lnTo>
                  <a:pt x="119722" y="464591"/>
                </a:lnTo>
                <a:lnTo>
                  <a:pt x="132664" y="505294"/>
                </a:lnTo>
                <a:lnTo>
                  <a:pt x="162001" y="568350"/>
                </a:lnTo>
                <a:lnTo>
                  <a:pt x="202615" y="596163"/>
                </a:lnTo>
                <a:lnTo>
                  <a:pt x="221792" y="598932"/>
                </a:lnTo>
                <a:lnTo>
                  <a:pt x="224993" y="598830"/>
                </a:lnTo>
                <a:lnTo>
                  <a:pt x="253568" y="573405"/>
                </a:lnTo>
                <a:lnTo>
                  <a:pt x="252095" y="555040"/>
                </a:lnTo>
                <a:lnTo>
                  <a:pt x="246697" y="532904"/>
                </a:lnTo>
                <a:lnTo>
                  <a:pt x="239077" y="508000"/>
                </a:lnTo>
                <a:lnTo>
                  <a:pt x="234835" y="494385"/>
                </a:lnTo>
                <a:lnTo>
                  <a:pt x="230924" y="481076"/>
                </a:lnTo>
                <a:lnTo>
                  <a:pt x="227774" y="468617"/>
                </a:lnTo>
                <a:lnTo>
                  <a:pt x="225806" y="457530"/>
                </a:lnTo>
                <a:lnTo>
                  <a:pt x="225450" y="454634"/>
                </a:lnTo>
                <a:lnTo>
                  <a:pt x="224624" y="448741"/>
                </a:lnTo>
                <a:lnTo>
                  <a:pt x="222859" y="434708"/>
                </a:lnTo>
                <a:lnTo>
                  <a:pt x="222364" y="421347"/>
                </a:lnTo>
                <a:lnTo>
                  <a:pt x="224358" y="408965"/>
                </a:lnTo>
                <a:lnTo>
                  <a:pt x="252183" y="382320"/>
                </a:lnTo>
                <a:lnTo>
                  <a:pt x="290182" y="373126"/>
                </a:lnTo>
                <a:lnTo>
                  <a:pt x="311518" y="371754"/>
                </a:lnTo>
                <a:lnTo>
                  <a:pt x="329285" y="372859"/>
                </a:lnTo>
                <a:lnTo>
                  <a:pt x="362737" y="391985"/>
                </a:lnTo>
                <a:lnTo>
                  <a:pt x="372110" y="430631"/>
                </a:lnTo>
                <a:lnTo>
                  <a:pt x="372732" y="436549"/>
                </a:lnTo>
                <a:lnTo>
                  <a:pt x="373087" y="439445"/>
                </a:lnTo>
                <a:lnTo>
                  <a:pt x="373722" y="448741"/>
                </a:lnTo>
                <a:lnTo>
                  <a:pt x="373811" y="463296"/>
                </a:lnTo>
                <a:lnTo>
                  <a:pt x="373214" y="477735"/>
                </a:lnTo>
                <a:lnTo>
                  <a:pt x="372249" y="494385"/>
                </a:lnTo>
                <a:lnTo>
                  <a:pt x="371030" y="517639"/>
                </a:lnTo>
                <a:lnTo>
                  <a:pt x="374167" y="558584"/>
                </a:lnTo>
                <a:lnTo>
                  <a:pt x="395630" y="576821"/>
                </a:lnTo>
                <a:lnTo>
                  <a:pt x="404545" y="576795"/>
                </a:lnTo>
                <a:lnTo>
                  <a:pt x="414413" y="574687"/>
                </a:lnTo>
                <a:lnTo>
                  <a:pt x="429107" y="568350"/>
                </a:lnTo>
                <a:lnTo>
                  <a:pt x="433463" y="565327"/>
                </a:lnTo>
                <a:lnTo>
                  <a:pt x="443268" y="558533"/>
                </a:lnTo>
                <a:lnTo>
                  <a:pt x="469023" y="500595"/>
                </a:lnTo>
                <a:lnTo>
                  <a:pt x="477672" y="421347"/>
                </a:lnTo>
                <a:lnTo>
                  <a:pt x="477596" y="418401"/>
                </a:lnTo>
                <a:lnTo>
                  <a:pt x="475081" y="373684"/>
                </a:lnTo>
                <a:lnTo>
                  <a:pt x="470217" y="334010"/>
                </a:lnTo>
                <a:lnTo>
                  <a:pt x="469734" y="324319"/>
                </a:lnTo>
                <a:lnTo>
                  <a:pt x="470662" y="314820"/>
                </a:lnTo>
                <a:lnTo>
                  <a:pt x="472986" y="305650"/>
                </a:lnTo>
                <a:lnTo>
                  <a:pt x="476681" y="296938"/>
                </a:lnTo>
                <a:lnTo>
                  <a:pt x="493166" y="260629"/>
                </a:lnTo>
                <a:lnTo>
                  <a:pt x="508927" y="211582"/>
                </a:lnTo>
                <a:lnTo>
                  <a:pt x="518731" y="152209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626" y="5894387"/>
            <a:ext cx="17145" cy="41910"/>
          </a:xfrm>
          <a:custGeom>
            <a:avLst/>
            <a:gdLst/>
            <a:ahLst/>
            <a:cxnLst/>
            <a:rect l="l" t="t" r="r" b="b"/>
            <a:pathLst>
              <a:path w="17145" h="41910">
                <a:moveTo>
                  <a:pt x="9436" y="0"/>
                </a:moveTo>
                <a:lnTo>
                  <a:pt x="5956" y="431"/>
                </a:lnTo>
                <a:lnTo>
                  <a:pt x="2476" y="863"/>
                </a:lnTo>
                <a:lnTo>
                  <a:pt x="0" y="4025"/>
                </a:lnTo>
                <a:lnTo>
                  <a:pt x="4343" y="39357"/>
                </a:lnTo>
                <a:lnTo>
                  <a:pt x="7505" y="41821"/>
                </a:lnTo>
                <a:lnTo>
                  <a:pt x="14465" y="40970"/>
                </a:lnTo>
                <a:lnTo>
                  <a:pt x="16941" y="37807"/>
                </a:lnTo>
                <a:lnTo>
                  <a:pt x="12611" y="2476"/>
                </a:lnTo>
                <a:lnTo>
                  <a:pt x="94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4" name="object 264"/>
          <p:cNvPicPr/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946" y="5993141"/>
            <a:ext cx="172186" cy="68376"/>
          </a:xfrm>
          <a:prstGeom prst="rect">
            <a:avLst/>
          </a:prstGeom>
        </p:spPr>
      </p:pic>
      <p:sp>
        <p:nvSpPr>
          <p:cNvPr id="265" name="object 265"/>
          <p:cNvSpPr/>
          <p:nvPr/>
        </p:nvSpPr>
        <p:spPr>
          <a:xfrm>
            <a:off x="-1446" y="599203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2476" y="8940"/>
                </a:lnTo>
                <a:lnTo>
                  <a:pt x="0" y="12103"/>
                </a:lnTo>
                <a:lnTo>
                  <a:pt x="850" y="19075"/>
                </a:lnTo>
                <a:lnTo>
                  <a:pt x="4025" y="21551"/>
                </a:lnTo>
                <a:lnTo>
                  <a:pt x="7505" y="21120"/>
                </a:lnTo>
                <a:lnTo>
                  <a:pt x="76885" y="12598"/>
                </a:lnTo>
                <a:lnTo>
                  <a:pt x="79362" y="9436"/>
                </a:lnTo>
                <a:lnTo>
                  <a:pt x="78498" y="2463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8879" y="6077935"/>
            <a:ext cx="67945" cy="61594"/>
          </a:xfrm>
          <a:custGeom>
            <a:avLst/>
            <a:gdLst/>
            <a:ahLst/>
            <a:cxnLst/>
            <a:rect l="l" t="t" r="r" b="b"/>
            <a:pathLst>
              <a:path w="67945" h="61595">
                <a:moveTo>
                  <a:pt x="58788" y="0"/>
                </a:moveTo>
                <a:lnTo>
                  <a:pt x="241" y="52082"/>
                </a:lnTo>
                <a:lnTo>
                  <a:pt x="0" y="56095"/>
                </a:lnTo>
                <a:lnTo>
                  <a:pt x="2336" y="58712"/>
                </a:lnTo>
                <a:lnTo>
                  <a:pt x="3771" y="60337"/>
                </a:lnTo>
                <a:lnTo>
                  <a:pt x="5854" y="61036"/>
                </a:lnTo>
                <a:lnTo>
                  <a:pt x="9093" y="60642"/>
                </a:lnTo>
                <a:lnTo>
                  <a:pt x="10299" y="60121"/>
                </a:lnTo>
                <a:lnTo>
                  <a:pt x="67246" y="9474"/>
                </a:lnTo>
                <a:lnTo>
                  <a:pt x="67475" y="5460"/>
                </a:lnTo>
                <a:lnTo>
                  <a:pt x="62801" y="203"/>
                </a:lnTo>
                <a:lnTo>
                  <a:pt x="587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0" y="586595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38554" y="591344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02529" y="601875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24822" y="577498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1" name="object 271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72" name="object 272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844044" y="1962017"/>
              <a:ext cx="3489960" cy="4732020"/>
            </a:xfrm>
            <a:custGeom>
              <a:avLst/>
              <a:gdLst/>
              <a:ahLst/>
              <a:cxnLst/>
              <a:rect l="l" t="t" r="r" b="b"/>
              <a:pathLst>
                <a:path w="3489959" h="4732020">
                  <a:moveTo>
                    <a:pt x="1744903" y="0"/>
                  </a:moveTo>
                  <a:lnTo>
                    <a:pt x="1704294" y="628"/>
                  </a:lnTo>
                  <a:lnTo>
                    <a:pt x="1663913" y="2503"/>
                  </a:lnTo>
                  <a:lnTo>
                    <a:pt x="1623768" y="5612"/>
                  </a:lnTo>
                  <a:lnTo>
                    <a:pt x="1583871" y="9941"/>
                  </a:lnTo>
                  <a:lnTo>
                    <a:pt x="1544231" y="15476"/>
                  </a:lnTo>
                  <a:lnTo>
                    <a:pt x="1504859" y="22204"/>
                  </a:lnTo>
                  <a:lnTo>
                    <a:pt x="1465764" y="30111"/>
                  </a:lnTo>
                  <a:lnTo>
                    <a:pt x="1426956" y="39184"/>
                  </a:lnTo>
                  <a:lnTo>
                    <a:pt x="1388446" y="49408"/>
                  </a:lnTo>
                  <a:lnTo>
                    <a:pt x="1350243" y="60771"/>
                  </a:lnTo>
                  <a:lnTo>
                    <a:pt x="1312358" y="73259"/>
                  </a:lnTo>
                  <a:lnTo>
                    <a:pt x="1274801" y="86857"/>
                  </a:lnTo>
                  <a:lnTo>
                    <a:pt x="1237581" y="101553"/>
                  </a:lnTo>
                  <a:lnTo>
                    <a:pt x="1200709" y="117333"/>
                  </a:lnTo>
                  <a:lnTo>
                    <a:pt x="1164194" y="134184"/>
                  </a:lnTo>
                  <a:lnTo>
                    <a:pt x="1128048" y="152091"/>
                  </a:lnTo>
                  <a:lnTo>
                    <a:pt x="1092279" y="171041"/>
                  </a:lnTo>
                  <a:lnTo>
                    <a:pt x="1056898" y="191020"/>
                  </a:lnTo>
                  <a:lnTo>
                    <a:pt x="1021914" y="212015"/>
                  </a:lnTo>
                  <a:lnTo>
                    <a:pt x="987339" y="234012"/>
                  </a:lnTo>
                  <a:lnTo>
                    <a:pt x="953182" y="256998"/>
                  </a:lnTo>
                  <a:lnTo>
                    <a:pt x="919452" y="280959"/>
                  </a:lnTo>
                  <a:lnTo>
                    <a:pt x="886161" y="305882"/>
                  </a:lnTo>
                  <a:lnTo>
                    <a:pt x="853317" y="331752"/>
                  </a:lnTo>
                  <a:lnTo>
                    <a:pt x="820932" y="358556"/>
                  </a:lnTo>
                  <a:lnTo>
                    <a:pt x="789015" y="386281"/>
                  </a:lnTo>
                  <a:lnTo>
                    <a:pt x="757576" y="414913"/>
                  </a:lnTo>
                  <a:lnTo>
                    <a:pt x="726625" y="444438"/>
                  </a:lnTo>
                  <a:lnTo>
                    <a:pt x="696172" y="474842"/>
                  </a:lnTo>
                  <a:lnTo>
                    <a:pt x="666228" y="506113"/>
                  </a:lnTo>
                  <a:lnTo>
                    <a:pt x="636802" y="538237"/>
                  </a:lnTo>
                  <a:lnTo>
                    <a:pt x="607904" y="571199"/>
                  </a:lnTo>
                  <a:lnTo>
                    <a:pt x="579545" y="604987"/>
                  </a:lnTo>
                  <a:lnTo>
                    <a:pt x="551734" y="639586"/>
                  </a:lnTo>
                  <a:lnTo>
                    <a:pt x="524482" y="674983"/>
                  </a:lnTo>
                  <a:lnTo>
                    <a:pt x="497798" y="711165"/>
                  </a:lnTo>
                  <a:lnTo>
                    <a:pt x="471692" y="748117"/>
                  </a:lnTo>
                  <a:lnTo>
                    <a:pt x="446176" y="785827"/>
                  </a:lnTo>
                  <a:lnTo>
                    <a:pt x="421257" y="824280"/>
                  </a:lnTo>
                  <a:lnTo>
                    <a:pt x="396948" y="863464"/>
                  </a:lnTo>
                  <a:lnTo>
                    <a:pt x="373257" y="903363"/>
                  </a:lnTo>
                  <a:lnTo>
                    <a:pt x="350195" y="943966"/>
                  </a:lnTo>
                  <a:lnTo>
                    <a:pt x="327771" y="985258"/>
                  </a:lnTo>
                  <a:lnTo>
                    <a:pt x="305997" y="1027225"/>
                  </a:lnTo>
                  <a:lnTo>
                    <a:pt x="284881" y="1069854"/>
                  </a:lnTo>
                  <a:lnTo>
                    <a:pt x="264434" y="1113132"/>
                  </a:lnTo>
                  <a:lnTo>
                    <a:pt x="244666" y="1157044"/>
                  </a:lnTo>
                  <a:lnTo>
                    <a:pt x="225587" y="1201577"/>
                  </a:lnTo>
                  <a:lnTo>
                    <a:pt x="207206" y="1246718"/>
                  </a:lnTo>
                  <a:lnTo>
                    <a:pt x="189535" y="1292453"/>
                  </a:lnTo>
                  <a:lnTo>
                    <a:pt x="172583" y="1338768"/>
                  </a:lnTo>
                  <a:lnTo>
                    <a:pt x="156360" y="1385650"/>
                  </a:lnTo>
                  <a:lnTo>
                    <a:pt x="140876" y="1433085"/>
                  </a:lnTo>
                  <a:lnTo>
                    <a:pt x="126142" y="1481059"/>
                  </a:lnTo>
                  <a:lnTo>
                    <a:pt x="112166" y="1529559"/>
                  </a:lnTo>
                  <a:lnTo>
                    <a:pt x="98960" y="1578572"/>
                  </a:lnTo>
                  <a:lnTo>
                    <a:pt x="86533" y="1628083"/>
                  </a:lnTo>
                  <a:lnTo>
                    <a:pt x="74895" y="1678079"/>
                  </a:lnTo>
                  <a:lnTo>
                    <a:pt x="64057" y="1728546"/>
                  </a:lnTo>
                  <a:lnTo>
                    <a:pt x="54028" y="1779471"/>
                  </a:lnTo>
                  <a:lnTo>
                    <a:pt x="44818" y="1830841"/>
                  </a:lnTo>
                  <a:lnTo>
                    <a:pt x="36438" y="1882641"/>
                  </a:lnTo>
                  <a:lnTo>
                    <a:pt x="28898" y="1934858"/>
                  </a:lnTo>
                  <a:lnTo>
                    <a:pt x="22207" y="1987478"/>
                  </a:lnTo>
                  <a:lnTo>
                    <a:pt x="16375" y="2040488"/>
                  </a:lnTo>
                  <a:lnTo>
                    <a:pt x="11413" y="2093875"/>
                  </a:lnTo>
                  <a:lnTo>
                    <a:pt x="7331" y="2147623"/>
                  </a:lnTo>
                  <a:lnTo>
                    <a:pt x="4139" y="2201721"/>
                  </a:lnTo>
                  <a:lnTo>
                    <a:pt x="1846" y="2256154"/>
                  </a:lnTo>
                  <a:lnTo>
                    <a:pt x="463" y="2310909"/>
                  </a:lnTo>
                  <a:lnTo>
                    <a:pt x="0" y="2365971"/>
                  </a:lnTo>
                  <a:lnTo>
                    <a:pt x="463" y="2421034"/>
                  </a:lnTo>
                  <a:lnTo>
                    <a:pt x="1846" y="2475789"/>
                  </a:lnTo>
                  <a:lnTo>
                    <a:pt x="4139" y="2530222"/>
                  </a:lnTo>
                  <a:lnTo>
                    <a:pt x="7331" y="2584319"/>
                  </a:lnTo>
                  <a:lnTo>
                    <a:pt x="11413" y="2638068"/>
                  </a:lnTo>
                  <a:lnTo>
                    <a:pt x="16375" y="2691454"/>
                  </a:lnTo>
                  <a:lnTo>
                    <a:pt x="22207" y="2744465"/>
                  </a:lnTo>
                  <a:lnTo>
                    <a:pt x="28898" y="2797085"/>
                  </a:lnTo>
                  <a:lnTo>
                    <a:pt x="36438" y="2849302"/>
                  </a:lnTo>
                  <a:lnTo>
                    <a:pt x="44818" y="2901102"/>
                  </a:lnTo>
                  <a:lnTo>
                    <a:pt x="54028" y="2952471"/>
                  </a:lnTo>
                  <a:lnTo>
                    <a:pt x="64057" y="3003397"/>
                  </a:lnTo>
                  <a:lnTo>
                    <a:pt x="74895" y="3053864"/>
                  </a:lnTo>
                  <a:lnTo>
                    <a:pt x="86533" y="3103860"/>
                  </a:lnTo>
                  <a:lnTo>
                    <a:pt x="98960" y="3153371"/>
                  </a:lnTo>
                  <a:lnTo>
                    <a:pt x="112166" y="3202384"/>
                  </a:lnTo>
                  <a:lnTo>
                    <a:pt x="126142" y="3250884"/>
                  </a:lnTo>
                  <a:lnTo>
                    <a:pt x="140876" y="3298858"/>
                  </a:lnTo>
                  <a:lnTo>
                    <a:pt x="156360" y="3346293"/>
                  </a:lnTo>
                  <a:lnTo>
                    <a:pt x="172583" y="3393175"/>
                  </a:lnTo>
                  <a:lnTo>
                    <a:pt x="189535" y="3439490"/>
                  </a:lnTo>
                  <a:lnTo>
                    <a:pt x="207206" y="3485225"/>
                  </a:lnTo>
                  <a:lnTo>
                    <a:pt x="225587" y="3530365"/>
                  </a:lnTo>
                  <a:lnTo>
                    <a:pt x="244666" y="3574899"/>
                  </a:lnTo>
                  <a:lnTo>
                    <a:pt x="264434" y="3618811"/>
                  </a:lnTo>
                  <a:lnTo>
                    <a:pt x="284881" y="3662089"/>
                  </a:lnTo>
                  <a:lnTo>
                    <a:pt x="305997" y="3704718"/>
                  </a:lnTo>
                  <a:lnTo>
                    <a:pt x="327771" y="3746685"/>
                  </a:lnTo>
                  <a:lnTo>
                    <a:pt x="350195" y="3787977"/>
                  </a:lnTo>
                  <a:lnTo>
                    <a:pt x="373257" y="3828579"/>
                  </a:lnTo>
                  <a:lnTo>
                    <a:pt x="396948" y="3868479"/>
                  </a:lnTo>
                  <a:lnTo>
                    <a:pt x="421257" y="3907663"/>
                  </a:lnTo>
                  <a:lnTo>
                    <a:pt x="446176" y="3946116"/>
                  </a:lnTo>
                  <a:lnTo>
                    <a:pt x="471692" y="3983826"/>
                  </a:lnTo>
                  <a:lnTo>
                    <a:pt x="497798" y="4020778"/>
                  </a:lnTo>
                  <a:lnTo>
                    <a:pt x="524482" y="4056960"/>
                  </a:lnTo>
                  <a:lnTo>
                    <a:pt x="551734" y="4092357"/>
                  </a:lnTo>
                  <a:lnTo>
                    <a:pt x="579545" y="4126956"/>
                  </a:lnTo>
                  <a:lnTo>
                    <a:pt x="607904" y="4160744"/>
                  </a:lnTo>
                  <a:lnTo>
                    <a:pt x="636802" y="4193706"/>
                  </a:lnTo>
                  <a:lnTo>
                    <a:pt x="666228" y="4225829"/>
                  </a:lnTo>
                  <a:lnTo>
                    <a:pt x="696172" y="4257100"/>
                  </a:lnTo>
                  <a:lnTo>
                    <a:pt x="726625" y="4287505"/>
                  </a:lnTo>
                  <a:lnTo>
                    <a:pt x="757576" y="4317030"/>
                  </a:lnTo>
                  <a:lnTo>
                    <a:pt x="789015" y="4345662"/>
                  </a:lnTo>
                  <a:lnTo>
                    <a:pt x="820932" y="4373387"/>
                  </a:lnTo>
                  <a:lnTo>
                    <a:pt x="853317" y="4400191"/>
                  </a:lnTo>
                  <a:lnTo>
                    <a:pt x="886161" y="4426061"/>
                  </a:lnTo>
                  <a:lnTo>
                    <a:pt x="919452" y="4450983"/>
                  </a:lnTo>
                  <a:lnTo>
                    <a:pt x="953182" y="4474944"/>
                  </a:lnTo>
                  <a:lnTo>
                    <a:pt x="987339" y="4497930"/>
                  </a:lnTo>
                  <a:lnTo>
                    <a:pt x="1021914" y="4519928"/>
                  </a:lnTo>
                  <a:lnTo>
                    <a:pt x="1056898" y="4540923"/>
                  </a:lnTo>
                  <a:lnTo>
                    <a:pt x="1092279" y="4560902"/>
                  </a:lnTo>
                  <a:lnTo>
                    <a:pt x="1128048" y="4579852"/>
                  </a:lnTo>
                  <a:lnTo>
                    <a:pt x="1164194" y="4597759"/>
                  </a:lnTo>
                  <a:lnTo>
                    <a:pt x="1200709" y="4614609"/>
                  </a:lnTo>
                  <a:lnTo>
                    <a:pt x="1237581" y="4630389"/>
                  </a:lnTo>
                  <a:lnTo>
                    <a:pt x="1274801" y="4645085"/>
                  </a:lnTo>
                  <a:lnTo>
                    <a:pt x="1312358" y="4658684"/>
                  </a:lnTo>
                  <a:lnTo>
                    <a:pt x="1350243" y="4671172"/>
                  </a:lnTo>
                  <a:lnTo>
                    <a:pt x="1388446" y="4682535"/>
                  </a:lnTo>
                  <a:lnTo>
                    <a:pt x="1426956" y="4692759"/>
                  </a:lnTo>
                  <a:lnTo>
                    <a:pt x="1465764" y="4701832"/>
                  </a:lnTo>
                  <a:lnTo>
                    <a:pt x="1504859" y="4709739"/>
                  </a:lnTo>
                  <a:lnTo>
                    <a:pt x="1544231" y="4716467"/>
                  </a:lnTo>
                  <a:lnTo>
                    <a:pt x="1583871" y="4722002"/>
                  </a:lnTo>
                  <a:lnTo>
                    <a:pt x="1623768" y="4726331"/>
                  </a:lnTo>
                  <a:lnTo>
                    <a:pt x="1663913" y="4729440"/>
                  </a:lnTo>
                  <a:lnTo>
                    <a:pt x="1704294" y="4731315"/>
                  </a:lnTo>
                  <a:lnTo>
                    <a:pt x="1744903" y="4731943"/>
                  </a:lnTo>
                  <a:lnTo>
                    <a:pt x="1785512" y="4731315"/>
                  </a:lnTo>
                  <a:lnTo>
                    <a:pt x="1825894" y="4729440"/>
                  </a:lnTo>
                  <a:lnTo>
                    <a:pt x="1866039" y="4726331"/>
                  </a:lnTo>
                  <a:lnTo>
                    <a:pt x="1905936" y="4722002"/>
                  </a:lnTo>
                  <a:lnTo>
                    <a:pt x="1945576" y="4716467"/>
                  </a:lnTo>
                  <a:lnTo>
                    <a:pt x="1984948" y="4709739"/>
                  </a:lnTo>
                  <a:lnTo>
                    <a:pt x="2024043" y="4701832"/>
                  </a:lnTo>
                  <a:lnTo>
                    <a:pt x="2062851" y="4692759"/>
                  </a:lnTo>
                  <a:lnTo>
                    <a:pt x="2101361" y="4682535"/>
                  </a:lnTo>
                  <a:lnTo>
                    <a:pt x="2139563" y="4671172"/>
                  </a:lnTo>
                  <a:lnTo>
                    <a:pt x="2177449" y="4658684"/>
                  </a:lnTo>
                  <a:lnTo>
                    <a:pt x="2215006" y="4645085"/>
                  </a:lnTo>
                  <a:lnTo>
                    <a:pt x="2252226" y="4630389"/>
                  </a:lnTo>
                  <a:lnTo>
                    <a:pt x="2289098" y="4614609"/>
                  </a:lnTo>
                  <a:lnTo>
                    <a:pt x="2325612" y="4597759"/>
                  </a:lnTo>
                  <a:lnTo>
                    <a:pt x="2361759" y="4579852"/>
                  </a:lnTo>
                  <a:lnTo>
                    <a:pt x="2397528" y="4560902"/>
                  </a:lnTo>
                  <a:lnTo>
                    <a:pt x="2432909" y="4540923"/>
                  </a:lnTo>
                  <a:lnTo>
                    <a:pt x="2467892" y="4519928"/>
                  </a:lnTo>
                  <a:lnTo>
                    <a:pt x="2502468" y="4497930"/>
                  </a:lnTo>
                  <a:lnTo>
                    <a:pt x="2536625" y="4474944"/>
                  </a:lnTo>
                  <a:lnTo>
                    <a:pt x="2570354" y="4450983"/>
                  </a:lnTo>
                  <a:lnTo>
                    <a:pt x="2603646" y="4426061"/>
                  </a:lnTo>
                  <a:lnTo>
                    <a:pt x="2636489" y="4400191"/>
                  </a:lnTo>
                  <a:lnTo>
                    <a:pt x="2668875" y="4373387"/>
                  </a:lnTo>
                  <a:lnTo>
                    <a:pt x="2700792" y="4345662"/>
                  </a:lnTo>
                  <a:lnTo>
                    <a:pt x="2732231" y="4317030"/>
                  </a:lnTo>
                  <a:lnTo>
                    <a:pt x="2763182" y="4287505"/>
                  </a:lnTo>
                  <a:lnTo>
                    <a:pt x="2793634" y="4257100"/>
                  </a:lnTo>
                  <a:lnTo>
                    <a:pt x="2823578" y="4225829"/>
                  </a:lnTo>
                  <a:lnTo>
                    <a:pt x="2853005" y="4193706"/>
                  </a:lnTo>
                  <a:lnTo>
                    <a:pt x="2881902" y="4160744"/>
                  </a:lnTo>
                  <a:lnTo>
                    <a:pt x="2910261" y="4126956"/>
                  </a:lnTo>
                  <a:lnTo>
                    <a:pt x="2938072" y="4092357"/>
                  </a:lnTo>
                  <a:lnTo>
                    <a:pt x="2965325" y="4056960"/>
                  </a:lnTo>
                  <a:lnTo>
                    <a:pt x="2992009" y="4020778"/>
                  </a:lnTo>
                  <a:lnTo>
                    <a:pt x="3018114" y="3983826"/>
                  </a:lnTo>
                  <a:lnTo>
                    <a:pt x="3043631" y="3946116"/>
                  </a:lnTo>
                  <a:lnTo>
                    <a:pt x="3068549" y="3907663"/>
                  </a:lnTo>
                  <a:lnTo>
                    <a:pt x="3092859" y="3868479"/>
                  </a:lnTo>
                  <a:lnTo>
                    <a:pt x="3116550" y="3828579"/>
                  </a:lnTo>
                  <a:lnTo>
                    <a:pt x="3139612" y="3787977"/>
                  </a:lnTo>
                  <a:lnTo>
                    <a:pt x="3162035" y="3746685"/>
                  </a:lnTo>
                  <a:lnTo>
                    <a:pt x="3183810" y="3704718"/>
                  </a:lnTo>
                  <a:lnTo>
                    <a:pt x="3204926" y="3662089"/>
                  </a:lnTo>
                  <a:lnTo>
                    <a:pt x="3225373" y="3618811"/>
                  </a:lnTo>
                  <a:lnTo>
                    <a:pt x="3245141" y="3574899"/>
                  </a:lnTo>
                  <a:lnTo>
                    <a:pt x="3264220" y="3530365"/>
                  </a:lnTo>
                  <a:lnTo>
                    <a:pt x="3282600" y="3485225"/>
                  </a:lnTo>
                  <a:lnTo>
                    <a:pt x="3300271" y="3439490"/>
                  </a:lnTo>
                  <a:lnTo>
                    <a:pt x="3317223" y="3393175"/>
                  </a:lnTo>
                  <a:lnTo>
                    <a:pt x="3333446" y="3346293"/>
                  </a:lnTo>
                  <a:lnTo>
                    <a:pt x="3348930" y="3298858"/>
                  </a:lnTo>
                  <a:lnTo>
                    <a:pt x="3363665" y="3250884"/>
                  </a:lnTo>
                  <a:lnTo>
                    <a:pt x="3377641" y="3202384"/>
                  </a:lnTo>
                  <a:lnTo>
                    <a:pt x="3390847" y="3153371"/>
                  </a:lnTo>
                  <a:lnTo>
                    <a:pt x="3403274" y="3103860"/>
                  </a:lnTo>
                  <a:lnTo>
                    <a:pt x="3414911" y="3053864"/>
                  </a:lnTo>
                  <a:lnTo>
                    <a:pt x="3425750" y="3003397"/>
                  </a:lnTo>
                  <a:lnTo>
                    <a:pt x="3435779" y="2952471"/>
                  </a:lnTo>
                  <a:lnTo>
                    <a:pt x="3444988" y="2901102"/>
                  </a:lnTo>
                  <a:lnTo>
                    <a:pt x="3453368" y="2849302"/>
                  </a:lnTo>
                  <a:lnTo>
                    <a:pt x="3460909" y="2797085"/>
                  </a:lnTo>
                  <a:lnTo>
                    <a:pt x="3467600" y="2744465"/>
                  </a:lnTo>
                  <a:lnTo>
                    <a:pt x="3473431" y="2691454"/>
                  </a:lnTo>
                  <a:lnTo>
                    <a:pt x="3478393" y="2638068"/>
                  </a:lnTo>
                  <a:lnTo>
                    <a:pt x="3482475" y="2584319"/>
                  </a:lnTo>
                  <a:lnTo>
                    <a:pt x="3485668" y="2530222"/>
                  </a:lnTo>
                  <a:lnTo>
                    <a:pt x="3487961" y="2475789"/>
                  </a:lnTo>
                  <a:lnTo>
                    <a:pt x="3489344" y="2421034"/>
                  </a:lnTo>
                  <a:lnTo>
                    <a:pt x="3489807" y="2365971"/>
                  </a:lnTo>
                  <a:lnTo>
                    <a:pt x="3489344" y="2310909"/>
                  </a:lnTo>
                  <a:lnTo>
                    <a:pt x="3487961" y="2256154"/>
                  </a:lnTo>
                  <a:lnTo>
                    <a:pt x="3485668" y="2201721"/>
                  </a:lnTo>
                  <a:lnTo>
                    <a:pt x="3482475" y="2147623"/>
                  </a:lnTo>
                  <a:lnTo>
                    <a:pt x="3478393" y="2093875"/>
                  </a:lnTo>
                  <a:lnTo>
                    <a:pt x="3473431" y="2040488"/>
                  </a:lnTo>
                  <a:lnTo>
                    <a:pt x="3467600" y="1987478"/>
                  </a:lnTo>
                  <a:lnTo>
                    <a:pt x="3460909" y="1934858"/>
                  </a:lnTo>
                  <a:lnTo>
                    <a:pt x="3453368" y="1882641"/>
                  </a:lnTo>
                  <a:lnTo>
                    <a:pt x="3444988" y="1830841"/>
                  </a:lnTo>
                  <a:lnTo>
                    <a:pt x="3435779" y="1779471"/>
                  </a:lnTo>
                  <a:lnTo>
                    <a:pt x="3425750" y="1728546"/>
                  </a:lnTo>
                  <a:lnTo>
                    <a:pt x="3414911" y="1678079"/>
                  </a:lnTo>
                  <a:lnTo>
                    <a:pt x="3403274" y="1628083"/>
                  </a:lnTo>
                  <a:lnTo>
                    <a:pt x="3390847" y="1578572"/>
                  </a:lnTo>
                  <a:lnTo>
                    <a:pt x="3377641" y="1529559"/>
                  </a:lnTo>
                  <a:lnTo>
                    <a:pt x="3363665" y="1481059"/>
                  </a:lnTo>
                  <a:lnTo>
                    <a:pt x="3348930" y="1433085"/>
                  </a:lnTo>
                  <a:lnTo>
                    <a:pt x="3333446" y="1385650"/>
                  </a:lnTo>
                  <a:lnTo>
                    <a:pt x="3317223" y="1338768"/>
                  </a:lnTo>
                  <a:lnTo>
                    <a:pt x="3300271" y="1292453"/>
                  </a:lnTo>
                  <a:lnTo>
                    <a:pt x="3282600" y="1246718"/>
                  </a:lnTo>
                  <a:lnTo>
                    <a:pt x="3264220" y="1201577"/>
                  </a:lnTo>
                  <a:lnTo>
                    <a:pt x="3245141" y="1157044"/>
                  </a:lnTo>
                  <a:lnTo>
                    <a:pt x="3225373" y="1113132"/>
                  </a:lnTo>
                  <a:lnTo>
                    <a:pt x="3204926" y="1069854"/>
                  </a:lnTo>
                  <a:lnTo>
                    <a:pt x="3183810" y="1027225"/>
                  </a:lnTo>
                  <a:lnTo>
                    <a:pt x="3162035" y="985258"/>
                  </a:lnTo>
                  <a:lnTo>
                    <a:pt x="3139612" y="943966"/>
                  </a:lnTo>
                  <a:lnTo>
                    <a:pt x="3116550" y="903363"/>
                  </a:lnTo>
                  <a:lnTo>
                    <a:pt x="3092859" y="863464"/>
                  </a:lnTo>
                  <a:lnTo>
                    <a:pt x="3068549" y="824280"/>
                  </a:lnTo>
                  <a:lnTo>
                    <a:pt x="3043631" y="785827"/>
                  </a:lnTo>
                  <a:lnTo>
                    <a:pt x="3018114" y="748117"/>
                  </a:lnTo>
                  <a:lnTo>
                    <a:pt x="2992009" y="711165"/>
                  </a:lnTo>
                  <a:lnTo>
                    <a:pt x="2965325" y="674983"/>
                  </a:lnTo>
                  <a:lnTo>
                    <a:pt x="2938072" y="639586"/>
                  </a:lnTo>
                  <a:lnTo>
                    <a:pt x="2910261" y="604987"/>
                  </a:lnTo>
                  <a:lnTo>
                    <a:pt x="2881902" y="571199"/>
                  </a:lnTo>
                  <a:lnTo>
                    <a:pt x="2853005" y="538237"/>
                  </a:lnTo>
                  <a:lnTo>
                    <a:pt x="2823578" y="506113"/>
                  </a:lnTo>
                  <a:lnTo>
                    <a:pt x="2793634" y="474842"/>
                  </a:lnTo>
                  <a:lnTo>
                    <a:pt x="2763182" y="444438"/>
                  </a:lnTo>
                  <a:lnTo>
                    <a:pt x="2732231" y="414913"/>
                  </a:lnTo>
                  <a:lnTo>
                    <a:pt x="2700792" y="386281"/>
                  </a:lnTo>
                  <a:lnTo>
                    <a:pt x="2668875" y="358556"/>
                  </a:lnTo>
                  <a:lnTo>
                    <a:pt x="2636489" y="331752"/>
                  </a:lnTo>
                  <a:lnTo>
                    <a:pt x="2603646" y="305882"/>
                  </a:lnTo>
                  <a:lnTo>
                    <a:pt x="2570354" y="280959"/>
                  </a:lnTo>
                  <a:lnTo>
                    <a:pt x="2536625" y="256998"/>
                  </a:lnTo>
                  <a:lnTo>
                    <a:pt x="2502468" y="234012"/>
                  </a:lnTo>
                  <a:lnTo>
                    <a:pt x="2467892" y="212015"/>
                  </a:lnTo>
                  <a:lnTo>
                    <a:pt x="2432909" y="191020"/>
                  </a:lnTo>
                  <a:lnTo>
                    <a:pt x="2397528" y="171041"/>
                  </a:lnTo>
                  <a:lnTo>
                    <a:pt x="2361759" y="152091"/>
                  </a:lnTo>
                  <a:lnTo>
                    <a:pt x="2325612" y="134184"/>
                  </a:lnTo>
                  <a:lnTo>
                    <a:pt x="2289098" y="117333"/>
                  </a:lnTo>
                  <a:lnTo>
                    <a:pt x="2252226" y="101553"/>
                  </a:lnTo>
                  <a:lnTo>
                    <a:pt x="2215006" y="86857"/>
                  </a:lnTo>
                  <a:lnTo>
                    <a:pt x="2177449" y="73259"/>
                  </a:lnTo>
                  <a:lnTo>
                    <a:pt x="2139563" y="60771"/>
                  </a:lnTo>
                  <a:lnTo>
                    <a:pt x="2101361" y="49408"/>
                  </a:lnTo>
                  <a:lnTo>
                    <a:pt x="2062851" y="39184"/>
                  </a:lnTo>
                  <a:lnTo>
                    <a:pt x="2024043" y="30111"/>
                  </a:lnTo>
                  <a:lnTo>
                    <a:pt x="1984948" y="22204"/>
                  </a:lnTo>
                  <a:lnTo>
                    <a:pt x="1945576" y="15476"/>
                  </a:lnTo>
                  <a:lnTo>
                    <a:pt x="1905936" y="9941"/>
                  </a:lnTo>
                  <a:lnTo>
                    <a:pt x="1866039" y="5612"/>
                  </a:lnTo>
                  <a:lnTo>
                    <a:pt x="1825894" y="2503"/>
                  </a:lnTo>
                  <a:lnTo>
                    <a:pt x="1785512" y="628"/>
                  </a:lnTo>
                  <a:lnTo>
                    <a:pt x="174490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580603" y="4321708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414388"/>
                  </a:moveTo>
                  <a:lnTo>
                    <a:pt x="1509128" y="306616"/>
                  </a:lnTo>
                  <a:lnTo>
                    <a:pt x="1326654" y="76657"/>
                  </a:lnTo>
                  <a:lnTo>
                    <a:pt x="1216317" y="0"/>
                  </a:lnTo>
                  <a:lnTo>
                    <a:pt x="1133525" y="76657"/>
                  </a:lnTo>
                  <a:lnTo>
                    <a:pt x="1033741" y="306616"/>
                  </a:lnTo>
                  <a:lnTo>
                    <a:pt x="930846" y="492277"/>
                  </a:lnTo>
                  <a:lnTo>
                    <a:pt x="931049" y="518147"/>
                  </a:lnTo>
                  <a:lnTo>
                    <a:pt x="912939" y="578205"/>
                  </a:lnTo>
                  <a:lnTo>
                    <a:pt x="939685" y="807745"/>
                  </a:lnTo>
                  <a:lnTo>
                    <a:pt x="999718" y="858100"/>
                  </a:lnTo>
                  <a:lnTo>
                    <a:pt x="1019644" y="869429"/>
                  </a:lnTo>
                  <a:lnTo>
                    <a:pt x="902931" y="886879"/>
                  </a:lnTo>
                  <a:lnTo>
                    <a:pt x="781392" y="1074674"/>
                  </a:lnTo>
                  <a:lnTo>
                    <a:pt x="766368" y="1177721"/>
                  </a:lnTo>
                  <a:lnTo>
                    <a:pt x="833907" y="1210017"/>
                  </a:lnTo>
                  <a:lnTo>
                    <a:pt x="680275" y="1327353"/>
                  </a:lnTo>
                  <a:lnTo>
                    <a:pt x="641438" y="1402486"/>
                  </a:lnTo>
                  <a:lnTo>
                    <a:pt x="675805" y="1418361"/>
                  </a:lnTo>
                  <a:lnTo>
                    <a:pt x="554685" y="1446923"/>
                  </a:lnTo>
                  <a:lnTo>
                    <a:pt x="504215" y="1493901"/>
                  </a:lnTo>
                  <a:lnTo>
                    <a:pt x="574484" y="1560957"/>
                  </a:lnTo>
                  <a:lnTo>
                    <a:pt x="417969" y="1562049"/>
                  </a:lnTo>
                  <a:lnTo>
                    <a:pt x="361721" y="1595069"/>
                  </a:lnTo>
                  <a:lnTo>
                    <a:pt x="397979" y="1655813"/>
                  </a:lnTo>
                  <a:lnTo>
                    <a:pt x="236067" y="1642084"/>
                  </a:lnTo>
                  <a:lnTo>
                    <a:pt x="176314" y="1672386"/>
                  </a:lnTo>
                  <a:lnTo>
                    <a:pt x="202653" y="1729727"/>
                  </a:lnTo>
                  <a:lnTo>
                    <a:pt x="61658" y="1706194"/>
                  </a:lnTo>
                  <a:lnTo>
                    <a:pt x="0" y="1727098"/>
                  </a:lnTo>
                  <a:lnTo>
                    <a:pt x="9423" y="1819109"/>
                  </a:lnTo>
                  <a:lnTo>
                    <a:pt x="77876" y="2008276"/>
                  </a:lnTo>
                  <a:lnTo>
                    <a:pt x="159791" y="2079942"/>
                  </a:lnTo>
                  <a:lnTo>
                    <a:pt x="213880" y="2103831"/>
                  </a:lnTo>
                  <a:lnTo>
                    <a:pt x="264261" y="2079942"/>
                  </a:lnTo>
                  <a:lnTo>
                    <a:pt x="335038" y="2008276"/>
                  </a:lnTo>
                  <a:lnTo>
                    <a:pt x="340588" y="1938388"/>
                  </a:lnTo>
                  <a:lnTo>
                    <a:pt x="380707" y="1993823"/>
                  </a:lnTo>
                  <a:lnTo>
                    <a:pt x="458216" y="2012124"/>
                  </a:lnTo>
                  <a:lnTo>
                    <a:pt x="506260" y="2008517"/>
                  </a:lnTo>
                  <a:lnTo>
                    <a:pt x="544804" y="1974240"/>
                  </a:lnTo>
                  <a:lnTo>
                    <a:pt x="593864" y="1900580"/>
                  </a:lnTo>
                  <a:lnTo>
                    <a:pt x="588645" y="1874520"/>
                  </a:lnTo>
                  <a:lnTo>
                    <a:pt x="736942" y="1914194"/>
                  </a:lnTo>
                  <a:lnTo>
                    <a:pt x="811758" y="1911464"/>
                  </a:lnTo>
                  <a:lnTo>
                    <a:pt x="833412" y="1851279"/>
                  </a:lnTo>
                  <a:lnTo>
                    <a:pt x="824191" y="1719135"/>
                  </a:lnTo>
                  <a:lnTo>
                    <a:pt x="823976" y="1718906"/>
                  </a:lnTo>
                  <a:lnTo>
                    <a:pt x="1071499" y="1590281"/>
                  </a:lnTo>
                  <a:lnTo>
                    <a:pt x="1146581" y="1513636"/>
                  </a:lnTo>
                  <a:lnTo>
                    <a:pt x="1068882" y="1477010"/>
                  </a:lnTo>
                  <a:lnTo>
                    <a:pt x="1221740" y="1390624"/>
                  </a:lnTo>
                  <a:lnTo>
                    <a:pt x="1271676" y="1320444"/>
                  </a:lnTo>
                  <a:lnTo>
                    <a:pt x="1155522" y="1267015"/>
                  </a:lnTo>
                  <a:lnTo>
                    <a:pt x="1281239" y="1139672"/>
                  </a:lnTo>
                  <a:lnTo>
                    <a:pt x="1333080" y="1065745"/>
                  </a:lnTo>
                  <a:lnTo>
                    <a:pt x="1309585" y="1027480"/>
                  </a:lnTo>
                  <a:lnTo>
                    <a:pt x="1217282" y="998969"/>
                  </a:lnTo>
                  <a:lnTo>
                    <a:pt x="1198181" y="928306"/>
                  </a:lnTo>
                  <a:lnTo>
                    <a:pt x="1274064" y="945527"/>
                  </a:lnTo>
                  <a:lnTo>
                    <a:pt x="1431480" y="763143"/>
                  </a:lnTo>
                  <a:lnTo>
                    <a:pt x="1487741" y="666013"/>
                  </a:lnTo>
                  <a:lnTo>
                    <a:pt x="1446250" y="621449"/>
                  </a:lnTo>
                  <a:lnTo>
                    <a:pt x="1310424" y="596747"/>
                  </a:lnTo>
                  <a:lnTo>
                    <a:pt x="1251038" y="571677"/>
                  </a:lnTo>
                  <a:lnTo>
                    <a:pt x="1369822" y="557187"/>
                  </a:lnTo>
                  <a:lnTo>
                    <a:pt x="1483728" y="516191"/>
                  </a:lnTo>
                  <a:lnTo>
                    <a:pt x="1536217" y="476415"/>
                  </a:lnTo>
                  <a:lnTo>
                    <a:pt x="1540319" y="41438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638563" y="4614658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165569" y="500418"/>
                  </a:moveTo>
                  <a:lnTo>
                    <a:pt x="137287" y="483476"/>
                  </a:lnTo>
                  <a:lnTo>
                    <a:pt x="80645" y="451319"/>
                  </a:lnTo>
                  <a:lnTo>
                    <a:pt x="0" y="406158"/>
                  </a:lnTo>
                  <a:lnTo>
                    <a:pt x="165569" y="500418"/>
                  </a:lnTo>
                  <a:close/>
                </a:path>
                <a:path w="308609" h="501014">
                  <a:moveTo>
                    <a:pt x="232676" y="412750"/>
                  </a:moveTo>
                  <a:lnTo>
                    <a:pt x="150190" y="379171"/>
                  </a:lnTo>
                  <a:lnTo>
                    <a:pt x="106337" y="371843"/>
                  </a:lnTo>
                  <a:lnTo>
                    <a:pt x="86410" y="394284"/>
                  </a:lnTo>
                  <a:lnTo>
                    <a:pt x="76822" y="444093"/>
                  </a:lnTo>
                  <a:lnTo>
                    <a:pt x="232676" y="412750"/>
                  </a:lnTo>
                  <a:close/>
                </a:path>
                <a:path w="308609" h="501014">
                  <a:moveTo>
                    <a:pt x="308241" y="129209"/>
                  </a:moveTo>
                  <a:lnTo>
                    <a:pt x="224663" y="69672"/>
                  </a:lnTo>
                  <a:lnTo>
                    <a:pt x="229120" y="59982"/>
                  </a:lnTo>
                  <a:lnTo>
                    <a:pt x="231470" y="52031"/>
                  </a:lnTo>
                  <a:lnTo>
                    <a:pt x="207708" y="57581"/>
                  </a:lnTo>
                  <a:lnTo>
                    <a:pt x="126911" y="0"/>
                  </a:lnTo>
                  <a:lnTo>
                    <a:pt x="126034" y="23901"/>
                  </a:lnTo>
                  <a:lnTo>
                    <a:pt x="144640" y="45326"/>
                  </a:lnTo>
                  <a:lnTo>
                    <a:pt x="178460" y="64414"/>
                  </a:lnTo>
                  <a:lnTo>
                    <a:pt x="84569" y="86360"/>
                  </a:lnTo>
                  <a:lnTo>
                    <a:pt x="141097" y="134505"/>
                  </a:lnTo>
                  <a:lnTo>
                    <a:pt x="175006" y="147802"/>
                  </a:lnTo>
                  <a:lnTo>
                    <a:pt x="199821" y="123786"/>
                  </a:lnTo>
                  <a:lnTo>
                    <a:pt x="217589" y="85102"/>
                  </a:lnTo>
                  <a:lnTo>
                    <a:pt x="308241" y="129209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47665" y="5334030"/>
              <a:ext cx="166585" cy="151068"/>
            </a:xfrm>
            <a:prstGeom prst="rect">
              <a:avLst/>
            </a:prstGeom>
          </p:spPr>
        </p:pic>
        <p:sp>
          <p:nvSpPr>
            <p:cNvPr id="280" name="object 280"/>
            <p:cNvSpPr/>
            <p:nvPr/>
          </p:nvSpPr>
          <p:spPr>
            <a:xfrm>
              <a:off x="9420555" y="5596838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88" y="74803"/>
                  </a:moveTo>
                  <a:lnTo>
                    <a:pt x="150164" y="33020"/>
                  </a:lnTo>
                  <a:lnTo>
                    <a:pt x="118300" y="17576"/>
                  </a:lnTo>
                  <a:lnTo>
                    <a:pt x="104152" y="27114"/>
                  </a:lnTo>
                  <a:lnTo>
                    <a:pt x="98247" y="54902"/>
                  </a:lnTo>
                  <a:lnTo>
                    <a:pt x="97116" y="0"/>
                  </a:lnTo>
                  <a:lnTo>
                    <a:pt x="96062" y="59309"/>
                  </a:lnTo>
                  <a:lnTo>
                    <a:pt x="96050" y="60020"/>
                  </a:lnTo>
                  <a:lnTo>
                    <a:pt x="29641" y="44602"/>
                  </a:lnTo>
                  <a:lnTo>
                    <a:pt x="0" y="38950"/>
                  </a:lnTo>
                  <a:lnTo>
                    <a:pt x="1727" y="42875"/>
                  </a:lnTo>
                  <a:lnTo>
                    <a:pt x="28409" y="56007"/>
                  </a:lnTo>
                  <a:lnTo>
                    <a:pt x="96050" y="63004"/>
                  </a:lnTo>
                  <a:lnTo>
                    <a:pt x="95986" y="92163"/>
                  </a:lnTo>
                  <a:lnTo>
                    <a:pt x="97116" y="110337"/>
                  </a:lnTo>
                  <a:lnTo>
                    <a:pt x="99720" y="125615"/>
                  </a:lnTo>
                  <a:lnTo>
                    <a:pt x="98425" y="63246"/>
                  </a:lnTo>
                  <a:lnTo>
                    <a:pt x="210388" y="74803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87436" y="5825244"/>
              <a:ext cx="135763" cy="98907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29867" y="6064461"/>
              <a:ext cx="155676" cy="141376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27473" y="4446625"/>
              <a:ext cx="1499543" cy="1945043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9742924" y="4624895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0" y="89749"/>
                  </a:moveTo>
                  <a:lnTo>
                    <a:pt x="35890" y="116978"/>
                  </a:lnTo>
                  <a:lnTo>
                    <a:pt x="69362" y="125720"/>
                  </a:lnTo>
                  <a:lnTo>
                    <a:pt x="81165" y="124941"/>
                  </a:lnTo>
                  <a:lnTo>
                    <a:pt x="92698" y="122099"/>
                  </a:lnTo>
                  <a:lnTo>
                    <a:pt x="99901" y="118865"/>
                  </a:lnTo>
                  <a:lnTo>
                    <a:pt x="69331" y="118865"/>
                  </a:lnTo>
                  <a:lnTo>
                    <a:pt x="58716" y="118335"/>
                  </a:lnTo>
                  <a:lnTo>
                    <a:pt x="18262" y="102593"/>
                  </a:lnTo>
                  <a:lnTo>
                    <a:pt x="8993" y="96409"/>
                  </a:lnTo>
                  <a:lnTo>
                    <a:pt x="0" y="89749"/>
                  </a:lnTo>
                  <a:close/>
                </a:path>
                <a:path w="296545" h="125729">
                  <a:moveTo>
                    <a:pt x="150311" y="61428"/>
                  </a:moveTo>
                  <a:lnTo>
                    <a:pt x="140017" y="61428"/>
                  </a:lnTo>
                  <a:lnTo>
                    <a:pt x="139763" y="62152"/>
                  </a:lnTo>
                  <a:lnTo>
                    <a:pt x="115823" y="96607"/>
                  </a:lnTo>
                  <a:lnTo>
                    <a:pt x="79794" y="117536"/>
                  </a:lnTo>
                  <a:lnTo>
                    <a:pt x="69331" y="118865"/>
                  </a:lnTo>
                  <a:lnTo>
                    <a:pt x="99901" y="118865"/>
                  </a:lnTo>
                  <a:lnTo>
                    <a:pt x="130311" y="94712"/>
                  </a:lnTo>
                  <a:lnTo>
                    <a:pt x="149072" y="65314"/>
                  </a:lnTo>
                  <a:lnTo>
                    <a:pt x="149224" y="65060"/>
                  </a:lnTo>
                  <a:lnTo>
                    <a:pt x="149326" y="64603"/>
                  </a:lnTo>
                  <a:lnTo>
                    <a:pt x="150311" y="61428"/>
                  </a:lnTo>
                  <a:close/>
                </a:path>
                <a:path w="296545" h="125729">
                  <a:moveTo>
                    <a:pt x="139953" y="61552"/>
                  </a:moveTo>
                  <a:lnTo>
                    <a:pt x="139647" y="62152"/>
                  </a:lnTo>
                  <a:lnTo>
                    <a:pt x="139953" y="61552"/>
                  </a:lnTo>
                  <a:close/>
                </a:path>
                <a:path w="296545" h="125729">
                  <a:moveTo>
                    <a:pt x="140017" y="61428"/>
                  </a:moveTo>
                  <a:lnTo>
                    <a:pt x="139763" y="62152"/>
                  </a:lnTo>
                  <a:lnTo>
                    <a:pt x="140017" y="61428"/>
                  </a:lnTo>
                  <a:close/>
                </a:path>
                <a:path w="296545" h="125729">
                  <a:moveTo>
                    <a:pt x="218298" y="0"/>
                  </a:moveTo>
                  <a:lnTo>
                    <a:pt x="172468" y="12571"/>
                  </a:lnTo>
                  <a:lnTo>
                    <a:pt x="143387" y="50741"/>
                  </a:lnTo>
                  <a:lnTo>
                    <a:pt x="139953" y="61552"/>
                  </a:lnTo>
                  <a:lnTo>
                    <a:pt x="150311" y="61428"/>
                  </a:lnTo>
                  <a:lnTo>
                    <a:pt x="169417" y="26897"/>
                  </a:lnTo>
                  <a:lnTo>
                    <a:pt x="207517" y="8240"/>
                  </a:lnTo>
                  <a:lnTo>
                    <a:pt x="229687" y="6743"/>
                  </a:lnTo>
                  <a:lnTo>
                    <a:pt x="261959" y="6743"/>
                  </a:lnTo>
                  <a:lnTo>
                    <a:pt x="253060" y="4214"/>
                  </a:lnTo>
                  <a:lnTo>
                    <a:pt x="241655" y="1943"/>
                  </a:lnTo>
                  <a:lnTo>
                    <a:pt x="230050" y="481"/>
                  </a:lnTo>
                  <a:lnTo>
                    <a:pt x="218298" y="0"/>
                  </a:lnTo>
                  <a:close/>
                </a:path>
                <a:path w="296545" h="125729">
                  <a:moveTo>
                    <a:pt x="261959" y="6743"/>
                  </a:moveTo>
                  <a:lnTo>
                    <a:pt x="229687" y="6743"/>
                  </a:lnTo>
                  <a:lnTo>
                    <a:pt x="240909" y="7478"/>
                  </a:lnTo>
                  <a:lnTo>
                    <a:pt x="252094" y="8990"/>
                  </a:lnTo>
                  <a:lnTo>
                    <a:pt x="263278" y="11000"/>
                  </a:lnTo>
                  <a:lnTo>
                    <a:pt x="274362" y="13646"/>
                  </a:lnTo>
                  <a:lnTo>
                    <a:pt x="285340" y="16846"/>
                  </a:lnTo>
                  <a:lnTo>
                    <a:pt x="296202" y="20521"/>
                  </a:lnTo>
                  <a:lnTo>
                    <a:pt x="285864" y="15462"/>
                  </a:lnTo>
                  <a:lnTo>
                    <a:pt x="275183" y="11110"/>
                  </a:lnTo>
                  <a:lnTo>
                    <a:pt x="264226" y="7387"/>
                  </a:lnTo>
                  <a:lnTo>
                    <a:pt x="261959" y="674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84003" y="4628285"/>
              <a:ext cx="182600" cy="129222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9612335" y="5018650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0" y="78435"/>
                  </a:moveTo>
                  <a:lnTo>
                    <a:pt x="38519" y="93713"/>
                  </a:lnTo>
                  <a:lnTo>
                    <a:pt x="78917" y="104317"/>
                  </a:lnTo>
                  <a:lnTo>
                    <a:pt x="92900" y="106413"/>
                  </a:lnTo>
                  <a:lnTo>
                    <a:pt x="100177" y="106260"/>
                  </a:lnTo>
                  <a:lnTo>
                    <a:pt x="107378" y="105968"/>
                  </a:lnTo>
                  <a:lnTo>
                    <a:pt x="115074" y="105194"/>
                  </a:lnTo>
                  <a:lnTo>
                    <a:pt x="125793" y="98552"/>
                  </a:lnTo>
                  <a:lnTo>
                    <a:pt x="126117" y="98209"/>
                  </a:lnTo>
                  <a:lnTo>
                    <a:pt x="93319" y="98209"/>
                  </a:lnTo>
                  <a:lnTo>
                    <a:pt x="86626" y="97891"/>
                  </a:lnTo>
                  <a:lnTo>
                    <a:pt x="39814" y="89357"/>
                  </a:lnTo>
                  <a:lnTo>
                    <a:pt x="19873" y="84124"/>
                  </a:lnTo>
                  <a:lnTo>
                    <a:pt x="0" y="78435"/>
                  </a:lnTo>
                  <a:close/>
                </a:path>
                <a:path w="278765" h="106679">
                  <a:moveTo>
                    <a:pt x="186677" y="0"/>
                  </a:moveTo>
                  <a:lnTo>
                    <a:pt x="139928" y="15049"/>
                  </a:lnTo>
                  <a:lnTo>
                    <a:pt x="116878" y="58889"/>
                  </a:lnTo>
                  <a:lnTo>
                    <a:pt x="116636" y="60579"/>
                  </a:lnTo>
                  <a:lnTo>
                    <a:pt x="117487" y="62103"/>
                  </a:lnTo>
                  <a:lnTo>
                    <a:pt x="121299" y="70582"/>
                  </a:lnTo>
                  <a:lnTo>
                    <a:pt x="123150" y="79435"/>
                  </a:lnTo>
                  <a:lnTo>
                    <a:pt x="122122" y="87388"/>
                  </a:lnTo>
                  <a:lnTo>
                    <a:pt x="117297" y="93167"/>
                  </a:lnTo>
                  <a:lnTo>
                    <a:pt x="112763" y="96253"/>
                  </a:lnTo>
                  <a:lnTo>
                    <a:pt x="106260" y="97459"/>
                  </a:lnTo>
                  <a:lnTo>
                    <a:pt x="93319" y="98209"/>
                  </a:lnTo>
                  <a:lnTo>
                    <a:pt x="126117" y="98209"/>
                  </a:lnTo>
                  <a:lnTo>
                    <a:pt x="128981" y="95173"/>
                  </a:lnTo>
                  <a:lnTo>
                    <a:pt x="130733" y="91122"/>
                  </a:lnTo>
                  <a:lnTo>
                    <a:pt x="132537" y="87096"/>
                  </a:lnTo>
                  <a:lnTo>
                    <a:pt x="132956" y="82804"/>
                  </a:lnTo>
                  <a:lnTo>
                    <a:pt x="132697" y="78435"/>
                  </a:lnTo>
                  <a:lnTo>
                    <a:pt x="132105" y="70802"/>
                  </a:lnTo>
                  <a:lnTo>
                    <a:pt x="129578" y="63931"/>
                  </a:lnTo>
                  <a:lnTo>
                    <a:pt x="127640" y="60325"/>
                  </a:lnTo>
                  <a:lnTo>
                    <a:pt x="126530" y="60325"/>
                  </a:lnTo>
                  <a:lnTo>
                    <a:pt x="125920" y="57124"/>
                  </a:lnTo>
                  <a:lnTo>
                    <a:pt x="127244" y="57124"/>
                  </a:lnTo>
                  <a:lnTo>
                    <a:pt x="128948" y="49492"/>
                  </a:lnTo>
                  <a:lnTo>
                    <a:pt x="132862" y="39271"/>
                  </a:lnTo>
                  <a:lnTo>
                    <a:pt x="165001" y="12123"/>
                  </a:lnTo>
                  <a:lnTo>
                    <a:pt x="198544" y="7481"/>
                  </a:lnTo>
                  <a:lnTo>
                    <a:pt x="239060" y="7481"/>
                  </a:lnTo>
                  <a:lnTo>
                    <a:pt x="234226" y="6070"/>
                  </a:lnTo>
                  <a:lnTo>
                    <a:pt x="222571" y="3468"/>
                  </a:lnTo>
                  <a:lnTo>
                    <a:pt x="210756" y="1482"/>
                  </a:lnTo>
                  <a:lnTo>
                    <a:pt x="198789" y="273"/>
                  </a:lnTo>
                  <a:lnTo>
                    <a:pt x="186677" y="0"/>
                  </a:lnTo>
                  <a:close/>
                </a:path>
                <a:path w="278765" h="106679">
                  <a:moveTo>
                    <a:pt x="125920" y="57124"/>
                  </a:moveTo>
                  <a:lnTo>
                    <a:pt x="126530" y="60325"/>
                  </a:lnTo>
                  <a:lnTo>
                    <a:pt x="126855" y="58865"/>
                  </a:lnTo>
                  <a:lnTo>
                    <a:pt x="125920" y="57124"/>
                  </a:lnTo>
                  <a:close/>
                </a:path>
                <a:path w="278765" h="106679">
                  <a:moveTo>
                    <a:pt x="126855" y="58865"/>
                  </a:moveTo>
                  <a:lnTo>
                    <a:pt x="126530" y="60325"/>
                  </a:lnTo>
                  <a:lnTo>
                    <a:pt x="127640" y="60325"/>
                  </a:lnTo>
                  <a:lnTo>
                    <a:pt x="126855" y="58865"/>
                  </a:lnTo>
                  <a:close/>
                </a:path>
                <a:path w="278765" h="106679">
                  <a:moveTo>
                    <a:pt x="127244" y="57124"/>
                  </a:moveTo>
                  <a:lnTo>
                    <a:pt x="125920" y="57124"/>
                  </a:lnTo>
                  <a:lnTo>
                    <a:pt x="126855" y="58865"/>
                  </a:lnTo>
                  <a:lnTo>
                    <a:pt x="127244" y="57124"/>
                  </a:lnTo>
                  <a:close/>
                </a:path>
                <a:path w="278765" h="106679">
                  <a:moveTo>
                    <a:pt x="239060" y="7481"/>
                  </a:moveTo>
                  <a:lnTo>
                    <a:pt x="198544" y="7481"/>
                  </a:lnTo>
                  <a:lnTo>
                    <a:pt x="210081" y="7939"/>
                  </a:lnTo>
                  <a:lnTo>
                    <a:pt x="221636" y="9151"/>
                  </a:lnTo>
                  <a:lnTo>
                    <a:pt x="267415" y="18929"/>
                  </a:lnTo>
                  <a:lnTo>
                    <a:pt x="278688" y="22390"/>
                  </a:lnTo>
                  <a:lnTo>
                    <a:pt x="267924" y="17480"/>
                  </a:lnTo>
                  <a:lnTo>
                    <a:pt x="256822" y="13155"/>
                  </a:lnTo>
                  <a:lnTo>
                    <a:pt x="245562" y="9378"/>
                  </a:lnTo>
                  <a:lnTo>
                    <a:pt x="239060" y="7481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58341" y="5034442"/>
              <a:ext cx="165582" cy="94246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67443" y="5347639"/>
              <a:ext cx="166585" cy="135348"/>
            </a:xfrm>
            <a:prstGeom prst="rect">
              <a:avLst/>
            </a:prstGeom>
          </p:spPr>
        </p:pic>
        <p:sp>
          <p:nvSpPr>
            <p:cNvPr id="289" name="object 289"/>
            <p:cNvSpPr/>
            <p:nvPr/>
          </p:nvSpPr>
          <p:spPr>
            <a:xfrm>
              <a:off x="9307220" y="5610478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35763" y="254787"/>
                  </a:moveTo>
                  <a:lnTo>
                    <a:pt x="129463" y="254977"/>
                  </a:lnTo>
                  <a:lnTo>
                    <a:pt x="123317" y="255981"/>
                  </a:lnTo>
                  <a:lnTo>
                    <a:pt x="117106" y="256832"/>
                  </a:lnTo>
                  <a:lnTo>
                    <a:pt x="110934" y="257911"/>
                  </a:lnTo>
                  <a:lnTo>
                    <a:pt x="104775" y="259207"/>
                  </a:lnTo>
                  <a:lnTo>
                    <a:pt x="98717" y="260985"/>
                  </a:lnTo>
                  <a:lnTo>
                    <a:pt x="92633" y="262674"/>
                  </a:lnTo>
                  <a:lnTo>
                    <a:pt x="86652" y="264909"/>
                  </a:lnTo>
                  <a:lnTo>
                    <a:pt x="80759" y="267741"/>
                  </a:lnTo>
                  <a:lnTo>
                    <a:pt x="76352" y="270154"/>
                  </a:lnTo>
                  <a:lnTo>
                    <a:pt x="75780" y="267487"/>
                  </a:lnTo>
                  <a:lnTo>
                    <a:pt x="70739" y="241579"/>
                  </a:lnTo>
                  <a:lnTo>
                    <a:pt x="67868" y="228422"/>
                  </a:lnTo>
                  <a:lnTo>
                    <a:pt x="66662" y="235115"/>
                  </a:lnTo>
                  <a:lnTo>
                    <a:pt x="65938" y="241871"/>
                  </a:lnTo>
                  <a:lnTo>
                    <a:pt x="65620" y="248627"/>
                  </a:lnTo>
                  <a:lnTo>
                    <a:pt x="65646" y="255384"/>
                  </a:lnTo>
                  <a:lnTo>
                    <a:pt x="65951" y="262166"/>
                  </a:lnTo>
                  <a:lnTo>
                    <a:pt x="66598" y="268935"/>
                  </a:lnTo>
                  <a:lnTo>
                    <a:pt x="67576" y="275678"/>
                  </a:lnTo>
                  <a:lnTo>
                    <a:pt x="67627" y="275983"/>
                  </a:lnTo>
                  <a:lnTo>
                    <a:pt x="66522" y="278231"/>
                  </a:lnTo>
                  <a:lnTo>
                    <a:pt x="25298" y="266890"/>
                  </a:lnTo>
                  <a:lnTo>
                    <a:pt x="0" y="254787"/>
                  </a:lnTo>
                  <a:lnTo>
                    <a:pt x="3733" y="260045"/>
                  </a:lnTo>
                  <a:lnTo>
                    <a:pt x="40347" y="280797"/>
                  </a:lnTo>
                  <a:lnTo>
                    <a:pt x="70624" y="289191"/>
                  </a:lnTo>
                  <a:lnTo>
                    <a:pt x="72669" y="295579"/>
                  </a:lnTo>
                  <a:lnTo>
                    <a:pt x="98094" y="327317"/>
                  </a:lnTo>
                  <a:lnTo>
                    <a:pt x="93891" y="322148"/>
                  </a:lnTo>
                  <a:lnTo>
                    <a:pt x="90512" y="316649"/>
                  </a:lnTo>
                  <a:lnTo>
                    <a:pt x="78498" y="279920"/>
                  </a:lnTo>
                  <a:lnTo>
                    <a:pt x="80200" y="278701"/>
                  </a:lnTo>
                  <a:lnTo>
                    <a:pt x="85102" y="275958"/>
                  </a:lnTo>
                  <a:lnTo>
                    <a:pt x="90131" y="273011"/>
                  </a:lnTo>
                  <a:lnTo>
                    <a:pt x="101257" y="268211"/>
                  </a:lnTo>
                  <a:lnTo>
                    <a:pt x="109740" y="264795"/>
                  </a:lnTo>
                  <a:lnTo>
                    <a:pt x="135763" y="254787"/>
                  </a:lnTo>
                  <a:close/>
                </a:path>
                <a:path w="343534" h="327660">
                  <a:moveTo>
                    <a:pt x="343509" y="74803"/>
                  </a:moveTo>
                  <a:lnTo>
                    <a:pt x="308508" y="50088"/>
                  </a:lnTo>
                  <a:lnTo>
                    <a:pt x="269062" y="33807"/>
                  </a:lnTo>
                  <a:lnTo>
                    <a:pt x="260121" y="32550"/>
                  </a:lnTo>
                  <a:lnTo>
                    <a:pt x="250761" y="32791"/>
                  </a:lnTo>
                  <a:lnTo>
                    <a:pt x="244500" y="33566"/>
                  </a:lnTo>
                  <a:lnTo>
                    <a:pt x="237604" y="36385"/>
                  </a:lnTo>
                  <a:lnTo>
                    <a:pt x="234149" y="40449"/>
                  </a:lnTo>
                  <a:lnTo>
                    <a:pt x="233743" y="31457"/>
                  </a:lnTo>
                  <a:lnTo>
                    <a:pt x="232397" y="15735"/>
                  </a:lnTo>
                  <a:lnTo>
                    <a:pt x="230238" y="0"/>
                  </a:lnTo>
                  <a:lnTo>
                    <a:pt x="227609" y="15671"/>
                  </a:lnTo>
                  <a:lnTo>
                    <a:pt x="225996" y="31394"/>
                  </a:lnTo>
                  <a:lnTo>
                    <a:pt x="225171" y="47129"/>
                  </a:lnTo>
                  <a:lnTo>
                    <a:pt x="225056" y="54330"/>
                  </a:lnTo>
                  <a:lnTo>
                    <a:pt x="219367" y="53136"/>
                  </a:lnTo>
                  <a:lnTo>
                    <a:pt x="175094" y="45961"/>
                  </a:lnTo>
                  <a:lnTo>
                    <a:pt x="171551" y="45466"/>
                  </a:lnTo>
                  <a:lnTo>
                    <a:pt x="167030" y="44831"/>
                  </a:lnTo>
                  <a:lnTo>
                    <a:pt x="158699" y="44792"/>
                  </a:lnTo>
                  <a:lnTo>
                    <a:pt x="156603" y="44754"/>
                  </a:lnTo>
                  <a:lnTo>
                    <a:pt x="154533" y="44831"/>
                  </a:lnTo>
                  <a:lnTo>
                    <a:pt x="152323" y="45110"/>
                  </a:lnTo>
                  <a:lnTo>
                    <a:pt x="151218" y="45466"/>
                  </a:lnTo>
                  <a:lnTo>
                    <a:pt x="150164" y="45110"/>
                  </a:lnTo>
                  <a:lnTo>
                    <a:pt x="148577" y="46824"/>
                  </a:lnTo>
                  <a:lnTo>
                    <a:pt x="147789" y="48107"/>
                  </a:lnTo>
                  <a:lnTo>
                    <a:pt x="148577" y="49250"/>
                  </a:lnTo>
                  <a:lnTo>
                    <a:pt x="157721" y="54533"/>
                  </a:lnTo>
                  <a:lnTo>
                    <a:pt x="161544" y="55994"/>
                  </a:lnTo>
                  <a:lnTo>
                    <a:pt x="154533" y="51701"/>
                  </a:lnTo>
                  <a:lnTo>
                    <a:pt x="151663" y="49174"/>
                  </a:lnTo>
                  <a:lnTo>
                    <a:pt x="150876" y="48691"/>
                  </a:lnTo>
                  <a:lnTo>
                    <a:pt x="150837" y="48475"/>
                  </a:lnTo>
                  <a:lnTo>
                    <a:pt x="151803" y="48107"/>
                  </a:lnTo>
                  <a:lnTo>
                    <a:pt x="152603" y="48196"/>
                  </a:lnTo>
                  <a:lnTo>
                    <a:pt x="154457" y="48196"/>
                  </a:lnTo>
                  <a:lnTo>
                    <a:pt x="224955" y="63944"/>
                  </a:lnTo>
                  <a:lnTo>
                    <a:pt x="225107" y="70764"/>
                  </a:lnTo>
                  <a:lnTo>
                    <a:pt x="225882" y="86537"/>
                  </a:lnTo>
                  <a:lnTo>
                    <a:pt x="227533" y="102285"/>
                  </a:lnTo>
                  <a:lnTo>
                    <a:pt x="228739" y="110147"/>
                  </a:lnTo>
                  <a:lnTo>
                    <a:pt x="230441" y="117957"/>
                  </a:lnTo>
                  <a:lnTo>
                    <a:pt x="232829" y="125615"/>
                  </a:lnTo>
                  <a:lnTo>
                    <a:pt x="234569" y="86321"/>
                  </a:lnTo>
                  <a:lnTo>
                    <a:pt x="234823" y="62826"/>
                  </a:lnTo>
                  <a:lnTo>
                    <a:pt x="234797" y="61861"/>
                  </a:lnTo>
                  <a:lnTo>
                    <a:pt x="235204" y="59537"/>
                  </a:lnTo>
                  <a:lnTo>
                    <a:pt x="259562" y="42087"/>
                  </a:lnTo>
                  <a:lnTo>
                    <a:pt x="267296" y="42951"/>
                  </a:lnTo>
                  <a:lnTo>
                    <a:pt x="313690" y="59537"/>
                  </a:lnTo>
                  <a:lnTo>
                    <a:pt x="328612" y="66903"/>
                  </a:lnTo>
                  <a:lnTo>
                    <a:pt x="343509" y="7480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9249632" y="6078108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155689" y="0"/>
                  </a:moveTo>
                  <a:lnTo>
                    <a:pt x="68760" y="68538"/>
                  </a:lnTo>
                  <a:lnTo>
                    <a:pt x="23566" y="106110"/>
                  </a:lnTo>
                  <a:lnTo>
                    <a:pt x="5511" y="125967"/>
                  </a:lnTo>
                  <a:lnTo>
                    <a:pt x="0" y="141363"/>
                  </a:lnTo>
                  <a:lnTo>
                    <a:pt x="81506" y="124753"/>
                  </a:lnTo>
                  <a:lnTo>
                    <a:pt x="124893" y="104490"/>
                  </a:lnTo>
                  <a:lnTo>
                    <a:pt x="144755" y="67324"/>
                  </a:lnTo>
                  <a:lnTo>
                    <a:pt x="15568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738514" y="5861494"/>
              <a:ext cx="605155" cy="424815"/>
            </a:xfrm>
            <a:custGeom>
              <a:avLst/>
              <a:gdLst/>
              <a:ahLst/>
              <a:cxnLst/>
              <a:rect l="l" t="t" r="r" b="b"/>
              <a:pathLst>
                <a:path w="605154" h="424814">
                  <a:moveTo>
                    <a:pt x="153162" y="208356"/>
                  </a:moveTo>
                  <a:lnTo>
                    <a:pt x="106489" y="189776"/>
                  </a:lnTo>
                  <a:lnTo>
                    <a:pt x="0" y="203225"/>
                  </a:lnTo>
                  <a:lnTo>
                    <a:pt x="56502" y="206679"/>
                  </a:lnTo>
                  <a:lnTo>
                    <a:pt x="86499" y="230911"/>
                  </a:lnTo>
                  <a:lnTo>
                    <a:pt x="100050" y="296672"/>
                  </a:lnTo>
                  <a:lnTo>
                    <a:pt x="107188" y="424751"/>
                  </a:lnTo>
                  <a:lnTo>
                    <a:pt x="150037" y="279768"/>
                  </a:lnTo>
                  <a:lnTo>
                    <a:pt x="153162" y="208356"/>
                  </a:lnTo>
                  <a:close/>
                </a:path>
                <a:path w="605154" h="424814">
                  <a:moveTo>
                    <a:pt x="387362" y="302412"/>
                  </a:moveTo>
                  <a:lnTo>
                    <a:pt x="335711" y="171196"/>
                  </a:lnTo>
                  <a:lnTo>
                    <a:pt x="295579" y="110871"/>
                  </a:lnTo>
                  <a:lnTo>
                    <a:pt x="246316" y="106514"/>
                  </a:lnTo>
                  <a:lnTo>
                    <a:pt x="167309" y="143217"/>
                  </a:lnTo>
                  <a:lnTo>
                    <a:pt x="224624" y="138747"/>
                  </a:lnTo>
                  <a:lnTo>
                    <a:pt x="266649" y="153847"/>
                  </a:lnTo>
                  <a:lnTo>
                    <a:pt x="314020" y="203428"/>
                  </a:lnTo>
                  <a:lnTo>
                    <a:pt x="387362" y="302412"/>
                  </a:lnTo>
                  <a:close/>
                </a:path>
                <a:path w="605154" h="424814">
                  <a:moveTo>
                    <a:pt x="605091" y="227558"/>
                  </a:moveTo>
                  <a:lnTo>
                    <a:pt x="543991" y="68618"/>
                  </a:lnTo>
                  <a:lnTo>
                    <a:pt x="497814" y="0"/>
                  </a:lnTo>
                  <a:lnTo>
                    <a:pt x="443293" y="7607"/>
                  </a:lnTo>
                  <a:lnTo>
                    <a:pt x="357200" y="77381"/>
                  </a:lnTo>
                  <a:lnTo>
                    <a:pt x="418414" y="48463"/>
                  </a:lnTo>
                  <a:lnTo>
                    <a:pt x="464642" y="54457"/>
                  </a:lnTo>
                  <a:lnTo>
                    <a:pt x="519112" y="109474"/>
                  </a:lnTo>
                  <a:lnTo>
                    <a:pt x="605091" y="2275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118032" y="4326204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1727098"/>
                  </a:moveTo>
                  <a:lnTo>
                    <a:pt x="1478661" y="1706206"/>
                  </a:lnTo>
                  <a:lnTo>
                    <a:pt x="1337627" y="1729727"/>
                  </a:lnTo>
                  <a:lnTo>
                    <a:pt x="1364005" y="1672361"/>
                  </a:lnTo>
                  <a:lnTo>
                    <a:pt x="1304239" y="1642071"/>
                  </a:lnTo>
                  <a:lnTo>
                    <a:pt x="1142314" y="1655813"/>
                  </a:lnTo>
                  <a:lnTo>
                    <a:pt x="1178585" y="1595081"/>
                  </a:lnTo>
                  <a:lnTo>
                    <a:pt x="1122337" y="1562061"/>
                  </a:lnTo>
                  <a:lnTo>
                    <a:pt x="965809" y="1560969"/>
                  </a:lnTo>
                  <a:lnTo>
                    <a:pt x="1036091" y="1493901"/>
                  </a:lnTo>
                  <a:lnTo>
                    <a:pt x="985621" y="1446911"/>
                  </a:lnTo>
                  <a:lnTo>
                    <a:pt x="864539" y="1418361"/>
                  </a:lnTo>
                  <a:lnTo>
                    <a:pt x="898893" y="1402499"/>
                  </a:lnTo>
                  <a:lnTo>
                    <a:pt x="860056" y="1327353"/>
                  </a:lnTo>
                  <a:lnTo>
                    <a:pt x="706462" y="1210068"/>
                  </a:lnTo>
                  <a:lnTo>
                    <a:pt x="772337" y="1178534"/>
                  </a:lnTo>
                  <a:lnTo>
                    <a:pt x="758723" y="1074788"/>
                  </a:lnTo>
                  <a:lnTo>
                    <a:pt x="637374" y="886879"/>
                  </a:lnTo>
                  <a:lnTo>
                    <a:pt x="521030" y="869480"/>
                  </a:lnTo>
                  <a:lnTo>
                    <a:pt x="540334" y="858342"/>
                  </a:lnTo>
                  <a:lnTo>
                    <a:pt x="600621" y="807758"/>
                  </a:lnTo>
                  <a:lnTo>
                    <a:pt x="627367" y="578205"/>
                  </a:lnTo>
                  <a:lnTo>
                    <a:pt x="609257" y="518172"/>
                  </a:lnTo>
                  <a:lnTo>
                    <a:pt x="609473" y="492277"/>
                  </a:lnTo>
                  <a:lnTo>
                    <a:pt x="506590" y="306616"/>
                  </a:lnTo>
                  <a:lnTo>
                    <a:pt x="406793" y="76657"/>
                  </a:lnTo>
                  <a:lnTo>
                    <a:pt x="324015" y="0"/>
                  </a:lnTo>
                  <a:lnTo>
                    <a:pt x="213664" y="76657"/>
                  </a:lnTo>
                  <a:lnTo>
                    <a:pt x="31191" y="306616"/>
                  </a:lnTo>
                  <a:lnTo>
                    <a:pt x="0" y="414388"/>
                  </a:lnTo>
                  <a:lnTo>
                    <a:pt x="4114" y="476415"/>
                  </a:lnTo>
                  <a:lnTo>
                    <a:pt x="56591" y="516178"/>
                  </a:lnTo>
                  <a:lnTo>
                    <a:pt x="170497" y="557174"/>
                  </a:lnTo>
                  <a:lnTo>
                    <a:pt x="289255" y="571665"/>
                  </a:lnTo>
                  <a:lnTo>
                    <a:pt x="229882" y="596734"/>
                  </a:lnTo>
                  <a:lnTo>
                    <a:pt x="84480" y="629640"/>
                  </a:lnTo>
                  <a:lnTo>
                    <a:pt x="38074" y="678421"/>
                  </a:lnTo>
                  <a:lnTo>
                    <a:pt x="92519" y="777100"/>
                  </a:lnTo>
                  <a:lnTo>
                    <a:pt x="249669" y="959713"/>
                  </a:lnTo>
                  <a:lnTo>
                    <a:pt x="340182" y="935482"/>
                  </a:lnTo>
                  <a:lnTo>
                    <a:pt x="323024" y="998969"/>
                  </a:lnTo>
                  <a:lnTo>
                    <a:pt x="223202" y="1031214"/>
                  </a:lnTo>
                  <a:lnTo>
                    <a:pt x="195846" y="1071397"/>
                  </a:lnTo>
                  <a:lnTo>
                    <a:pt x="246265" y="1146022"/>
                  </a:lnTo>
                  <a:lnTo>
                    <a:pt x="371462" y="1273124"/>
                  </a:lnTo>
                  <a:lnTo>
                    <a:pt x="268643" y="1320444"/>
                  </a:lnTo>
                  <a:lnTo>
                    <a:pt x="318579" y="1390624"/>
                  </a:lnTo>
                  <a:lnTo>
                    <a:pt x="471411" y="1477010"/>
                  </a:lnTo>
                  <a:lnTo>
                    <a:pt x="393738" y="1513636"/>
                  </a:lnTo>
                  <a:lnTo>
                    <a:pt x="468820" y="1590294"/>
                  </a:lnTo>
                  <a:lnTo>
                    <a:pt x="716330" y="1718919"/>
                  </a:lnTo>
                  <a:lnTo>
                    <a:pt x="716127" y="1719148"/>
                  </a:lnTo>
                  <a:lnTo>
                    <a:pt x="706894" y="1851279"/>
                  </a:lnTo>
                  <a:lnTo>
                    <a:pt x="728548" y="1911464"/>
                  </a:lnTo>
                  <a:lnTo>
                    <a:pt x="803363" y="1914194"/>
                  </a:lnTo>
                  <a:lnTo>
                    <a:pt x="950366" y="1874862"/>
                  </a:lnTo>
                  <a:lnTo>
                    <a:pt x="944981" y="1901786"/>
                  </a:lnTo>
                  <a:lnTo>
                    <a:pt x="994879" y="1974748"/>
                  </a:lnTo>
                  <a:lnTo>
                    <a:pt x="1033881" y="2008657"/>
                  </a:lnTo>
                  <a:lnTo>
                    <a:pt x="1082078" y="2012137"/>
                  </a:lnTo>
                  <a:lnTo>
                    <a:pt x="1159611" y="1993811"/>
                  </a:lnTo>
                  <a:lnTo>
                    <a:pt x="1199718" y="1938362"/>
                  </a:lnTo>
                  <a:lnTo>
                    <a:pt x="1205280" y="2008238"/>
                  </a:lnTo>
                  <a:lnTo>
                    <a:pt x="1276045" y="2079929"/>
                  </a:lnTo>
                  <a:lnTo>
                    <a:pt x="1326426" y="2103831"/>
                  </a:lnTo>
                  <a:lnTo>
                    <a:pt x="1380528" y="2079929"/>
                  </a:lnTo>
                  <a:lnTo>
                    <a:pt x="1462443" y="2008238"/>
                  </a:lnTo>
                  <a:lnTo>
                    <a:pt x="1530896" y="1819097"/>
                  </a:lnTo>
                  <a:lnTo>
                    <a:pt x="1540319" y="172709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292150" y="4619142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223672" y="86347"/>
                  </a:moveTo>
                  <a:lnTo>
                    <a:pt x="129806" y="64414"/>
                  </a:lnTo>
                  <a:lnTo>
                    <a:pt x="163614" y="45339"/>
                  </a:lnTo>
                  <a:lnTo>
                    <a:pt x="182206" y="23914"/>
                  </a:lnTo>
                  <a:lnTo>
                    <a:pt x="181330" y="0"/>
                  </a:lnTo>
                  <a:lnTo>
                    <a:pt x="100533" y="57581"/>
                  </a:lnTo>
                  <a:lnTo>
                    <a:pt x="76758" y="52019"/>
                  </a:lnTo>
                  <a:lnTo>
                    <a:pt x="79121" y="59994"/>
                  </a:lnTo>
                  <a:lnTo>
                    <a:pt x="83553" y="69684"/>
                  </a:lnTo>
                  <a:lnTo>
                    <a:pt x="0" y="129222"/>
                  </a:lnTo>
                  <a:lnTo>
                    <a:pt x="90639" y="85115"/>
                  </a:lnTo>
                  <a:lnTo>
                    <a:pt x="108407" y="123799"/>
                  </a:lnTo>
                  <a:lnTo>
                    <a:pt x="133235" y="147815"/>
                  </a:lnTo>
                  <a:lnTo>
                    <a:pt x="167132" y="134505"/>
                  </a:lnTo>
                  <a:lnTo>
                    <a:pt x="223672" y="86347"/>
                  </a:lnTo>
                  <a:close/>
                </a:path>
                <a:path w="308609" h="501014">
                  <a:moveTo>
                    <a:pt x="231432" y="444106"/>
                  </a:moveTo>
                  <a:lnTo>
                    <a:pt x="221843" y="394284"/>
                  </a:lnTo>
                  <a:lnTo>
                    <a:pt x="201917" y="371843"/>
                  </a:lnTo>
                  <a:lnTo>
                    <a:pt x="158051" y="379171"/>
                  </a:lnTo>
                  <a:lnTo>
                    <a:pt x="75552" y="412762"/>
                  </a:lnTo>
                  <a:lnTo>
                    <a:pt x="231432" y="444106"/>
                  </a:lnTo>
                  <a:close/>
                </a:path>
                <a:path w="308609" h="501014">
                  <a:moveTo>
                    <a:pt x="308241" y="406171"/>
                  </a:moveTo>
                  <a:lnTo>
                    <a:pt x="227584" y="451332"/>
                  </a:lnTo>
                  <a:lnTo>
                    <a:pt x="170929" y="483476"/>
                  </a:lnTo>
                  <a:lnTo>
                    <a:pt x="142659" y="500418"/>
                  </a:lnTo>
                  <a:lnTo>
                    <a:pt x="308241" y="406171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24721" y="5338512"/>
              <a:ext cx="166573" cy="151056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7608011" y="5601334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75" y="38938"/>
                  </a:moveTo>
                  <a:lnTo>
                    <a:pt x="180733" y="44602"/>
                  </a:lnTo>
                  <a:lnTo>
                    <a:pt x="114312" y="60020"/>
                  </a:lnTo>
                  <a:lnTo>
                    <a:pt x="114312" y="59309"/>
                  </a:lnTo>
                  <a:lnTo>
                    <a:pt x="113271" y="0"/>
                  </a:lnTo>
                  <a:lnTo>
                    <a:pt x="112128" y="54965"/>
                  </a:lnTo>
                  <a:lnTo>
                    <a:pt x="106222" y="27101"/>
                  </a:lnTo>
                  <a:lnTo>
                    <a:pt x="92087" y="17564"/>
                  </a:lnTo>
                  <a:lnTo>
                    <a:pt x="60210" y="33007"/>
                  </a:lnTo>
                  <a:lnTo>
                    <a:pt x="0" y="74790"/>
                  </a:lnTo>
                  <a:lnTo>
                    <a:pt x="111950" y="63233"/>
                  </a:lnTo>
                  <a:lnTo>
                    <a:pt x="110667" y="125603"/>
                  </a:lnTo>
                  <a:lnTo>
                    <a:pt x="113258" y="110324"/>
                  </a:lnTo>
                  <a:lnTo>
                    <a:pt x="114401" y="92151"/>
                  </a:lnTo>
                  <a:lnTo>
                    <a:pt x="114312" y="62992"/>
                  </a:lnTo>
                  <a:lnTo>
                    <a:pt x="181952" y="56007"/>
                  </a:lnTo>
                  <a:lnTo>
                    <a:pt x="208635" y="42875"/>
                  </a:lnTo>
                  <a:lnTo>
                    <a:pt x="210375" y="3893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" name="object 296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15761" y="5829739"/>
              <a:ext cx="135763" cy="98894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53417" y="6068967"/>
              <a:ext cx="155663" cy="14137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13883" y="4451121"/>
              <a:ext cx="1535039" cy="1940547"/>
            </a:xfrm>
            <a:prstGeom prst="rect">
              <a:avLst/>
            </a:prstGeom>
          </p:spPr>
        </p:pic>
        <p:sp>
          <p:nvSpPr>
            <p:cNvPr id="299" name="object 299"/>
            <p:cNvSpPr/>
            <p:nvPr/>
          </p:nvSpPr>
          <p:spPr>
            <a:xfrm>
              <a:off x="7199841" y="4629372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112891" y="6745"/>
                  </a:moveTo>
                  <a:lnTo>
                    <a:pt x="66514" y="6745"/>
                  </a:lnTo>
                  <a:lnTo>
                    <a:pt x="77673" y="6953"/>
                  </a:lnTo>
                  <a:lnTo>
                    <a:pt x="88671" y="8258"/>
                  </a:lnTo>
                  <a:lnTo>
                    <a:pt x="126784" y="26927"/>
                  </a:lnTo>
                  <a:lnTo>
                    <a:pt x="146875" y="64633"/>
                  </a:lnTo>
                  <a:lnTo>
                    <a:pt x="146989" y="65052"/>
                  </a:lnTo>
                  <a:lnTo>
                    <a:pt x="147104" y="65332"/>
                  </a:lnTo>
                  <a:lnTo>
                    <a:pt x="173850" y="103254"/>
                  </a:lnTo>
                  <a:lnTo>
                    <a:pt x="215036" y="124958"/>
                  </a:lnTo>
                  <a:lnTo>
                    <a:pt x="226834" y="125730"/>
                  </a:lnTo>
                  <a:lnTo>
                    <a:pt x="238467" y="124457"/>
                  </a:lnTo>
                  <a:lnTo>
                    <a:pt x="249701" y="121440"/>
                  </a:lnTo>
                  <a:lnTo>
                    <a:pt x="255810" y="118871"/>
                  </a:lnTo>
                  <a:lnTo>
                    <a:pt x="226858" y="118871"/>
                  </a:lnTo>
                  <a:lnTo>
                    <a:pt x="216395" y="117542"/>
                  </a:lnTo>
                  <a:lnTo>
                    <a:pt x="180365" y="96612"/>
                  </a:lnTo>
                  <a:lnTo>
                    <a:pt x="156554" y="62157"/>
                  </a:lnTo>
                  <a:lnTo>
                    <a:pt x="156230" y="61555"/>
                  </a:lnTo>
                  <a:lnTo>
                    <a:pt x="152804" y="50757"/>
                  </a:lnTo>
                  <a:lnTo>
                    <a:pt x="123721" y="12587"/>
                  </a:lnTo>
                  <a:lnTo>
                    <a:pt x="112996" y="6782"/>
                  </a:lnTo>
                  <a:close/>
                </a:path>
                <a:path w="296545" h="125729">
                  <a:moveTo>
                    <a:pt x="296202" y="89754"/>
                  </a:moveTo>
                  <a:lnTo>
                    <a:pt x="258318" y="112639"/>
                  </a:lnTo>
                  <a:lnTo>
                    <a:pt x="226858" y="118871"/>
                  </a:lnTo>
                  <a:lnTo>
                    <a:pt x="255810" y="118871"/>
                  </a:lnTo>
                  <a:lnTo>
                    <a:pt x="260299" y="116983"/>
                  </a:lnTo>
                  <a:lnTo>
                    <a:pt x="270164" y="111267"/>
                  </a:lnTo>
                  <a:lnTo>
                    <a:pt x="279436" y="104759"/>
                  </a:lnTo>
                  <a:lnTo>
                    <a:pt x="288115" y="97555"/>
                  </a:lnTo>
                  <a:lnTo>
                    <a:pt x="296202" y="89754"/>
                  </a:lnTo>
                  <a:close/>
                </a:path>
                <a:path w="296545" h="125729">
                  <a:moveTo>
                    <a:pt x="156197" y="61458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46" y="61555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15" y="61458"/>
                  </a:moveTo>
                  <a:close/>
                </a:path>
                <a:path w="296545" h="125729">
                  <a:moveTo>
                    <a:pt x="77910" y="0"/>
                  </a:moveTo>
                  <a:lnTo>
                    <a:pt x="31975" y="7398"/>
                  </a:lnTo>
                  <a:lnTo>
                    <a:pt x="0" y="20539"/>
                  </a:lnTo>
                  <a:lnTo>
                    <a:pt x="10859" y="16855"/>
                  </a:lnTo>
                  <a:lnTo>
                    <a:pt x="21831" y="13648"/>
                  </a:lnTo>
                  <a:lnTo>
                    <a:pt x="32907" y="11000"/>
                  </a:lnTo>
                  <a:lnTo>
                    <a:pt x="44081" y="8995"/>
                  </a:lnTo>
                  <a:lnTo>
                    <a:pt x="55286" y="7478"/>
                  </a:lnTo>
                  <a:lnTo>
                    <a:pt x="66514" y="6745"/>
                  </a:lnTo>
                  <a:lnTo>
                    <a:pt x="112891" y="6745"/>
                  </a:lnTo>
                  <a:lnTo>
                    <a:pt x="101545" y="2810"/>
                  </a:lnTo>
                  <a:lnTo>
                    <a:pt x="89750" y="689"/>
                  </a:lnTo>
                  <a:lnTo>
                    <a:pt x="77910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0" name="object 300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72367" y="4632780"/>
              <a:ext cx="182600" cy="129209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7347936" y="5023156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151837" y="58874"/>
                  </a:moveTo>
                  <a:lnTo>
                    <a:pt x="149123" y="63944"/>
                  </a:lnTo>
                  <a:lnTo>
                    <a:pt x="146570" y="70789"/>
                  </a:lnTo>
                  <a:lnTo>
                    <a:pt x="145991" y="78422"/>
                  </a:lnTo>
                  <a:lnTo>
                    <a:pt x="145872" y="84110"/>
                  </a:lnTo>
                  <a:lnTo>
                    <a:pt x="146151" y="87071"/>
                  </a:lnTo>
                  <a:lnTo>
                    <a:pt x="147955" y="91097"/>
                  </a:lnTo>
                  <a:lnTo>
                    <a:pt x="149707" y="95148"/>
                  </a:lnTo>
                  <a:lnTo>
                    <a:pt x="185788" y="106375"/>
                  </a:lnTo>
                  <a:lnTo>
                    <a:pt x="192862" y="105460"/>
                  </a:lnTo>
                  <a:lnTo>
                    <a:pt x="199783" y="104305"/>
                  </a:lnTo>
                  <a:lnTo>
                    <a:pt x="210087" y="102248"/>
                  </a:lnTo>
                  <a:lnTo>
                    <a:pt x="220243" y="99755"/>
                  </a:lnTo>
                  <a:lnTo>
                    <a:pt x="225689" y="98196"/>
                  </a:lnTo>
                  <a:lnTo>
                    <a:pt x="185356" y="98196"/>
                  </a:lnTo>
                  <a:lnTo>
                    <a:pt x="172427" y="97421"/>
                  </a:lnTo>
                  <a:lnTo>
                    <a:pt x="165925" y="96240"/>
                  </a:lnTo>
                  <a:lnTo>
                    <a:pt x="161404" y="93141"/>
                  </a:lnTo>
                  <a:lnTo>
                    <a:pt x="156571" y="87364"/>
                  </a:lnTo>
                  <a:lnTo>
                    <a:pt x="155540" y="79416"/>
                  </a:lnTo>
                  <a:lnTo>
                    <a:pt x="157389" y="70567"/>
                  </a:lnTo>
                  <a:lnTo>
                    <a:pt x="161201" y="62090"/>
                  </a:lnTo>
                  <a:lnTo>
                    <a:pt x="162052" y="60578"/>
                  </a:lnTo>
                  <a:lnTo>
                    <a:pt x="162016" y="60312"/>
                  </a:lnTo>
                  <a:lnTo>
                    <a:pt x="152158" y="60312"/>
                  </a:lnTo>
                  <a:lnTo>
                    <a:pt x="151837" y="58874"/>
                  </a:lnTo>
                  <a:close/>
                </a:path>
                <a:path w="278765" h="106679">
                  <a:moveTo>
                    <a:pt x="278701" y="78422"/>
                  </a:moveTo>
                  <a:lnTo>
                    <a:pt x="228892" y="91734"/>
                  </a:lnTo>
                  <a:lnTo>
                    <a:pt x="185356" y="98196"/>
                  </a:lnTo>
                  <a:lnTo>
                    <a:pt x="225689" y="98196"/>
                  </a:lnTo>
                  <a:lnTo>
                    <a:pt x="269214" y="82567"/>
                  </a:lnTo>
                  <a:lnTo>
                    <a:pt x="278701" y="78422"/>
                  </a:lnTo>
                  <a:close/>
                </a:path>
                <a:path w="278765" h="106679">
                  <a:moveTo>
                    <a:pt x="152781" y="57111"/>
                  </a:moveTo>
                  <a:lnTo>
                    <a:pt x="151838" y="58877"/>
                  </a:lnTo>
                  <a:lnTo>
                    <a:pt x="152158" y="60312"/>
                  </a:lnTo>
                  <a:lnTo>
                    <a:pt x="152781" y="57111"/>
                  </a:lnTo>
                  <a:close/>
                </a:path>
                <a:path w="278765" h="106679">
                  <a:moveTo>
                    <a:pt x="161444" y="57111"/>
                  </a:moveTo>
                  <a:lnTo>
                    <a:pt x="152781" y="57111"/>
                  </a:lnTo>
                  <a:lnTo>
                    <a:pt x="152158" y="60312"/>
                  </a:lnTo>
                  <a:lnTo>
                    <a:pt x="162016" y="60312"/>
                  </a:lnTo>
                  <a:lnTo>
                    <a:pt x="161822" y="58874"/>
                  </a:lnTo>
                  <a:lnTo>
                    <a:pt x="161444" y="57111"/>
                  </a:lnTo>
                  <a:close/>
                </a:path>
                <a:path w="278765" h="106679">
                  <a:moveTo>
                    <a:pt x="126161" y="7461"/>
                  </a:moveTo>
                  <a:lnTo>
                    <a:pt x="80144" y="7461"/>
                  </a:lnTo>
                  <a:lnTo>
                    <a:pt x="91654" y="7918"/>
                  </a:lnTo>
                  <a:lnTo>
                    <a:pt x="102871" y="9373"/>
                  </a:lnTo>
                  <a:lnTo>
                    <a:pt x="140228" y="30094"/>
                  </a:lnTo>
                  <a:lnTo>
                    <a:pt x="151837" y="58874"/>
                  </a:lnTo>
                  <a:lnTo>
                    <a:pt x="152781" y="57111"/>
                  </a:lnTo>
                  <a:lnTo>
                    <a:pt x="161444" y="57111"/>
                  </a:lnTo>
                  <a:lnTo>
                    <a:pt x="159216" y="46715"/>
                  </a:lnTo>
                  <a:lnTo>
                    <a:pt x="154587" y="34929"/>
                  </a:lnTo>
                  <a:lnTo>
                    <a:pt x="147810" y="24160"/>
                  </a:lnTo>
                  <a:lnTo>
                    <a:pt x="138760" y="15049"/>
                  </a:lnTo>
                  <a:lnTo>
                    <a:pt x="128008" y="8184"/>
                  </a:lnTo>
                  <a:lnTo>
                    <a:pt x="126161" y="7461"/>
                  </a:lnTo>
                  <a:close/>
                </a:path>
                <a:path w="278765" h="106679">
                  <a:moveTo>
                    <a:pt x="92011" y="0"/>
                  </a:moveTo>
                  <a:lnTo>
                    <a:pt x="44475" y="6032"/>
                  </a:lnTo>
                  <a:lnTo>
                    <a:pt x="0" y="22377"/>
                  </a:lnTo>
                  <a:lnTo>
                    <a:pt x="11275" y="18922"/>
                  </a:lnTo>
                  <a:lnTo>
                    <a:pt x="22623" y="15822"/>
                  </a:lnTo>
                  <a:lnTo>
                    <a:pt x="68606" y="7918"/>
                  </a:lnTo>
                  <a:lnTo>
                    <a:pt x="80144" y="7461"/>
                  </a:lnTo>
                  <a:lnTo>
                    <a:pt x="126161" y="7461"/>
                  </a:lnTo>
                  <a:lnTo>
                    <a:pt x="116338" y="3614"/>
                  </a:lnTo>
                  <a:lnTo>
                    <a:pt x="104191" y="999"/>
                  </a:lnTo>
                  <a:lnTo>
                    <a:pt x="92011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2" name="object 302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15031" y="5038936"/>
              <a:ext cx="165569" cy="94246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04936" y="5352134"/>
              <a:ext cx="166585" cy="135348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7588225" y="5614961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95732" y="48120"/>
                  </a:moveTo>
                  <a:lnTo>
                    <a:pt x="195275" y="47383"/>
                  </a:lnTo>
                  <a:lnTo>
                    <a:pt x="194945" y="46824"/>
                  </a:lnTo>
                  <a:lnTo>
                    <a:pt x="193687" y="45491"/>
                  </a:lnTo>
                  <a:lnTo>
                    <a:pt x="193357" y="45135"/>
                  </a:lnTo>
                  <a:lnTo>
                    <a:pt x="192303" y="45491"/>
                  </a:lnTo>
                  <a:lnTo>
                    <a:pt x="191173" y="45110"/>
                  </a:lnTo>
                  <a:lnTo>
                    <a:pt x="188988" y="44831"/>
                  </a:lnTo>
                  <a:lnTo>
                    <a:pt x="186893" y="44792"/>
                  </a:lnTo>
                  <a:lnTo>
                    <a:pt x="176491" y="44831"/>
                  </a:lnTo>
                  <a:lnTo>
                    <a:pt x="168402" y="45948"/>
                  </a:lnTo>
                  <a:lnTo>
                    <a:pt x="160286" y="46926"/>
                  </a:lnTo>
                  <a:lnTo>
                    <a:pt x="148183" y="48768"/>
                  </a:lnTo>
                  <a:lnTo>
                    <a:pt x="136093" y="50850"/>
                  </a:lnTo>
                  <a:lnTo>
                    <a:pt x="124155" y="53149"/>
                  </a:lnTo>
                  <a:lnTo>
                    <a:pt x="118427" y="54343"/>
                  </a:lnTo>
                  <a:lnTo>
                    <a:pt x="118325" y="47142"/>
                  </a:lnTo>
                  <a:lnTo>
                    <a:pt x="117500" y="31394"/>
                  </a:lnTo>
                  <a:lnTo>
                    <a:pt x="115887" y="15671"/>
                  </a:lnTo>
                  <a:lnTo>
                    <a:pt x="113271" y="0"/>
                  </a:lnTo>
                  <a:lnTo>
                    <a:pt x="111099" y="15735"/>
                  </a:lnTo>
                  <a:lnTo>
                    <a:pt x="109766" y="31457"/>
                  </a:lnTo>
                  <a:lnTo>
                    <a:pt x="109334" y="40436"/>
                  </a:lnTo>
                  <a:lnTo>
                    <a:pt x="105930" y="36372"/>
                  </a:lnTo>
                  <a:lnTo>
                    <a:pt x="99034" y="33553"/>
                  </a:lnTo>
                  <a:lnTo>
                    <a:pt x="92735" y="32778"/>
                  </a:lnTo>
                  <a:lnTo>
                    <a:pt x="83375" y="32537"/>
                  </a:lnTo>
                  <a:lnTo>
                    <a:pt x="74447" y="33794"/>
                  </a:lnTo>
                  <a:lnTo>
                    <a:pt x="34607" y="50304"/>
                  </a:lnTo>
                  <a:lnTo>
                    <a:pt x="0" y="74815"/>
                  </a:lnTo>
                  <a:lnTo>
                    <a:pt x="14897" y="66929"/>
                  </a:lnTo>
                  <a:lnTo>
                    <a:pt x="29946" y="59486"/>
                  </a:lnTo>
                  <a:lnTo>
                    <a:pt x="68376" y="44665"/>
                  </a:lnTo>
                  <a:lnTo>
                    <a:pt x="83947" y="42087"/>
                  </a:lnTo>
                  <a:lnTo>
                    <a:pt x="91490" y="42405"/>
                  </a:lnTo>
                  <a:lnTo>
                    <a:pt x="108699" y="61874"/>
                  </a:lnTo>
                  <a:lnTo>
                    <a:pt x="108686" y="62839"/>
                  </a:lnTo>
                  <a:lnTo>
                    <a:pt x="108927" y="86334"/>
                  </a:lnTo>
                  <a:lnTo>
                    <a:pt x="110680" y="125615"/>
                  </a:lnTo>
                  <a:lnTo>
                    <a:pt x="113068" y="117957"/>
                  </a:lnTo>
                  <a:lnTo>
                    <a:pt x="114769" y="110159"/>
                  </a:lnTo>
                  <a:lnTo>
                    <a:pt x="115976" y="102285"/>
                  </a:lnTo>
                  <a:lnTo>
                    <a:pt x="116916" y="94437"/>
                  </a:lnTo>
                  <a:lnTo>
                    <a:pt x="118110" y="78663"/>
                  </a:lnTo>
                  <a:lnTo>
                    <a:pt x="118529" y="63906"/>
                  </a:lnTo>
                  <a:lnTo>
                    <a:pt x="136359" y="59537"/>
                  </a:lnTo>
                  <a:lnTo>
                    <a:pt x="177266" y="50076"/>
                  </a:lnTo>
                  <a:lnTo>
                    <a:pt x="189064" y="48196"/>
                  </a:lnTo>
                  <a:lnTo>
                    <a:pt x="190919" y="48196"/>
                  </a:lnTo>
                  <a:lnTo>
                    <a:pt x="191706" y="48120"/>
                  </a:lnTo>
                  <a:lnTo>
                    <a:pt x="192671" y="48399"/>
                  </a:lnTo>
                  <a:lnTo>
                    <a:pt x="192633" y="48679"/>
                  </a:lnTo>
                  <a:lnTo>
                    <a:pt x="191858" y="49174"/>
                  </a:lnTo>
                  <a:lnTo>
                    <a:pt x="188988" y="51689"/>
                  </a:lnTo>
                  <a:lnTo>
                    <a:pt x="181965" y="55994"/>
                  </a:lnTo>
                  <a:lnTo>
                    <a:pt x="185801" y="54559"/>
                  </a:lnTo>
                  <a:lnTo>
                    <a:pt x="189649" y="53263"/>
                  </a:lnTo>
                  <a:lnTo>
                    <a:pt x="193243" y="50850"/>
                  </a:lnTo>
                  <a:lnTo>
                    <a:pt x="194157" y="50190"/>
                  </a:lnTo>
                  <a:lnTo>
                    <a:pt x="194983" y="49174"/>
                  </a:lnTo>
                  <a:lnTo>
                    <a:pt x="195478" y="48475"/>
                  </a:lnTo>
                  <a:lnTo>
                    <a:pt x="195732" y="48120"/>
                  </a:lnTo>
                  <a:close/>
                </a:path>
                <a:path w="343534" h="327660">
                  <a:moveTo>
                    <a:pt x="343509" y="254800"/>
                  </a:moveTo>
                  <a:lnTo>
                    <a:pt x="300469" y="272478"/>
                  </a:lnTo>
                  <a:lnTo>
                    <a:pt x="276999" y="278244"/>
                  </a:lnTo>
                  <a:lnTo>
                    <a:pt x="275869" y="275971"/>
                  </a:lnTo>
                  <a:lnTo>
                    <a:pt x="275932" y="275691"/>
                  </a:lnTo>
                  <a:lnTo>
                    <a:pt x="276910" y="268947"/>
                  </a:lnTo>
                  <a:lnTo>
                    <a:pt x="277571" y="262191"/>
                  </a:lnTo>
                  <a:lnTo>
                    <a:pt x="277876" y="255409"/>
                  </a:lnTo>
                  <a:lnTo>
                    <a:pt x="277888" y="248640"/>
                  </a:lnTo>
                  <a:lnTo>
                    <a:pt x="277571" y="241884"/>
                  </a:lnTo>
                  <a:lnTo>
                    <a:pt x="276847" y="235127"/>
                  </a:lnTo>
                  <a:lnTo>
                    <a:pt x="275640" y="228409"/>
                  </a:lnTo>
                  <a:lnTo>
                    <a:pt x="272757" y="241579"/>
                  </a:lnTo>
                  <a:lnTo>
                    <a:pt x="267716" y="267487"/>
                  </a:lnTo>
                  <a:lnTo>
                    <a:pt x="267131" y="270192"/>
                  </a:lnTo>
                  <a:lnTo>
                    <a:pt x="262750" y="267766"/>
                  </a:lnTo>
                  <a:lnTo>
                    <a:pt x="256870" y="264934"/>
                  </a:lnTo>
                  <a:lnTo>
                    <a:pt x="250888" y="262699"/>
                  </a:lnTo>
                  <a:lnTo>
                    <a:pt x="244805" y="261010"/>
                  </a:lnTo>
                  <a:lnTo>
                    <a:pt x="238734" y="259232"/>
                  </a:lnTo>
                  <a:lnTo>
                    <a:pt x="232587" y="257911"/>
                  </a:lnTo>
                  <a:lnTo>
                    <a:pt x="226415" y="256857"/>
                  </a:lnTo>
                  <a:lnTo>
                    <a:pt x="220192" y="255993"/>
                  </a:lnTo>
                  <a:lnTo>
                    <a:pt x="214058" y="254965"/>
                  </a:lnTo>
                  <a:lnTo>
                    <a:pt x="207759" y="254800"/>
                  </a:lnTo>
                  <a:lnTo>
                    <a:pt x="233756" y="264782"/>
                  </a:lnTo>
                  <a:lnTo>
                    <a:pt x="242252" y="268224"/>
                  </a:lnTo>
                  <a:lnTo>
                    <a:pt x="247802" y="270662"/>
                  </a:lnTo>
                  <a:lnTo>
                    <a:pt x="253377" y="273024"/>
                  </a:lnTo>
                  <a:lnTo>
                    <a:pt x="263309" y="278739"/>
                  </a:lnTo>
                  <a:lnTo>
                    <a:pt x="265049" y="279996"/>
                  </a:lnTo>
                  <a:lnTo>
                    <a:pt x="265010" y="280225"/>
                  </a:lnTo>
                  <a:lnTo>
                    <a:pt x="261937" y="292773"/>
                  </a:lnTo>
                  <a:lnTo>
                    <a:pt x="245402" y="327329"/>
                  </a:lnTo>
                  <a:lnTo>
                    <a:pt x="251536" y="324104"/>
                  </a:lnTo>
                  <a:lnTo>
                    <a:pt x="272872" y="289204"/>
                  </a:lnTo>
                  <a:lnTo>
                    <a:pt x="275209" y="288709"/>
                  </a:lnTo>
                  <a:lnTo>
                    <a:pt x="312140" y="277152"/>
                  </a:lnTo>
                  <a:lnTo>
                    <a:pt x="339775" y="260070"/>
                  </a:lnTo>
                  <a:lnTo>
                    <a:pt x="343509" y="25480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7833633" y="6082578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0" y="0"/>
                  </a:moveTo>
                  <a:lnTo>
                    <a:pt x="10940" y="67345"/>
                  </a:lnTo>
                  <a:lnTo>
                    <a:pt x="30802" y="104522"/>
                  </a:lnTo>
                  <a:lnTo>
                    <a:pt x="74178" y="124785"/>
                  </a:lnTo>
                  <a:lnTo>
                    <a:pt x="155663" y="141389"/>
                  </a:lnTo>
                  <a:lnTo>
                    <a:pt x="150166" y="125992"/>
                  </a:lnTo>
                  <a:lnTo>
                    <a:pt x="132119" y="106132"/>
                  </a:lnTo>
                  <a:lnTo>
                    <a:pt x="86928" y="68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7911465" y="5855017"/>
              <a:ext cx="589280" cy="436245"/>
            </a:xfrm>
            <a:custGeom>
              <a:avLst/>
              <a:gdLst/>
              <a:ahLst/>
              <a:cxnLst/>
              <a:rect l="l" t="t" r="r" b="b"/>
              <a:pathLst>
                <a:path w="589279" h="436245">
                  <a:moveTo>
                    <a:pt x="247891" y="77381"/>
                  </a:moveTo>
                  <a:lnTo>
                    <a:pt x="161785" y="7620"/>
                  </a:lnTo>
                  <a:lnTo>
                    <a:pt x="107264" y="0"/>
                  </a:lnTo>
                  <a:lnTo>
                    <a:pt x="61087" y="68630"/>
                  </a:lnTo>
                  <a:lnTo>
                    <a:pt x="0" y="227571"/>
                  </a:lnTo>
                  <a:lnTo>
                    <a:pt x="85966" y="109461"/>
                  </a:lnTo>
                  <a:lnTo>
                    <a:pt x="140449" y="54444"/>
                  </a:lnTo>
                  <a:lnTo>
                    <a:pt x="186677" y="48450"/>
                  </a:lnTo>
                  <a:lnTo>
                    <a:pt x="247891" y="77381"/>
                  </a:lnTo>
                  <a:close/>
                </a:path>
                <a:path w="589279" h="436245">
                  <a:moveTo>
                    <a:pt x="421678" y="154190"/>
                  </a:moveTo>
                  <a:lnTo>
                    <a:pt x="342658" y="117487"/>
                  </a:lnTo>
                  <a:lnTo>
                    <a:pt x="293395" y="121831"/>
                  </a:lnTo>
                  <a:lnTo>
                    <a:pt x="253250" y="182156"/>
                  </a:lnTo>
                  <a:lnTo>
                    <a:pt x="201599" y="313385"/>
                  </a:lnTo>
                  <a:lnTo>
                    <a:pt x="274955" y="214388"/>
                  </a:lnTo>
                  <a:lnTo>
                    <a:pt x="322326" y="164807"/>
                  </a:lnTo>
                  <a:lnTo>
                    <a:pt x="364363" y="149720"/>
                  </a:lnTo>
                  <a:lnTo>
                    <a:pt x="421678" y="154190"/>
                  </a:lnTo>
                  <a:close/>
                </a:path>
                <a:path w="589279" h="436245">
                  <a:moveTo>
                    <a:pt x="588987" y="214185"/>
                  </a:moveTo>
                  <a:lnTo>
                    <a:pt x="482485" y="200736"/>
                  </a:lnTo>
                  <a:lnTo>
                    <a:pt x="435813" y="219329"/>
                  </a:lnTo>
                  <a:lnTo>
                    <a:pt x="438924" y="290741"/>
                  </a:lnTo>
                  <a:lnTo>
                    <a:pt x="481787" y="435724"/>
                  </a:lnTo>
                  <a:lnTo>
                    <a:pt x="488924" y="307644"/>
                  </a:lnTo>
                  <a:lnTo>
                    <a:pt x="502475" y="241884"/>
                  </a:lnTo>
                  <a:lnTo>
                    <a:pt x="532485" y="217652"/>
                  </a:lnTo>
                  <a:lnTo>
                    <a:pt x="588987" y="2141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" name="object 307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00519" y="2180976"/>
              <a:ext cx="1507746" cy="2112023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27927" y="2189594"/>
              <a:ext cx="1456179" cy="2064444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40672" y="3922956"/>
              <a:ext cx="208842" cy="198542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51521" y="3579533"/>
              <a:ext cx="195567" cy="18732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75562" y="3287534"/>
              <a:ext cx="176783" cy="157797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84356" y="2978038"/>
              <a:ext cx="145640" cy="132162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92073" y="2754130"/>
              <a:ext cx="122402" cy="101373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17019" y="2303355"/>
              <a:ext cx="78384" cy="229882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55834" y="2423617"/>
              <a:ext cx="187083" cy="204398"/>
            </a:xfrm>
            <a:prstGeom prst="rect">
              <a:avLst/>
            </a:prstGeom>
          </p:spPr>
        </p:pic>
        <p:sp>
          <p:nvSpPr>
            <p:cNvPr id="316" name="object 316"/>
            <p:cNvSpPr/>
            <p:nvPr/>
          </p:nvSpPr>
          <p:spPr>
            <a:xfrm>
              <a:off x="7841515" y="2566255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7" name="object 317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40672" y="3922956"/>
              <a:ext cx="208842" cy="198542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51521" y="3579533"/>
              <a:ext cx="195567" cy="187328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75562" y="3287534"/>
              <a:ext cx="176783" cy="157797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84356" y="2978038"/>
              <a:ext cx="145640" cy="132162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92073" y="2754130"/>
              <a:ext cx="122402" cy="101373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92073" y="2418202"/>
              <a:ext cx="168655" cy="162836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055834" y="2423617"/>
              <a:ext cx="187083" cy="204398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7841515" y="2566255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" name="object 325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17019" y="2177372"/>
              <a:ext cx="1759448" cy="2119337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592761" y="2191880"/>
              <a:ext cx="1493860" cy="2097398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9262529" y="2757855"/>
              <a:ext cx="674370" cy="1367790"/>
            </a:xfrm>
            <a:custGeom>
              <a:avLst/>
              <a:gdLst/>
              <a:ahLst/>
              <a:cxnLst/>
              <a:rect l="l" t="t" r="r" b="b"/>
              <a:pathLst>
                <a:path w="674370" h="1367789">
                  <a:moveTo>
                    <a:pt x="122415" y="0"/>
                  </a:moveTo>
                  <a:lnTo>
                    <a:pt x="85318" y="18923"/>
                  </a:lnTo>
                  <a:lnTo>
                    <a:pt x="56743" y="44627"/>
                  </a:lnTo>
                  <a:lnTo>
                    <a:pt x="50939" y="55702"/>
                  </a:lnTo>
                  <a:lnTo>
                    <a:pt x="26466" y="38481"/>
                  </a:lnTo>
                  <a:lnTo>
                    <a:pt x="16979" y="31584"/>
                  </a:lnTo>
                  <a:lnTo>
                    <a:pt x="8153" y="24041"/>
                  </a:lnTo>
                  <a:lnTo>
                    <a:pt x="3403" y="20370"/>
                  </a:lnTo>
                  <a:lnTo>
                    <a:pt x="1181" y="14833"/>
                  </a:lnTo>
                  <a:lnTo>
                    <a:pt x="1282" y="21120"/>
                  </a:lnTo>
                  <a:lnTo>
                    <a:pt x="5524" y="26416"/>
                  </a:lnTo>
                  <a:lnTo>
                    <a:pt x="9042" y="31203"/>
                  </a:lnTo>
                  <a:lnTo>
                    <a:pt x="41046" y="60591"/>
                  </a:lnTo>
                  <a:lnTo>
                    <a:pt x="29451" y="61480"/>
                  </a:lnTo>
                  <a:lnTo>
                    <a:pt x="139" y="88252"/>
                  </a:lnTo>
                  <a:lnTo>
                    <a:pt x="0" y="95059"/>
                  </a:lnTo>
                  <a:lnTo>
                    <a:pt x="1244" y="101358"/>
                  </a:lnTo>
                  <a:lnTo>
                    <a:pt x="1917" y="94970"/>
                  </a:lnTo>
                  <a:lnTo>
                    <a:pt x="3124" y="88633"/>
                  </a:lnTo>
                  <a:lnTo>
                    <a:pt x="6311" y="83566"/>
                  </a:lnTo>
                  <a:lnTo>
                    <a:pt x="9347" y="78422"/>
                  </a:lnTo>
                  <a:lnTo>
                    <a:pt x="14008" y="74904"/>
                  </a:lnTo>
                  <a:lnTo>
                    <a:pt x="24676" y="70624"/>
                  </a:lnTo>
                  <a:lnTo>
                    <a:pt x="30670" y="69951"/>
                  </a:lnTo>
                  <a:lnTo>
                    <a:pt x="36626" y="69786"/>
                  </a:lnTo>
                  <a:lnTo>
                    <a:pt x="42760" y="69786"/>
                  </a:lnTo>
                  <a:lnTo>
                    <a:pt x="48844" y="70370"/>
                  </a:lnTo>
                  <a:lnTo>
                    <a:pt x="57619" y="72097"/>
                  </a:lnTo>
                  <a:lnTo>
                    <a:pt x="64693" y="76733"/>
                  </a:lnTo>
                  <a:lnTo>
                    <a:pt x="80111" y="85877"/>
                  </a:lnTo>
                  <a:lnTo>
                    <a:pt x="96024" y="94145"/>
                  </a:lnTo>
                  <a:lnTo>
                    <a:pt x="112509" y="101358"/>
                  </a:lnTo>
                  <a:lnTo>
                    <a:pt x="98552" y="90068"/>
                  </a:lnTo>
                  <a:lnTo>
                    <a:pt x="84289" y="79362"/>
                  </a:lnTo>
                  <a:lnTo>
                    <a:pt x="69850" y="68999"/>
                  </a:lnTo>
                  <a:lnTo>
                    <a:pt x="59055" y="61417"/>
                  </a:lnTo>
                  <a:lnTo>
                    <a:pt x="58737" y="60185"/>
                  </a:lnTo>
                  <a:lnTo>
                    <a:pt x="83654" y="30314"/>
                  </a:lnTo>
                  <a:lnTo>
                    <a:pt x="112433" y="7378"/>
                  </a:lnTo>
                  <a:lnTo>
                    <a:pt x="122415" y="0"/>
                  </a:lnTo>
                  <a:close/>
                </a:path>
                <a:path w="674370" h="1367789">
                  <a:moveTo>
                    <a:pt x="330123" y="225666"/>
                  </a:moveTo>
                  <a:lnTo>
                    <a:pt x="321106" y="224485"/>
                  </a:lnTo>
                  <a:lnTo>
                    <a:pt x="312026" y="223901"/>
                  </a:lnTo>
                  <a:lnTo>
                    <a:pt x="302882" y="223901"/>
                  </a:lnTo>
                  <a:lnTo>
                    <a:pt x="257886" y="235064"/>
                  </a:lnTo>
                  <a:lnTo>
                    <a:pt x="243433" y="248589"/>
                  </a:lnTo>
                  <a:lnTo>
                    <a:pt x="239585" y="254203"/>
                  </a:lnTo>
                  <a:lnTo>
                    <a:pt x="237439" y="260908"/>
                  </a:lnTo>
                  <a:lnTo>
                    <a:pt x="236753" y="267538"/>
                  </a:lnTo>
                  <a:lnTo>
                    <a:pt x="236639" y="277444"/>
                  </a:lnTo>
                  <a:lnTo>
                    <a:pt x="238099" y="286994"/>
                  </a:lnTo>
                  <a:lnTo>
                    <a:pt x="238836" y="289560"/>
                  </a:lnTo>
                  <a:lnTo>
                    <a:pt x="238506" y="289128"/>
                  </a:lnTo>
                  <a:lnTo>
                    <a:pt x="218465" y="248462"/>
                  </a:lnTo>
                  <a:lnTo>
                    <a:pt x="213893" y="225666"/>
                  </a:lnTo>
                  <a:lnTo>
                    <a:pt x="212991" y="237515"/>
                  </a:lnTo>
                  <a:lnTo>
                    <a:pt x="224701" y="283870"/>
                  </a:lnTo>
                  <a:lnTo>
                    <a:pt x="234188" y="299021"/>
                  </a:lnTo>
                  <a:lnTo>
                    <a:pt x="229641" y="299593"/>
                  </a:lnTo>
                  <a:lnTo>
                    <a:pt x="194208" y="314261"/>
                  </a:lnTo>
                  <a:lnTo>
                    <a:pt x="184480" y="338010"/>
                  </a:lnTo>
                  <a:lnTo>
                    <a:pt x="185216" y="344297"/>
                  </a:lnTo>
                  <a:lnTo>
                    <a:pt x="186842" y="350329"/>
                  </a:lnTo>
                  <a:lnTo>
                    <a:pt x="189166" y="356044"/>
                  </a:lnTo>
                  <a:lnTo>
                    <a:pt x="187363" y="348107"/>
                  </a:lnTo>
                  <a:lnTo>
                    <a:pt x="186397" y="339788"/>
                  </a:lnTo>
                  <a:lnTo>
                    <a:pt x="188747" y="332435"/>
                  </a:lnTo>
                  <a:lnTo>
                    <a:pt x="191033" y="325120"/>
                  </a:lnTo>
                  <a:lnTo>
                    <a:pt x="196291" y="319455"/>
                  </a:lnTo>
                  <a:lnTo>
                    <a:pt x="202971" y="315937"/>
                  </a:lnTo>
                  <a:lnTo>
                    <a:pt x="209575" y="312242"/>
                  </a:lnTo>
                  <a:lnTo>
                    <a:pt x="217233" y="310375"/>
                  </a:lnTo>
                  <a:lnTo>
                    <a:pt x="232587" y="307873"/>
                  </a:lnTo>
                  <a:lnTo>
                    <a:pt x="240703" y="307581"/>
                  </a:lnTo>
                  <a:lnTo>
                    <a:pt x="240969" y="307594"/>
                  </a:lnTo>
                  <a:lnTo>
                    <a:pt x="246011" y="313283"/>
                  </a:lnTo>
                  <a:lnTo>
                    <a:pt x="264464" y="328942"/>
                  </a:lnTo>
                  <a:lnTo>
                    <a:pt x="285064" y="341249"/>
                  </a:lnTo>
                  <a:lnTo>
                    <a:pt x="307162" y="350266"/>
                  </a:lnTo>
                  <a:lnTo>
                    <a:pt x="330111" y="356044"/>
                  </a:lnTo>
                  <a:lnTo>
                    <a:pt x="309016" y="345821"/>
                  </a:lnTo>
                  <a:lnTo>
                    <a:pt x="288836" y="334441"/>
                  </a:lnTo>
                  <a:lnTo>
                    <a:pt x="270040" y="321449"/>
                  </a:lnTo>
                  <a:lnTo>
                    <a:pt x="254977" y="308063"/>
                  </a:lnTo>
                  <a:lnTo>
                    <a:pt x="255727" y="308076"/>
                  </a:lnTo>
                  <a:lnTo>
                    <a:pt x="255524" y="307581"/>
                  </a:lnTo>
                  <a:lnTo>
                    <a:pt x="246392" y="268490"/>
                  </a:lnTo>
                  <a:lnTo>
                    <a:pt x="247954" y="260731"/>
                  </a:lnTo>
                  <a:lnTo>
                    <a:pt x="277634" y="234581"/>
                  </a:lnTo>
                  <a:lnTo>
                    <a:pt x="321094" y="226161"/>
                  </a:lnTo>
                  <a:lnTo>
                    <a:pt x="330123" y="225666"/>
                  </a:lnTo>
                  <a:close/>
                </a:path>
                <a:path w="674370" h="1367789">
                  <a:moveTo>
                    <a:pt x="438912" y="539026"/>
                  </a:moveTo>
                  <a:lnTo>
                    <a:pt x="399351" y="533387"/>
                  </a:lnTo>
                  <a:lnTo>
                    <a:pt x="389166" y="534492"/>
                  </a:lnTo>
                  <a:lnTo>
                    <a:pt x="352679" y="553910"/>
                  </a:lnTo>
                  <a:lnTo>
                    <a:pt x="338505" y="593166"/>
                  </a:lnTo>
                  <a:lnTo>
                    <a:pt x="338239" y="603491"/>
                  </a:lnTo>
                  <a:lnTo>
                    <a:pt x="338836" y="613600"/>
                  </a:lnTo>
                  <a:lnTo>
                    <a:pt x="337731" y="612609"/>
                  </a:lnTo>
                  <a:lnTo>
                    <a:pt x="329349" y="604685"/>
                  </a:lnTo>
                  <a:lnTo>
                    <a:pt x="321119" y="596544"/>
                  </a:lnTo>
                  <a:lnTo>
                    <a:pt x="305130" y="579653"/>
                  </a:lnTo>
                  <a:lnTo>
                    <a:pt x="289471" y="562152"/>
                  </a:lnTo>
                  <a:lnTo>
                    <a:pt x="295122" y="572541"/>
                  </a:lnTo>
                  <a:lnTo>
                    <a:pt x="323113" y="610704"/>
                  </a:lnTo>
                  <a:lnTo>
                    <a:pt x="338366" y="626008"/>
                  </a:lnTo>
                  <a:lnTo>
                    <a:pt x="337426" y="628167"/>
                  </a:lnTo>
                  <a:lnTo>
                    <a:pt x="314515" y="667613"/>
                  </a:lnTo>
                  <a:lnTo>
                    <a:pt x="285280" y="685419"/>
                  </a:lnTo>
                  <a:lnTo>
                    <a:pt x="278485" y="683272"/>
                  </a:lnTo>
                  <a:lnTo>
                    <a:pt x="272402" y="679119"/>
                  </a:lnTo>
                  <a:lnTo>
                    <a:pt x="266966" y="673658"/>
                  </a:lnTo>
                  <a:lnTo>
                    <a:pt x="262140" y="667613"/>
                  </a:lnTo>
                  <a:lnTo>
                    <a:pt x="265925" y="674433"/>
                  </a:lnTo>
                  <a:lnTo>
                    <a:pt x="270725" y="680821"/>
                  </a:lnTo>
                  <a:lnTo>
                    <a:pt x="276796" y="686130"/>
                  </a:lnTo>
                  <a:lnTo>
                    <a:pt x="284441" y="689660"/>
                  </a:lnTo>
                  <a:lnTo>
                    <a:pt x="290068" y="691197"/>
                  </a:lnTo>
                  <a:lnTo>
                    <a:pt x="296176" y="689952"/>
                  </a:lnTo>
                  <a:lnTo>
                    <a:pt x="330327" y="659765"/>
                  </a:lnTo>
                  <a:lnTo>
                    <a:pt x="345986" y="632548"/>
                  </a:lnTo>
                  <a:lnTo>
                    <a:pt x="349199" y="635228"/>
                  </a:lnTo>
                  <a:lnTo>
                    <a:pt x="391871" y="657593"/>
                  </a:lnTo>
                  <a:lnTo>
                    <a:pt x="403898" y="659828"/>
                  </a:lnTo>
                  <a:lnTo>
                    <a:pt x="416128" y="659828"/>
                  </a:lnTo>
                  <a:lnTo>
                    <a:pt x="427977" y="657517"/>
                  </a:lnTo>
                  <a:lnTo>
                    <a:pt x="438912" y="652780"/>
                  </a:lnTo>
                  <a:lnTo>
                    <a:pt x="427443" y="654900"/>
                  </a:lnTo>
                  <a:lnTo>
                    <a:pt x="416064" y="655040"/>
                  </a:lnTo>
                  <a:lnTo>
                    <a:pt x="373951" y="640359"/>
                  </a:lnTo>
                  <a:lnTo>
                    <a:pt x="349592" y="621258"/>
                  </a:lnTo>
                  <a:lnTo>
                    <a:pt x="348615" y="612813"/>
                  </a:lnTo>
                  <a:lnTo>
                    <a:pt x="348564" y="611974"/>
                  </a:lnTo>
                  <a:lnTo>
                    <a:pt x="353174" y="612978"/>
                  </a:lnTo>
                  <a:lnTo>
                    <a:pt x="362915" y="614375"/>
                  </a:lnTo>
                  <a:lnTo>
                    <a:pt x="367779" y="613079"/>
                  </a:lnTo>
                  <a:lnTo>
                    <a:pt x="372630" y="612660"/>
                  </a:lnTo>
                  <a:lnTo>
                    <a:pt x="387223" y="611136"/>
                  </a:lnTo>
                  <a:lnTo>
                    <a:pt x="401802" y="609193"/>
                  </a:lnTo>
                  <a:lnTo>
                    <a:pt x="401802" y="608203"/>
                  </a:lnTo>
                  <a:lnTo>
                    <a:pt x="394512" y="607187"/>
                  </a:lnTo>
                  <a:lnTo>
                    <a:pt x="379933" y="605459"/>
                  </a:lnTo>
                  <a:lnTo>
                    <a:pt x="367779" y="604316"/>
                  </a:lnTo>
                  <a:lnTo>
                    <a:pt x="362915" y="603034"/>
                  </a:lnTo>
                  <a:lnTo>
                    <a:pt x="353174" y="604405"/>
                  </a:lnTo>
                  <a:lnTo>
                    <a:pt x="348310" y="605485"/>
                  </a:lnTo>
                  <a:lnTo>
                    <a:pt x="348183" y="605561"/>
                  </a:lnTo>
                  <a:lnTo>
                    <a:pt x="348056" y="603262"/>
                  </a:lnTo>
                  <a:lnTo>
                    <a:pt x="359448" y="559333"/>
                  </a:lnTo>
                  <a:lnTo>
                    <a:pt x="399808" y="538568"/>
                  </a:lnTo>
                  <a:lnTo>
                    <a:pt x="419239" y="537400"/>
                  </a:lnTo>
                  <a:lnTo>
                    <a:pt x="429069" y="537908"/>
                  </a:lnTo>
                  <a:lnTo>
                    <a:pt x="438912" y="539026"/>
                  </a:lnTo>
                  <a:close/>
                </a:path>
                <a:path w="674370" h="1367789">
                  <a:moveTo>
                    <a:pt x="562965" y="830795"/>
                  </a:moveTo>
                  <a:lnTo>
                    <a:pt x="558749" y="829437"/>
                  </a:lnTo>
                  <a:lnTo>
                    <a:pt x="555129" y="828268"/>
                  </a:lnTo>
                  <a:lnTo>
                    <a:pt x="546963" y="826884"/>
                  </a:lnTo>
                  <a:lnTo>
                    <a:pt x="530428" y="825398"/>
                  </a:lnTo>
                  <a:lnTo>
                    <a:pt x="521982" y="825411"/>
                  </a:lnTo>
                  <a:lnTo>
                    <a:pt x="513638" y="826820"/>
                  </a:lnTo>
                  <a:lnTo>
                    <a:pt x="478523" y="842060"/>
                  </a:lnTo>
                  <a:lnTo>
                    <a:pt x="458368" y="875271"/>
                  </a:lnTo>
                  <a:lnTo>
                    <a:pt x="454685" y="900645"/>
                  </a:lnTo>
                  <a:lnTo>
                    <a:pt x="454914" y="913307"/>
                  </a:lnTo>
                  <a:lnTo>
                    <a:pt x="456044" y="925855"/>
                  </a:lnTo>
                  <a:lnTo>
                    <a:pt x="457962" y="938237"/>
                  </a:lnTo>
                  <a:lnTo>
                    <a:pt x="460476" y="950137"/>
                  </a:lnTo>
                  <a:lnTo>
                    <a:pt x="460451" y="949693"/>
                  </a:lnTo>
                  <a:lnTo>
                    <a:pt x="460540" y="950455"/>
                  </a:lnTo>
                  <a:lnTo>
                    <a:pt x="460476" y="950137"/>
                  </a:lnTo>
                  <a:lnTo>
                    <a:pt x="460489" y="950455"/>
                  </a:lnTo>
                  <a:lnTo>
                    <a:pt x="460616" y="953249"/>
                  </a:lnTo>
                  <a:lnTo>
                    <a:pt x="439026" y="947521"/>
                  </a:lnTo>
                  <a:lnTo>
                    <a:pt x="397637" y="932586"/>
                  </a:lnTo>
                  <a:lnTo>
                    <a:pt x="367385" y="907491"/>
                  </a:lnTo>
                  <a:lnTo>
                    <a:pt x="369354" y="915593"/>
                  </a:lnTo>
                  <a:lnTo>
                    <a:pt x="401612" y="942721"/>
                  </a:lnTo>
                  <a:lnTo>
                    <a:pt x="448157" y="960259"/>
                  </a:lnTo>
                  <a:lnTo>
                    <a:pt x="460248" y="962939"/>
                  </a:lnTo>
                  <a:lnTo>
                    <a:pt x="459879" y="966368"/>
                  </a:lnTo>
                  <a:lnTo>
                    <a:pt x="442976" y="1002893"/>
                  </a:lnTo>
                  <a:lnTo>
                    <a:pt x="414782" y="1010158"/>
                  </a:lnTo>
                  <a:lnTo>
                    <a:pt x="408292" y="1009726"/>
                  </a:lnTo>
                  <a:lnTo>
                    <a:pt x="401802" y="1008824"/>
                  </a:lnTo>
                  <a:lnTo>
                    <a:pt x="408114" y="1010742"/>
                  </a:lnTo>
                  <a:lnTo>
                    <a:pt x="414616" y="1012088"/>
                  </a:lnTo>
                  <a:lnTo>
                    <a:pt x="421259" y="1012710"/>
                  </a:lnTo>
                  <a:lnTo>
                    <a:pt x="428015" y="1012507"/>
                  </a:lnTo>
                  <a:lnTo>
                    <a:pt x="434771" y="1011326"/>
                  </a:lnTo>
                  <a:lnTo>
                    <a:pt x="437870" y="1010158"/>
                  </a:lnTo>
                  <a:lnTo>
                    <a:pt x="441286" y="1008888"/>
                  </a:lnTo>
                  <a:lnTo>
                    <a:pt x="465747" y="976414"/>
                  </a:lnTo>
                  <a:lnTo>
                    <a:pt x="468312" y="964730"/>
                  </a:lnTo>
                  <a:lnTo>
                    <a:pt x="472325" y="965606"/>
                  </a:lnTo>
                  <a:lnTo>
                    <a:pt x="496735" y="969378"/>
                  </a:lnTo>
                  <a:lnTo>
                    <a:pt x="521296" y="971461"/>
                  </a:lnTo>
                  <a:lnTo>
                    <a:pt x="545960" y="971753"/>
                  </a:lnTo>
                  <a:lnTo>
                    <a:pt x="498005" y="961771"/>
                  </a:lnTo>
                  <a:lnTo>
                    <a:pt x="469290" y="955281"/>
                  </a:lnTo>
                  <a:lnTo>
                    <a:pt x="469468" y="949693"/>
                  </a:lnTo>
                  <a:lnTo>
                    <a:pt x="469493" y="949032"/>
                  </a:lnTo>
                  <a:lnTo>
                    <a:pt x="469341" y="948194"/>
                  </a:lnTo>
                  <a:lnTo>
                    <a:pt x="504024" y="930503"/>
                  </a:lnTo>
                  <a:lnTo>
                    <a:pt x="523494" y="912799"/>
                  </a:lnTo>
                  <a:lnTo>
                    <a:pt x="514896" y="915352"/>
                  </a:lnTo>
                  <a:lnTo>
                    <a:pt x="477545" y="937031"/>
                  </a:lnTo>
                  <a:lnTo>
                    <a:pt x="468820" y="945273"/>
                  </a:lnTo>
                  <a:lnTo>
                    <a:pt x="467283" y="936637"/>
                  </a:lnTo>
                  <a:lnTo>
                    <a:pt x="465645" y="924712"/>
                  </a:lnTo>
                  <a:lnTo>
                    <a:pt x="464680" y="912812"/>
                  </a:lnTo>
                  <a:lnTo>
                    <a:pt x="464578" y="900645"/>
                  </a:lnTo>
                  <a:lnTo>
                    <a:pt x="465416" y="889203"/>
                  </a:lnTo>
                  <a:lnTo>
                    <a:pt x="484085" y="848245"/>
                  </a:lnTo>
                  <a:lnTo>
                    <a:pt x="526542" y="830351"/>
                  </a:lnTo>
                  <a:lnTo>
                    <a:pt x="538594" y="829437"/>
                  </a:lnTo>
                  <a:lnTo>
                    <a:pt x="550773" y="829602"/>
                  </a:lnTo>
                  <a:lnTo>
                    <a:pt x="562965" y="830795"/>
                  </a:lnTo>
                  <a:close/>
                </a:path>
                <a:path w="674370" h="1367789">
                  <a:moveTo>
                    <a:pt x="673811" y="1172032"/>
                  </a:moveTo>
                  <a:lnTo>
                    <a:pt x="672604" y="1171841"/>
                  </a:lnTo>
                  <a:lnTo>
                    <a:pt x="661797" y="1170216"/>
                  </a:lnTo>
                  <a:lnTo>
                    <a:pt x="649668" y="1169174"/>
                  </a:lnTo>
                  <a:lnTo>
                    <a:pt x="637463" y="1168819"/>
                  </a:lnTo>
                  <a:lnTo>
                    <a:pt x="625233" y="1169136"/>
                  </a:lnTo>
                  <a:lnTo>
                    <a:pt x="576986" y="1179677"/>
                  </a:lnTo>
                  <a:lnTo>
                    <a:pt x="546684" y="1202804"/>
                  </a:lnTo>
                  <a:lnTo>
                    <a:pt x="533628" y="1238999"/>
                  </a:lnTo>
                  <a:lnTo>
                    <a:pt x="533552" y="1251762"/>
                  </a:lnTo>
                  <a:lnTo>
                    <a:pt x="534974" y="1264272"/>
                  </a:lnTo>
                  <a:lnTo>
                    <a:pt x="535076" y="1264907"/>
                  </a:lnTo>
                  <a:lnTo>
                    <a:pt x="535406" y="1265593"/>
                  </a:lnTo>
                  <a:lnTo>
                    <a:pt x="538429" y="1273314"/>
                  </a:lnTo>
                  <a:lnTo>
                    <a:pt x="539457" y="1276819"/>
                  </a:lnTo>
                  <a:lnTo>
                    <a:pt x="534949" y="1275753"/>
                  </a:lnTo>
                  <a:lnTo>
                    <a:pt x="510628" y="1269161"/>
                  </a:lnTo>
                  <a:lnTo>
                    <a:pt x="494588" y="1264158"/>
                  </a:lnTo>
                  <a:lnTo>
                    <a:pt x="479044" y="1257947"/>
                  </a:lnTo>
                  <a:lnTo>
                    <a:pt x="471576" y="1254125"/>
                  </a:lnTo>
                  <a:lnTo>
                    <a:pt x="464959" y="1248676"/>
                  </a:lnTo>
                  <a:lnTo>
                    <a:pt x="474027" y="1257909"/>
                  </a:lnTo>
                  <a:lnTo>
                    <a:pt x="508076" y="1276464"/>
                  </a:lnTo>
                  <a:lnTo>
                    <a:pt x="541921" y="1287348"/>
                  </a:lnTo>
                  <a:lnTo>
                    <a:pt x="542378" y="1289697"/>
                  </a:lnTo>
                  <a:lnTo>
                    <a:pt x="531126" y="1327010"/>
                  </a:lnTo>
                  <a:lnTo>
                    <a:pt x="491566" y="1341513"/>
                  </a:lnTo>
                  <a:lnTo>
                    <a:pt x="464959" y="1342644"/>
                  </a:lnTo>
                  <a:lnTo>
                    <a:pt x="473824" y="1343837"/>
                  </a:lnTo>
                  <a:lnTo>
                    <a:pt x="482765" y="1344536"/>
                  </a:lnTo>
                  <a:lnTo>
                    <a:pt x="491756" y="1344714"/>
                  </a:lnTo>
                  <a:lnTo>
                    <a:pt x="500799" y="1344320"/>
                  </a:lnTo>
                  <a:lnTo>
                    <a:pt x="542404" y="1325321"/>
                  </a:lnTo>
                  <a:lnTo>
                    <a:pt x="551408" y="1300289"/>
                  </a:lnTo>
                  <a:lnTo>
                    <a:pt x="553262" y="1305306"/>
                  </a:lnTo>
                  <a:lnTo>
                    <a:pt x="557618" y="1315783"/>
                  </a:lnTo>
                  <a:lnTo>
                    <a:pt x="562165" y="1326108"/>
                  </a:lnTo>
                  <a:lnTo>
                    <a:pt x="571690" y="1346454"/>
                  </a:lnTo>
                  <a:lnTo>
                    <a:pt x="574687" y="1353299"/>
                  </a:lnTo>
                  <a:lnTo>
                    <a:pt x="578243" y="1359789"/>
                  </a:lnTo>
                  <a:lnTo>
                    <a:pt x="579856" y="1367383"/>
                  </a:lnTo>
                  <a:lnTo>
                    <a:pt x="582422" y="1359662"/>
                  </a:lnTo>
                  <a:lnTo>
                    <a:pt x="571169" y="1322019"/>
                  </a:lnTo>
                  <a:lnTo>
                    <a:pt x="551357" y="1289748"/>
                  </a:lnTo>
                  <a:lnTo>
                    <a:pt x="607872" y="1299819"/>
                  </a:lnTo>
                  <a:lnTo>
                    <a:pt x="658977" y="1303083"/>
                  </a:lnTo>
                  <a:lnTo>
                    <a:pt x="634034" y="1297470"/>
                  </a:lnTo>
                  <a:lnTo>
                    <a:pt x="559549" y="1281544"/>
                  </a:lnTo>
                  <a:lnTo>
                    <a:pt x="549859" y="1279271"/>
                  </a:lnTo>
                  <a:lnTo>
                    <a:pt x="547446" y="1270304"/>
                  </a:lnTo>
                  <a:lnTo>
                    <a:pt x="544550" y="1262748"/>
                  </a:lnTo>
                  <a:lnTo>
                    <a:pt x="544461" y="1262507"/>
                  </a:lnTo>
                  <a:lnTo>
                    <a:pt x="544347" y="1261440"/>
                  </a:lnTo>
                  <a:lnTo>
                    <a:pt x="543382" y="1251762"/>
                  </a:lnTo>
                  <a:lnTo>
                    <a:pt x="543445" y="1239774"/>
                  </a:lnTo>
                  <a:lnTo>
                    <a:pt x="561682" y="1200048"/>
                  </a:lnTo>
                  <a:lnTo>
                    <a:pt x="602411" y="1178991"/>
                  </a:lnTo>
                  <a:lnTo>
                    <a:pt x="649655" y="1172159"/>
                  </a:lnTo>
                  <a:lnTo>
                    <a:pt x="661708" y="1171841"/>
                  </a:lnTo>
                  <a:lnTo>
                    <a:pt x="673811" y="1172032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781618" y="2307069"/>
              <a:ext cx="554355" cy="445134"/>
            </a:xfrm>
            <a:custGeom>
              <a:avLst/>
              <a:gdLst/>
              <a:ahLst/>
              <a:cxnLst/>
              <a:rect l="l" t="t" r="r" b="b"/>
              <a:pathLst>
                <a:path w="554354" h="445135">
                  <a:moveTo>
                    <a:pt x="78371" y="0"/>
                  </a:moveTo>
                  <a:lnTo>
                    <a:pt x="0" y="0"/>
                  </a:lnTo>
                  <a:lnTo>
                    <a:pt x="13893" y="21640"/>
                  </a:lnTo>
                  <a:lnTo>
                    <a:pt x="18529" y="52793"/>
                  </a:lnTo>
                  <a:lnTo>
                    <a:pt x="13893" y="115023"/>
                  </a:lnTo>
                  <a:lnTo>
                    <a:pt x="0" y="229870"/>
                  </a:lnTo>
                  <a:lnTo>
                    <a:pt x="44869" y="190220"/>
                  </a:lnTo>
                  <a:lnTo>
                    <a:pt x="67995" y="153060"/>
                  </a:lnTo>
                  <a:lnTo>
                    <a:pt x="76708" y="96837"/>
                  </a:lnTo>
                  <a:lnTo>
                    <a:pt x="78371" y="0"/>
                  </a:lnTo>
                  <a:close/>
                </a:path>
                <a:path w="554354" h="445135">
                  <a:moveTo>
                    <a:pt x="339559" y="120269"/>
                  </a:moveTo>
                  <a:lnTo>
                    <a:pt x="266255" y="218605"/>
                  </a:lnTo>
                  <a:lnTo>
                    <a:pt x="222326" y="269659"/>
                  </a:lnTo>
                  <a:lnTo>
                    <a:pt x="190246" y="289915"/>
                  </a:lnTo>
                  <a:lnTo>
                    <a:pt x="152463" y="295808"/>
                  </a:lnTo>
                  <a:lnTo>
                    <a:pt x="214261" y="324662"/>
                  </a:lnTo>
                  <a:lnTo>
                    <a:pt x="254355" y="316420"/>
                  </a:lnTo>
                  <a:lnTo>
                    <a:pt x="290271" y="255016"/>
                  </a:lnTo>
                  <a:lnTo>
                    <a:pt x="339559" y="124383"/>
                  </a:lnTo>
                  <a:lnTo>
                    <a:pt x="339559" y="120269"/>
                  </a:lnTo>
                  <a:close/>
                </a:path>
                <a:path w="554354" h="445135">
                  <a:moveTo>
                    <a:pt x="553872" y="262902"/>
                  </a:moveTo>
                  <a:lnTo>
                    <a:pt x="475830" y="353034"/>
                  </a:lnTo>
                  <a:lnTo>
                    <a:pt x="421043" y="396887"/>
                  </a:lnTo>
                  <a:lnTo>
                    <a:pt x="363651" y="406920"/>
                  </a:lnTo>
                  <a:lnTo>
                    <a:pt x="277736" y="395554"/>
                  </a:lnTo>
                  <a:lnTo>
                    <a:pt x="365506" y="442264"/>
                  </a:lnTo>
                  <a:lnTo>
                    <a:pt x="423519" y="444690"/>
                  </a:lnTo>
                  <a:lnTo>
                    <a:pt x="477685" y="391033"/>
                  </a:lnTo>
                  <a:lnTo>
                    <a:pt x="553872" y="269443"/>
                  </a:lnTo>
                  <a:lnTo>
                    <a:pt x="553872" y="2629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9" name="object 329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27492" y="3926673"/>
              <a:ext cx="208851" cy="198556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29919" y="3583251"/>
              <a:ext cx="195579" cy="187314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24675" y="3291235"/>
              <a:ext cx="176775" cy="157810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47016" y="2981749"/>
              <a:ext cx="145638" cy="132149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62534" y="2757849"/>
              <a:ext cx="122415" cy="101362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16280" y="2421903"/>
              <a:ext cx="168668" cy="162848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15945" y="2181094"/>
              <a:ext cx="236613" cy="8221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81619" y="2307068"/>
              <a:ext cx="78371" cy="229870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34087" y="2427330"/>
              <a:ext cx="187096" cy="204393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9059359" y="2569968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276136" y="0"/>
                  </a:moveTo>
                  <a:lnTo>
                    <a:pt x="198090" y="90126"/>
                  </a:lnTo>
                  <a:lnTo>
                    <a:pt x="143311" y="133986"/>
                  </a:lnTo>
                  <a:lnTo>
                    <a:pt x="85910" y="144016"/>
                  </a:lnTo>
                  <a:lnTo>
                    <a:pt x="0" y="132651"/>
                  </a:lnTo>
                  <a:lnTo>
                    <a:pt x="87767" y="179358"/>
                  </a:lnTo>
                  <a:lnTo>
                    <a:pt x="145788" y="181790"/>
                  </a:lnTo>
                  <a:lnTo>
                    <a:pt x="199948" y="128125"/>
                  </a:lnTo>
                  <a:lnTo>
                    <a:pt x="276136" y="6540"/>
                  </a:lnTo>
                  <a:lnTo>
                    <a:pt x="276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9" name="object 339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242004"/>
              <a:ext cx="2830957" cy="5741991"/>
            </a:xfrm>
            <a:prstGeom prst="rect">
              <a:avLst/>
            </a:prstGeom>
          </p:spPr>
        </p:pic>
        <p:sp>
          <p:nvSpPr>
            <p:cNvPr id="340" name="object 340"/>
            <p:cNvSpPr/>
            <p:nvPr/>
          </p:nvSpPr>
          <p:spPr>
            <a:xfrm>
              <a:off x="2828088" y="1039172"/>
              <a:ext cx="4055745" cy="3526154"/>
            </a:xfrm>
            <a:custGeom>
              <a:avLst/>
              <a:gdLst/>
              <a:ahLst/>
              <a:cxnLst/>
              <a:rect l="l" t="t" r="r" b="b"/>
              <a:pathLst>
                <a:path w="4055745" h="3526154">
                  <a:moveTo>
                    <a:pt x="2138133" y="0"/>
                  </a:moveTo>
                  <a:lnTo>
                    <a:pt x="2087872" y="594"/>
                  </a:lnTo>
                  <a:lnTo>
                    <a:pt x="2037929" y="2367"/>
                  </a:lnTo>
                  <a:lnTo>
                    <a:pt x="1988320" y="5304"/>
                  </a:lnTo>
                  <a:lnTo>
                    <a:pt x="1939062" y="9390"/>
                  </a:lnTo>
                  <a:lnTo>
                    <a:pt x="1890170" y="14612"/>
                  </a:lnTo>
                  <a:lnTo>
                    <a:pt x="1841660" y="20955"/>
                  </a:lnTo>
                  <a:lnTo>
                    <a:pt x="1793548" y="28403"/>
                  </a:lnTo>
                  <a:lnTo>
                    <a:pt x="1745850" y="36943"/>
                  </a:lnTo>
                  <a:lnTo>
                    <a:pt x="1698580" y="46561"/>
                  </a:lnTo>
                  <a:lnTo>
                    <a:pt x="1651756" y="57240"/>
                  </a:lnTo>
                  <a:lnTo>
                    <a:pt x="1605393" y="68968"/>
                  </a:lnTo>
                  <a:lnTo>
                    <a:pt x="1559506" y="81730"/>
                  </a:lnTo>
                  <a:lnTo>
                    <a:pt x="1514112" y="95510"/>
                  </a:lnTo>
                  <a:lnTo>
                    <a:pt x="1469226" y="110295"/>
                  </a:lnTo>
                  <a:lnTo>
                    <a:pt x="1424864" y="126070"/>
                  </a:lnTo>
                  <a:lnTo>
                    <a:pt x="1381042" y="142820"/>
                  </a:lnTo>
                  <a:lnTo>
                    <a:pt x="1337775" y="160531"/>
                  </a:lnTo>
                  <a:lnTo>
                    <a:pt x="1295080" y="179189"/>
                  </a:lnTo>
                  <a:lnTo>
                    <a:pt x="1252972" y="198778"/>
                  </a:lnTo>
                  <a:lnTo>
                    <a:pt x="1211467" y="219285"/>
                  </a:lnTo>
                  <a:lnTo>
                    <a:pt x="1170581" y="240695"/>
                  </a:lnTo>
                  <a:lnTo>
                    <a:pt x="1130329" y="262993"/>
                  </a:lnTo>
                  <a:lnTo>
                    <a:pt x="1090727" y="286165"/>
                  </a:lnTo>
                  <a:lnTo>
                    <a:pt x="1051792" y="310197"/>
                  </a:lnTo>
                  <a:lnTo>
                    <a:pt x="1013538" y="335073"/>
                  </a:lnTo>
                  <a:lnTo>
                    <a:pt x="975982" y="360779"/>
                  </a:lnTo>
                  <a:lnTo>
                    <a:pt x="939140" y="387302"/>
                  </a:lnTo>
                  <a:lnTo>
                    <a:pt x="903026" y="414625"/>
                  </a:lnTo>
                  <a:lnTo>
                    <a:pt x="867658" y="442735"/>
                  </a:lnTo>
                  <a:lnTo>
                    <a:pt x="833051" y="471618"/>
                  </a:lnTo>
                  <a:lnTo>
                    <a:pt x="799220" y="501258"/>
                  </a:lnTo>
                  <a:lnTo>
                    <a:pt x="766181" y="531641"/>
                  </a:lnTo>
                  <a:lnTo>
                    <a:pt x="733951" y="562753"/>
                  </a:lnTo>
                  <a:lnTo>
                    <a:pt x="702544" y="594580"/>
                  </a:lnTo>
                  <a:lnTo>
                    <a:pt x="671978" y="627106"/>
                  </a:lnTo>
                  <a:lnTo>
                    <a:pt x="642266" y="660317"/>
                  </a:lnTo>
                  <a:lnTo>
                    <a:pt x="613426" y="694198"/>
                  </a:lnTo>
                  <a:lnTo>
                    <a:pt x="585474" y="728736"/>
                  </a:lnTo>
                  <a:lnTo>
                    <a:pt x="558423" y="763915"/>
                  </a:lnTo>
                  <a:lnTo>
                    <a:pt x="532292" y="799722"/>
                  </a:lnTo>
                  <a:lnTo>
                    <a:pt x="507095" y="836140"/>
                  </a:lnTo>
                  <a:lnTo>
                    <a:pt x="482848" y="873157"/>
                  </a:lnTo>
                  <a:lnTo>
                    <a:pt x="459568" y="910758"/>
                  </a:lnTo>
                  <a:lnTo>
                    <a:pt x="437269" y="948927"/>
                  </a:lnTo>
                  <a:lnTo>
                    <a:pt x="415967" y="987651"/>
                  </a:lnTo>
                  <a:lnTo>
                    <a:pt x="395679" y="1026915"/>
                  </a:lnTo>
                  <a:lnTo>
                    <a:pt x="376420" y="1066705"/>
                  </a:lnTo>
                  <a:lnTo>
                    <a:pt x="358206" y="1107005"/>
                  </a:lnTo>
                  <a:lnTo>
                    <a:pt x="341053" y="1147802"/>
                  </a:lnTo>
                  <a:lnTo>
                    <a:pt x="324976" y="1189080"/>
                  </a:lnTo>
                  <a:lnTo>
                    <a:pt x="309991" y="1230826"/>
                  </a:lnTo>
                  <a:lnTo>
                    <a:pt x="296115" y="1273025"/>
                  </a:lnTo>
                  <a:lnTo>
                    <a:pt x="283362" y="1315662"/>
                  </a:lnTo>
                  <a:lnTo>
                    <a:pt x="271749" y="1358723"/>
                  </a:lnTo>
                  <a:lnTo>
                    <a:pt x="261291" y="1402194"/>
                  </a:lnTo>
                  <a:lnTo>
                    <a:pt x="252005" y="1446059"/>
                  </a:lnTo>
                  <a:lnTo>
                    <a:pt x="243905" y="1490304"/>
                  </a:lnTo>
                  <a:lnTo>
                    <a:pt x="237009" y="1534915"/>
                  </a:lnTo>
                  <a:lnTo>
                    <a:pt x="231331" y="1579878"/>
                  </a:lnTo>
                  <a:lnTo>
                    <a:pt x="226887" y="1625177"/>
                  </a:lnTo>
                  <a:lnTo>
                    <a:pt x="223693" y="1670799"/>
                  </a:lnTo>
                  <a:lnTo>
                    <a:pt x="221765" y="1716728"/>
                  </a:lnTo>
                  <a:lnTo>
                    <a:pt x="221119" y="1762950"/>
                  </a:lnTo>
                  <a:lnTo>
                    <a:pt x="221892" y="1813477"/>
                  </a:lnTo>
                  <a:lnTo>
                    <a:pt x="224195" y="1863652"/>
                  </a:lnTo>
                  <a:lnTo>
                    <a:pt x="228008" y="1913456"/>
                  </a:lnTo>
                  <a:lnTo>
                    <a:pt x="233311" y="1962871"/>
                  </a:lnTo>
                  <a:lnTo>
                    <a:pt x="240082" y="2011876"/>
                  </a:lnTo>
                  <a:lnTo>
                    <a:pt x="248302" y="2060454"/>
                  </a:lnTo>
                  <a:lnTo>
                    <a:pt x="257949" y="2108584"/>
                  </a:lnTo>
                  <a:lnTo>
                    <a:pt x="269003" y="2156249"/>
                  </a:lnTo>
                  <a:lnTo>
                    <a:pt x="281444" y="2203428"/>
                  </a:lnTo>
                  <a:lnTo>
                    <a:pt x="295249" y="2250103"/>
                  </a:lnTo>
                  <a:lnTo>
                    <a:pt x="310400" y="2296255"/>
                  </a:lnTo>
                  <a:lnTo>
                    <a:pt x="326874" y="2341865"/>
                  </a:lnTo>
                  <a:lnTo>
                    <a:pt x="344652" y="2386914"/>
                  </a:lnTo>
                  <a:lnTo>
                    <a:pt x="293420" y="2454411"/>
                  </a:lnTo>
                  <a:lnTo>
                    <a:pt x="174655" y="2588196"/>
                  </a:lnTo>
                  <a:lnTo>
                    <a:pt x="54725" y="2719152"/>
                  </a:lnTo>
                  <a:lnTo>
                    <a:pt x="0" y="2778163"/>
                  </a:lnTo>
                  <a:lnTo>
                    <a:pt x="219706" y="2598342"/>
                  </a:lnTo>
                  <a:lnTo>
                    <a:pt x="333378" y="2507741"/>
                  </a:lnTo>
                  <a:lnTo>
                    <a:pt x="377407" y="2478768"/>
                  </a:lnTo>
                  <a:lnTo>
                    <a:pt x="388188" y="2483827"/>
                  </a:lnTo>
                  <a:lnTo>
                    <a:pt x="409191" y="2525416"/>
                  </a:lnTo>
                  <a:lnTo>
                    <a:pt x="431326" y="2566410"/>
                  </a:lnTo>
                  <a:lnTo>
                    <a:pt x="454574" y="2606793"/>
                  </a:lnTo>
                  <a:lnTo>
                    <a:pt x="478917" y="2646546"/>
                  </a:lnTo>
                  <a:lnTo>
                    <a:pt x="504337" y="2685654"/>
                  </a:lnTo>
                  <a:lnTo>
                    <a:pt x="530814" y="2724099"/>
                  </a:lnTo>
                  <a:lnTo>
                    <a:pt x="558331" y="2761864"/>
                  </a:lnTo>
                  <a:lnTo>
                    <a:pt x="586868" y="2798933"/>
                  </a:lnTo>
                  <a:lnTo>
                    <a:pt x="616408" y="2835287"/>
                  </a:lnTo>
                  <a:lnTo>
                    <a:pt x="646932" y="2870911"/>
                  </a:lnTo>
                  <a:lnTo>
                    <a:pt x="678421" y="2905787"/>
                  </a:lnTo>
                  <a:lnTo>
                    <a:pt x="710857" y="2939899"/>
                  </a:lnTo>
                  <a:lnTo>
                    <a:pt x="744221" y="2973228"/>
                  </a:lnTo>
                  <a:lnTo>
                    <a:pt x="778495" y="3005759"/>
                  </a:lnTo>
                  <a:lnTo>
                    <a:pt x="813661" y="3037474"/>
                  </a:lnTo>
                  <a:lnTo>
                    <a:pt x="849700" y="3068356"/>
                  </a:lnTo>
                  <a:lnTo>
                    <a:pt x="886593" y="3098388"/>
                  </a:lnTo>
                  <a:lnTo>
                    <a:pt x="924322" y="3127553"/>
                  </a:lnTo>
                  <a:lnTo>
                    <a:pt x="962869" y="3155835"/>
                  </a:lnTo>
                  <a:lnTo>
                    <a:pt x="1002214" y="3183216"/>
                  </a:lnTo>
                  <a:lnTo>
                    <a:pt x="1042340" y="3209679"/>
                  </a:lnTo>
                  <a:lnTo>
                    <a:pt x="1083229" y="3235207"/>
                  </a:lnTo>
                  <a:lnTo>
                    <a:pt x="1124860" y="3259783"/>
                  </a:lnTo>
                  <a:lnTo>
                    <a:pt x="1167217" y="3283391"/>
                  </a:lnTo>
                  <a:lnTo>
                    <a:pt x="1210280" y="3306013"/>
                  </a:lnTo>
                  <a:lnTo>
                    <a:pt x="1254031" y="3327631"/>
                  </a:lnTo>
                  <a:lnTo>
                    <a:pt x="1298452" y="3348230"/>
                  </a:lnTo>
                  <a:lnTo>
                    <a:pt x="1343524" y="3367792"/>
                  </a:lnTo>
                  <a:lnTo>
                    <a:pt x="1389228" y="3386301"/>
                  </a:lnTo>
                  <a:lnTo>
                    <a:pt x="1435547" y="3403738"/>
                  </a:lnTo>
                  <a:lnTo>
                    <a:pt x="1482461" y="3420088"/>
                  </a:lnTo>
                  <a:lnTo>
                    <a:pt x="1529953" y="3435332"/>
                  </a:lnTo>
                  <a:lnTo>
                    <a:pt x="1578002" y="3449455"/>
                  </a:lnTo>
                  <a:lnTo>
                    <a:pt x="1626593" y="3462439"/>
                  </a:lnTo>
                  <a:lnTo>
                    <a:pt x="1675704" y="3474267"/>
                  </a:lnTo>
                  <a:lnTo>
                    <a:pt x="1725319" y="3484923"/>
                  </a:lnTo>
                  <a:lnTo>
                    <a:pt x="1775419" y="3494388"/>
                  </a:lnTo>
                  <a:lnTo>
                    <a:pt x="1825984" y="3502646"/>
                  </a:lnTo>
                  <a:lnTo>
                    <a:pt x="1876998" y="3509681"/>
                  </a:lnTo>
                  <a:lnTo>
                    <a:pt x="1928441" y="3515475"/>
                  </a:lnTo>
                  <a:lnTo>
                    <a:pt x="1980294" y="3520010"/>
                  </a:lnTo>
                  <a:lnTo>
                    <a:pt x="2032539" y="3523271"/>
                  </a:lnTo>
                  <a:lnTo>
                    <a:pt x="2085159" y="3525240"/>
                  </a:lnTo>
                  <a:lnTo>
                    <a:pt x="2138133" y="3525901"/>
                  </a:lnTo>
                  <a:lnTo>
                    <a:pt x="2188395" y="3525306"/>
                  </a:lnTo>
                  <a:lnTo>
                    <a:pt x="2238338" y="3523533"/>
                  </a:lnTo>
                  <a:lnTo>
                    <a:pt x="2287947" y="3520596"/>
                  </a:lnTo>
                  <a:lnTo>
                    <a:pt x="2337205" y="3516510"/>
                  </a:lnTo>
                  <a:lnTo>
                    <a:pt x="2386097" y="3511288"/>
                  </a:lnTo>
                  <a:lnTo>
                    <a:pt x="2434606" y="3504945"/>
                  </a:lnTo>
                  <a:lnTo>
                    <a:pt x="2482719" y="3497497"/>
                  </a:lnTo>
                  <a:lnTo>
                    <a:pt x="2530417" y="3488957"/>
                  </a:lnTo>
                  <a:lnTo>
                    <a:pt x="2577686" y="3479339"/>
                  </a:lnTo>
                  <a:lnTo>
                    <a:pt x="2624511" y="3468660"/>
                  </a:lnTo>
                  <a:lnTo>
                    <a:pt x="2670874" y="3456932"/>
                  </a:lnTo>
                  <a:lnTo>
                    <a:pt x="2716761" y="3444170"/>
                  </a:lnTo>
                  <a:lnTo>
                    <a:pt x="2762155" y="3430390"/>
                  </a:lnTo>
                  <a:lnTo>
                    <a:pt x="2807041" y="3415605"/>
                  </a:lnTo>
                  <a:lnTo>
                    <a:pt x="2851403" y="3399830"/>
                  </a:lnTo>
                  <a:lnTo>
                    <a:pt x="2895225" y="3383080"/>
                  </a:lnTo>
                  <a:lnTo>
                    <a:pt x="2938492" y="3365369"/>
                  </a:lnTo>
                  <a:lnTo>
                    <a:pt x="2981187" y="3346711"/>
                  </a:lnTo>
                  <a:lnTo>
                    <a:pt x="3023295" y="3327122"/>
                  </a:lnTo>
                  <a:lnTo>
                    <a:pt x="3064800" y="3306615"/>
                  </a:lnTo>
                  <a:lnTo>
                    <a:pt x="3105686" y="3285205"/>
                  </a:lnTo>
                  <a:lnTo>
                    <a:pt x="3145938" y="3262907"/>
                  </a:lnTo>
                  <a:lnTo>
                    <a:pt x="3185540" y="3239735"/>
                  </a:lnTo>
                  <a:lnTo>
                    <a:pt x="3224475" y="3215703"/>
                  </a:lnTo>
                  <a:lnTo>
                    <a:pt x="3262729" y="3190827"/>
                  </a:lnTo>
                  <a:lnTo>
                    <a:pt x="3300285" y="3165121"/>
                  </a:lnTo>
                  <a:lnTo>
                    <a:pt x="3337127" y="3138598"/>
                  </a:lnTo>
                  <a:lnTo>
                    <a:pt x="3373240" y="3111275"/>
                  </a:lnTo>
                  <a:lnTo>
                    <a:pt x="3408609" y="3083165"/>
                  </a:lnTo>
                  <a:lnTo>
                    <a:pt x="3443216" y="3054282"/>
                  </a:lnTo>
                  <a:lnTo>
                    <a:pt x="3477047" y="3024642"/>
                  </a:lnTo>
                  <a:lnTo>
                    <a:pt x="3510086" y="2994259"/>
                  </a:lnTo>
                  <a:lnTo>
                    <a:pt x="3542316" y="2963147"/>
                  </a:lnTo>
                  <a:lnTo>
                    <a:pt x="3573722" y="2931320"/>
                  </a:lnTo>
                  <a:lnTo>
                    <a:pt x="3604289" y="2898794"/>
                  </a:lnTo>
                  <a:lnTo>
                    <a:pt x="3634000" y="2865583"/>
                  </a:lnTo>
                  <a:lnTo>
                    <a:pt x="3662840" y="2831702"/>
                  </a:lnTo>
                  <a:lnTo>
                    <a:pt x="3690793" y="2797164"/>
                  </a:lnTo>
                  <a:lnTo>
                    <a:pt x="3717843" y="2761985"/>
                  </a:lnTo>
                  <a:lnTo>
                    <a:pt x="3743975" y="2726178"/>
                  </a:lnTo>
                  <a:lnTo>
                    <a:pt x="3769172" y="2689760"/>
                  </a:lnTo>
                  <a:lnTo>
                    <a:pt x="3793418" y="2652743"/>
                  </a:lnTo>
                  <a:lnTo>
                    <a:pt x="3816699" y="2615142"/>
                  </a:lnTo>
                  <a:lnTo>
                    <a:pt x="3838998" y="2576973"/>
                  </a:lnTo>
                  <a:lnTo>
                    <a:pt x="3860300" y="2538249"/>
                  </a:lnTo>
                  <a:lnTo>
                    <a:pt x="3880588" y="2498985"/>
                  </a:lnTo>
                  <a:lnTo>
                    <a:pt x="3899847" y="2459195"/>
                  </a:lnTo>
                  <a:lnTo>
                    <a:pt x="3918061" y="2418895"/>
                  </a:lnTo>
                  <a:lnTo>
                    <a:pt x="3935214" y="2378098"/>
                  </a:lnTo>
                  <a:lnTo>
                    <a:pt x="3951291" y="2336820"/>
                  </a:lnTo>
                  <a:lnTo>
                    <a:pt x="3966276" y="2295074"/>
                  </a:lnTo>
                  <a:lnTo>
                    <a:pt x="3980152" y="2252875"/>
                  </a:lnTo>
                  <a:lnTo>
                    <a:pt x="3992905" y="2210238"/>
                  </a:lnTo>
                  <a:lnTo>
                    <a:pt x="4004518" y="2167177"/>
                  </a:lnTo>
                  <a:lnTo>
                    <a:pt x="4014975" y="2123706"/>
                  </a:lnTo>
                  <a:lnTo>
                    <a:pt x="4024262" y="2079841"/>
                  </a:lnTo>
                  <a:lnTo>
                    <a:pt x="4032361" y="2035596"/>
                  </a:lnTo>
                  <a:lnTo>
                    <a:pt x="4039258" y="1990985"/>
                  </a:lnTo>
                  <a:lnTo>
                    <a:pt x="4044936" y="1946022"/>
                  </a:lnTo>
                  <a:lnTo>
                    <a:pt x="4049380" y="1900723"/>
                  </a:lnTo>
                  <a:lnTo>
                    <a:pt x="4052574" y="1855101"/>
                  </a:lnTo>
                  <a:lnTo>
                    <a:pt x="4054501" y="1809172"/>
                  </a:lnTo>
                  <a:lnTo>
                    <a:pt x="4055148" y="1762950"/>
                  </a:lnTo>
                  <a:lnTo>
                    <a:pt x="4054501" y="1716728"/>
                  </a:lnTo>
                  <a:lnTo>
                    <a:pt x="4052574" y="1670799"/>
                  </a:lnTo>
                  <a:lnTo>
                    <a:pt x="4049380" y="1625177"/>
                  </a:lnTo>
                  <a:lnTo>
                    <a:pt x="4044936" y="1579878"/>
                  </a:lnTo>
                  <a:lnTo>
                    <a:pt x="4039258" y="1534915"/>
                  </a:lnTo>
                  <a:lnTo>
                    <a:pt x="4032361" y="1490304"/>
                  </a:lnTo>
                  <a:lnTo>
                    <a:pt x="4024262" y="1446059"/>
                  </a:lnTo>
                  <a:lnTo>
                    <a:pt x="4014975" y="1402194"/>
                  </a:lnTo>
                  <a:lnTo>
                    <a:pt x="4004518" y="1358723"/>
                  </a:lnTo>
                  <a:lnTo>
                    <a:pt x="3992905" y="1315662"/>
                  </a:lnTo>
                  <a:lnTo>
                    <a:pt x="3980152" y="1273025"/>
                  </a:lnTo>
                  <a:lnTo>
                    <a:pt x="3966276" y="1230826"/>
                  </a:lnTo>
                  <a:lnTo>
                    <a:pt x="3951291" y="1189080"/>
                  </a:lnTo>
                  <a:lnTo>
                    <a:pt x="3935214" y="1147802"/>
                  </a:lnTo>
                  <a:lnTo>
                    <a:pt x="3918061" y="1107005"/>
                  </a:lnTo>
                  <a:lnTo>
                    <a:pt x="3899847" y="1066705"/>
                  </a:lnTo>
                  <a:lnTo>
                    <a:pt x="3880588" y="1026915"/>
                  </a:lnTo>
                  <a:lnTo>
                    <a:pt x="3860300" y="987651"/>
                  </a:lnTo>
                  <a:lnTo>
                    <a:pt x="3838998" y="948927"/>
                  </a:lnTo>
                  <a:lnTo>
                    <a:pt x="3816699" y="910758"/>
                  </a:lnTo>
                  <a:lnTo>
                    <a:pt x="3793418" y="873157"/>
                  </a:lnTo>
                  <a:lnTo>
                    <a:pt x="3769172" y="836140"/>
                  </a:lnTo>
                  <a:lnTo>
                    <a:pt x="3743975" y="799722"/>
                  </a:lnTo>
                  <a:lnTo>
                    <a:pt x="3717843" y="763915"/>
                  </a:lnTo>
                  <a:lnTo>
                    <a:pt x="3690793" y="728736"/>
                  </a:lnTo>
                  <a:lnTo>
                    <a:pt x="3662840" y="694198"/>
                  </a:lnTo>
                  <a:lnTo>
                    <a:pt x="3634000" y="660317"/>
                  </a:lnTo>
                  <a:lnTo>
                    <a:pt x="3604289" y="627106"/>
                  </a:lnTo>
                  <a:lnTo>
                    <a:pt x="3573722" y="594580"/>
                  </a:lnTo>
                  <a:lnTo>
                    <a:pt x="3542316" y="562753"/>
                  </a:lnTo>
                  <a:lnTo>
                    <a:pt x="3510086" y="531641"/>
                  </a:lnTo>
                  <a:lnTo>
                    <a:pt x="3477047" y="501258"/>
                  </a:lnTo>
                  <a:lnTo>
                    <a:pt x="3443216" y="471618"/>
                  </a:lnTo>
                  <a:lnTo>
                    <a:pt x="3408609" y="442735"/>
                  </a:lnTo>
                  <a:lnTo>
                    <a:pt x="3373240" y="414625"/>
                  </a:lnTo>
                  <a:lnTo>
                    <a:pt x="3337127" y="387302"/>
                  </a:lnTo>
                  <a:lnTo>
                    <a:pt x="3300285" y="360779"/>
                  </a:lnTo>
                  <a:lnTo>
                    <a:pt x="3262729" y="335073"/>
                  </a:lnTo>
                  <a:lnTo>
                    <a:pt x="3224475" y="310197"/>
                  </a:lnTo>
                  <a:lnTo>
                    <a:pt x="3185540" y="286165"/>
                  </a:lnTo>
                  <a:lnTo>
                    <a:pt x="3145938" y="262993"/>
                  </a:lnTo>
                  <a:lnTo>
                    <a:pt x="3105686" y="240695"/>
                  </a:lnTo>
                  <a:lnTo>
                    <a:pt x="3064800" y="219285"/>
                  </a:lnTo>
                  <a:lnTo>
                    <a:pt x="3023295" y="198778"/>
                  </a:lnTo>
                  <a:lnTo>
                    <a:pt x="2981187" y="179189"/>
                  </a:lnTo>
                  <a:lnTo>
                    <a:pt x="2938492" y="160531"/>
                  </a:lnTo>
                  <a:lnTo>
                    <a:pt x="2895225" y="142820"/>
                  </a:lnTo>
                  <a:lnTo>
                    <a:pt x="2851403" y="126070"/>
                  </a:lnTo>
                  <a:lnTo>
                    <a:pt x="2807041" y="110295"/>
                  </a:lnTo>
                  <a:lnTo>
                    <a:pt x="2762155" y="95510"/>
                  </a:lnTo>
                  <a:lnTo>
                    <a:pt x="2716761" y="81730"/>
                  </a:lnTo>
                  <a:lnTo>
                    <a:pt x="2670874" y="68968"/>
                  </a:lnTo>
                  <a:lnTo>
                    <a:pt x="2624511" y="57240"/>
                  </a:lnTo>
                  <a:lnTo>
                    <a:pt x="2577686" y="46561"/>
                  </a:lnTo>
                  <a:lnTo>
                    <a:pt x="2530417" y="36943"/>
                  </a:lnTo>
                  <a:lnTo>
                    <a:pt x="2482719" y="28403"/>
                  </a:lnTo>
                  <a:lnTo>
                    <a:pt x="2434606" y="20955"/>
                  </a:lnTo>
                  <a:lnTo>
                    <a:pt x="2386097" y="14612"/>
                  </a:lnTo>
                  <a:lnTo>
                    <a:pt x="2337205" y="9390"/>
                  </a:lnTo>
                  <a:lnTo>
                    <a:pt x="2287947" y="5304"/>
                  </a:lnTo>
                  <a:lnTo>
                    <a:pt x="2238338" y="2367"/>
                  </a:lnTo>
                  <a:lnTo>
                    <a:pt x="2188395" y="594"/>
                  </a:lnTo>
                  <a:lnTo>
                    <a:pt x="2138133" y="0"/>
                  </a:lnTo>
                  <a:close/>
                </a:path>
              </a:pathLst>
            </a:custGeom>
            <a:solidFill>
              <a:srgbClr val="CDE8E5">
                <a:alpha val="8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1" name="object 341"/>
          <p:cNvSpPr txBox="1"/>
          <p:nvPr/>
        </p:nvSpPr>
        <p:spPr>
          <a:xfrm>
            <a:off x="3429977" y="1738878"/>
            <a:ext cx="3562350" cy="223520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153670">
              <a:lnSpc>
                <a:spcPts val="4400"/>
              </a:lnSpc>
              <a:spcBef>
                <a:spcPts val="80"/>
              </a:spcBef>
              <a:tabLst>
                <a:tab pos="3469640" algn="l"/>
              </a:tabLst>
            </a:pPr>
            <a:r>
              <a:rPr sz="3500" b="1" dirty="0">
                <a:solidFill>
                  <a:srgbClr val="25408F"/>
                </a:solidFill>
                <a:latin typeface="Trebuchet MS"/>
                <a:cs typeface="Trebuchet MS"/>
              </a:rPr>
              <a:t>4 canine teeth  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Sha</a:t>
            </a:r>
            <a:r>
              <a:rPr sz="35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r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p, pointe</a:t>
            </a:r>
            <a:r>
              <a:rPr sz="35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d 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5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t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eeth for </a:t>
            </a:r>
            <a:r>
              <a:rPr lang="en-GB" sz="350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ear</a:t>
            </a:r>
            <a:r>
              <a:rPr sz="35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i</a:t>
            </a: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ng	</a:t>
            </a:r>
            <a:r>
              <a:rPr sz="35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endParaRPr sz="3500" dirty="0">
              <a:latin typeface="Times New Roman"/>
              <a:cs typeface="Times New Roman"/>
            </a:endParaRPr>
          </a:p>
          <a:p>
            <a:pPr marL="668020">
              <a:lnSpc>
                <a:spcPct val="100000"/>
              </a:lnSpc>
              <a:spcBef>
                <a:spcPts val="20"/>
              </a:spcBef>
            </a:pPr>
            <a:r>
              <a:rPr sz="3500" dirty="0">
                <a:solidFill>
                  <a:srgbClr val="25408F"/>
                </a:solidFill>
                <a:latin typeface="Gill Sans MT"/>
                <a:cs typeface="Gill Sans MT"/>
              </a:rPr>
              <a:t>our food.</a:t>
            </a:r>
            <a:endParaRPr sz="3500" dirty="0">
              <a:latin typeface="Gill Sans MT"/>
              <a:cs typeface="Gill Sans MT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8161642" y="4121363"/>
            <a:ext cx="1078865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00" b="1" spc="175" dirty="0">
                <a:solidFill>
                  <a:srgbClr val="25408F"/>
                </a:solidFill>
                <a:latin typeface="Trebuchet MS"/>
                <a:cs typeface="Trebuchet MS"/>
              </a:rPr>
              <a:t>C</a:t>
            </a:r>
            <a:r>
              <a:rPr sz="2300" b="1" spc="-40" dirty="0">
                <a:solidFill>
                  <a:srgbClr val="25408F"/>
                </a:solidFill>
                <a:latin typeface="Trebuchet MS"/>
                <a:cs typeface="Trebuchet MS"/>
              </a:rPr>
              <a:t>anines</a:t>
            </a:r>
            <a:endParaRPr sz="2300">
              <a:latin typeface="Trebuchet MS"/>
              <a:cs typeface="Trebuchet MS"/>
            </a:endParaRPr>
          </a:p>
        </p:txBody>
      </p:sp>
      <p:grpSp>
        <p:nvGrpSpPr>
          <p:cNvPr id="343" name="object 343"/>
          <p:cNvGrpSpPr/>
          <p:nvPr/>
        </p:nvGrpSpPr>
        <p:grpSpPr>
          <a:xfrm>
            <a:off x="0" y="2561047"/>
            <a:ext cx="10692130" cy="4999355"/>
            <a:chOff x="0" y="2561047"/>
            <a:chExt cx="10692130" cy="4999355"/>
          </a:xfrm>
        </p:grpSpPr>
        <p:sp>
          <p:nvSpPr>
            <p:cNvPr id="344" name="object 344"/>
            <p:cNvSpPr/>
            <p:nvPr/>
          </p:nvSpPr>
          <p:spPr>
            <a:xfrm>
              <a:off x="8011341" y="2567397"/>
              <a:ext cx="1184910" cy="1506220"/>
            </a:xfrm>
            <a:custGeom>
              <a:avLst/>
              <a:gdLst/>
              <a:ahLst/>
              <a:cxnLst/>
              <a:rect l="l" t="t" r="r" b="b"/>
              <a:pathLst>
                <a:path w="1184909" h="1506220">
                  <a:moveTo>
                    <a:pt x="0" y="0"/>
                  </a:moveTo>
                  <a:lnTo>
                    <a:pt x="602881" y="1506143"/>
                  </a:lnTo>
                  <a:lnTo>
                    <a:pt x="1184313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051271" y="4579482"/>
              <a:ext cx="1144905" cy="1459865"/>
            </a:xfrm>
            <a:custGeom>
              <a:avLst/>
              <a:gdLst/>
              <a:ahLst/>
              <a:cxnLst/>
              <a:rect l="l" t="t" r="r" b="b"/>
              <a:pathLst>
                <a:path w="1144904" h="1459864">
                  <a:moveTo>
                    <a:pt x="0" y="1459445"/>
                  </a:moveTo>
                  <a:lnTo>
                    <a:pt x="582549" y="0"/>
                  </a:lnTo>
                  <a:lnTo>
                    <a:pt x="1144371" y="1459445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" name="object 347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2"/>
              <a:ext cx="1221145" cy="325210"/>
            </a:xfrm>
            <a:prstGeom prst="rect">
              <a:avLst/>
            </a:prstGeom>
          </p:spPr>
        </p:pic>
        <p:sp>
          <p:nvSpPr>
            <p:cNvPr id="348" name="object 348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" name="object 349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51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51" name="object 35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624840" cy="599440"/>
            <a:chOff x="5157162" y="4510495"/>
            <a:chExt cx="624840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814480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5" name="object 15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9" name="object 19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4296100" y="1211165"/>
            <a:ext cx="632460" cy="591820"/>
            <a:chOff x="4296100" y="1211165"/>
            <a:chExt cx="632460" cy="591820"/>
          </a:xfrm>
        </p:grpSpPr>
        <p:sp>
          <p:nvSpPr>
            <p:cNvPr id="23" name="object 23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4296092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79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/>
          <p:nvPr/>
        </p:nvSpPr>
        <p:spPr>
          <a:xfrm>
            <a:off x="4938467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" name="object 29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30" name="object 30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4" name="object 34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8" name="object 38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4296092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22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430760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6" name="object 46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50" name="object 50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296100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4338501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" name="object 57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8" name="object 58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62" name="object 62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6899788" y="4510495"/>
            <a:ext cx="607695" cy="599440"/>
            <a:chOff x="6899788" y="4510495"/>
            <a:chExt cx="607695" cy="599440"/>
          </a:xfrm>
        </p:grpSpPr>
        <p:sp>
          <p:nvSpPr>
            <p:cNvPr id="66" name="object 66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6899783" y="4768265"/>
              <a:ext cx="138430" cy="147320"/>
            </a:xfrm>
            <a:custGeom>
              <a:avLst/>
              <a:gdLst/>
              <a:ahLst/>
              <a:cxnLst/>
              <a:rect l="l" t="t" r="r" b="b"/>
              <a:pathLst>
                <a:path w="138429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8429" h="147320">
                  <a:moveTo>
                    <a:pt x="137807" y="91363"/>
                  </a:moveTo>
                  <a:lnTo>
                    <a:pt x="133134" y="86106"/>
                  </a:lnTo>
                  <a:lnTo>
                    <a:pt x="129120" y="85902"/>
                  </a:lnTo>
                  <a:lnTo>
                    <a:pt x="70561" y="137985"/>
                  </a:lnTo>
                  <a:lnTo>
                    <a:pt x="70332" y="141998"/>
                  </a:lnTo>
                  <a:lnTo>
                    <a:pt x="72669" y="144614"/>
                  </a:lnTo>
                  <a:lnTo>
                    <a:pt x="74104" y="146240"/>
                  </a:lnTo>
                  <a:lnTo>
                    <a:pt x="76187" y="146939"/>
                  </a:lnTo>
                  <a:lnTo>
                    <a:pt x="79425" y="146545"/>
                  </a:lnTo>
                  <a:lnTo>
                    <a:pt x="80632" y="146024"/>
                  </a:lnTo>
                  <a:lnTo>
                    <a:pt x="137566" y="95377"/>
                  </a:lnTo>
                  <a:lnTo>
                    <a:pt x="137807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/>
          <p:nvPr/>
        </p:nvSpPr>
        <p:spPr>
          <a:xfrm>
            <a:off x="6882470" y="463803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" name="object 73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74" name="object 74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8" name="object 78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82" name="object 82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021400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3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/>
          <p:nvPr/>
        </p:nvSpPr>
        <p:spPr>
          <a:xfrm>
            <a:off x="6032908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" name="object 89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90" name="object 90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94" name="object 94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" name="object 97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98" name="object 98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6021400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" name="object 101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4" name="object 104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105" name="object 105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6021409" y="0"/>
            <a:ext cx="632460" cy="466090"/>
            <a:chOff x="6021409" y="0"/>
            <a:chExt cx="632460" cy="466090"/>
          </a:xfrm>
        </p:grpSpPr>
        <p:sp>
          <p:nvSpPr>
            <p:cNvPr id="109" name="object 109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6021400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" name="object 112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" name="object 115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16" name="object 116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object 119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20" name="object 120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1706544" y="4397135"/>
            <a:ext cx="624840" cy="599440"/>
            <a:chOff x="1706544" y="4397135"/>
            <a:chExt cx="624840" cy="599440"/>
          </a:xfrm>
        </p:grpSpPr>
        <p:sp>
          <p:nvSpPr>
            <p:cNvPr id="124" name="object 124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1706537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" name="object 127"/>
          <p:cNvSpPr/>
          <p:nvPr/>
        </p:nvSpPr>
        <p:spPr>
          <a:xfrm>
            <a:off x="2363862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" name="object 130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31" name="object 131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35" name="object 135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845482" y="1211165"/>
            <a:ext cx="632460" cy="591820"/>
            <a:chOff x="845482" y="1211165"/>
            <a:chExt cx="632460" cy="591820"/>
          </a:xfrm>
        </p:grpSpPr>
        <p:sp>
          <p:nvSpPr>
            <p:cNvPr id="139" name="object 139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845477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/>
          <p:nvPr/>
        </p:nvSpPr>
        <p:spPr>
          <a:xfrm>
            <a:off x="1487849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" name="object 145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46" name="object 146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" name="object 149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50" name="object 150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" name="object 153"/>
          <p:cNvGrpSpPr/>
          <p:nvPr/>
        </p:nvGrpSpPr>
        <p:grpSpPr>
          <a:xfrm>
            <a:off x="845482" y="5222556"/>
            <a:ext cx="632460" cy="591820"/>
            <a:chOff x="845482" y="5222556"/>
            <a:chExt cx="632460" cy="591820"/>
          </a:xfrm>
        </p:grpSpPr>
        <p:sp>
          <p:nvSpPr>
            <p:cNvPr id="154" name="object 154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845477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/>
          <p:nvPr/>
        </p:nvSpPr>
        <p:spPr>
          <a:xfrm>
            <a:off x="1487849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61" name="object 161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" name="object 164"/>
          <p:cNvGrpSpPr/>
          <p:nvPr/>
        </p:nvGrpSpPr>
        <p:grpSpPr>
          <a:xfrm>
            <a:off x="845482" y="0"/>
            <a:ext cx="632460" cy="466090"/>
            <a:chOff x="845482" y="0"/>
            <a:chExt cx="632460" cy="466090"/>
          </a:xfrm>
        </p:grpSpPr>
        <p:sp>
          <p:nvSpPr>
            <p:cNvPr id="165" name="object 165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845477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" name="object 168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1" name="object 171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72" name="object 172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76" name="object 176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3449171" y="4397135"/>
            <a:ext cx="607695" cy="599440"/>
            <a:chOff x="3449171" y="4397135"/>
            <a:chExt cx="607695" cy="599440"/>
          </a:xfrm>
        </p:grpSpPr>
        <p:sp>
          <p:nvSpPr>
            <p:cNvPr id="180" name="object 180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3" y="4656010"/>
              <a:ext cx="172186" cy="68376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3449167" y="4654905"/>
              <a:ext cx="137795" cy="147320"/>
            </a:xfrm>
            <a:custGeom>
              <a:avLst/>
              <a:gdLst/>
              <a:ahLst/>
              <a:cxnLst/>
              <a:rect l="l" t="t" r="r" b="b"/>
              <a:pathLst>
                <a:path w="137795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7795" h="147320">
                  <a:moveTo>
                    <a:pt x="137795" y="91363"/>
                  </a:moveTo>
                  <a:lnTo>
                    <a:pt x="133121" y="86106"/>
                  </a:lnTo>
                  <a:lnTo>
                    <a:pt x="129108" y="85902"/>
                  </a:lnTo>
                  <a:lnTo>
                    <a:pt x="70561" y="137985"/>
                  </a:lnTo>
                  <a:lnTo>
                    <a:pt x="70319" y="141998"/>
                  </a:lnTo>
                  <a:lnTo>
                    <a:pt x="72656" y="144614"/>
                  </a:lnTo>
                  <a:lnTo>
                    <a:pt x="74091" y="146240"/>
                  </a:lnTo>
                  <a:lnTo>
                    <a:pt x="76174" y="146939"/>
                  </a:lnTo>
                  <a:lnTo>
                    <a:pt x="79413" y="146545"/>
                  </a:lnTo>
                  <a:lnTo>
                    <a:pt x="80619" y="146024"/>
                  </a:lnTo>
                  <a:lnTo>
                    <a:pt x="137566" y="95377"/>
                  </a:lnTo>
                  <a:lnTo>
                    <a:pt x="137795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" name="object 183"/>
          <p:cNvSpPr/>
          <p:nvPr/>
        </p:nvSpPr>
        <p:spPr>
          <a:xfrm>
            <a:off x="3431853" y="45246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89171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7" name="object 187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88" name="object 188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9" name="object 18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92" name="object 192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2570791" y="1211165"/>
            <a:ext cx="632460" cy="591820"/>
            <a:chOff x="2570791" y="1211165"/>
            <a:chExt cx="632460" cy="591820"/>
          </a:xfrm>
        </p:grpSpPr>
        <p:sp>
          <p:nvSpPr>
            <p:cNvPr id="196" name="object 196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2570784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3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/>
          <p:nvPr/>
        </p:nvSpPr>
        <p:spPr>
          <a:xfrm>
            <a:off x="2582291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213158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3" name="object 203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204" name="object 204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" name="object 207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08" name="object 208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2570791" y="5222556"/>
            <a:ext cx="632460" cy="591820"/>
            <a:chOff x="2570791" y="5222556"/>
            <a:chExt cx="632460" cy="591820"/>
          </a:xfrm>
        </p:grpSpPr>
        <p:sp>
          <p:nvSpPr>
            <p:cNvPr id="212" name="object 212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570784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35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/>
          <p:nvPr/>
        </p:nvSpPr>
        <p:spPr>
          <a:xfrm>
            <a:off x="258229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5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8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213158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9" name="object 219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20" name="object 220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" name="object 22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2570791" y="0"/>
            <a:ext cx="632460" cy="466090"/>
            <a:chOff x="2570791" y="0"/>
            <a:chExt cx="632460" cy="466090"/>
          </a:xfrm>
        </p:grpSpPr>
        <p:sp>
          <p:nvSpPr>
            <p:cNvPr id="224" name="object 224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2570791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7" name="object 227"/>
          <p:cNvSpPr/>
          <p:nvPr/>
        </p:nvSpPr>
        <p:spPr>
          <a:xfrm>
            <a:off x="2613192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30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1" name="object 231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32" name="object 232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" name="object 23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" name="object 235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36" name="object 236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7" name="object 237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-1446" y="4397135"/>
            <a:ext cx="607695" cy="599440"/>
            <a:chOff x="-1446" y="4397135"/>
            <a:chExt cx="607695" cy="599440"/>
          </a:xfrm>
        </p:grpSpPr>
        <p:sp>
          <p:nvSpPr>
            <p:cNvPr id="240" name="object 240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1" name="object 241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-1435" y="4654905"/>
              <a:ext cx="137795" cy="147320"/>
            </a:xfrm>
            <a:custGeom>
              <a:avLst/>
              <a:gdLst/>
              <a:ahLst/>
              <a:cxnLst/>
              <a:rect l="l" t="t" r="r" b="b"/>
              <a:pathLst>
                <a:path w="137795" h="147320">
                  <a:moveTo>
                    <a:pt x="79349" y="9436"/>
                  </a:moveTo>
                  <a:lnTo>
                    <a:pt x="78486" y="2463"/>
                  </a:lnTo>
                  <a:lnTo>
                    <a:pt x="75323" y="0"/>
                  </a:lnTo>
                  <a:lnTo>
                    <a:pt x="2463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13" y="21551"/>
                  </a:lnTo>
                  <a:lnTo>
                    <a:pt x="7493" y="21120"/>
                  </a:lnTo>
                  <a:lnTo>
                    <a:pt x="76873" y="12598"/>
                  </a:lnTo>
                  <a:lnTo>
                    <a:pt x="79349" y="9436"/>
                  </a:lnTo>
                  <a:close/>
                </a:path>
                <a:path w="137795" h="147320">
                  <a:moveTo>
                    <a:pt x="137782" y="91363"/>
                  </a:moveTo>
                  <a:lnTo>
                    <a:pt x="133108" y="86106"/>
                  </a:lnTo>
                  <a:lnTo>
                    <a:pt x="129095" y="85902"/>
                  </a:lnTo>
                  <a:lnTo>
                    <a:pt x="70548" y="137985"/>
                  </a:lnTo>
                  <a:lnTo>
                    <a:pt x="70307" y="141998"/>
                  </a:lnTo>
                  <a:lnTo>
                    <a:pt x="72644" y="144614"/>
                  </a:lnTo>
                  <a:lnTo>
                    <a:pt x="74079" y="146240"/>
                  </a:lnTo>
                  <a:lnTo>
                    <a:pt x="76161" y="146939"/>
                  </a:lnTo>
                  <a:lnTo>
                    <a:pt x="79400" y="146545"/>
                  </a:lnTo>
                  <a:lnTo>
                    <a:pt x="80606" y="146024"/>
                  </a:lnTo>
                  <a:lnTo>
                    <a:pt x="137553" y="95377"/>
                  </a:lnTo>
                  <a:lnTo>
                    <a:pt x="137782" y="9136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" name="object 243"/>
          <p:cNvSpPr/>
          <p:nvPr/>
        </p:nvSpPr>
        <p:spPr>
          <a:xfrm>
            <a:off x="0" y="4528820"/>
            <a:ext cx="65405" cy="31750"/>
          </a:xfrm>
          <a:custGeom>
            <a:avLst/>
            <a:gdLst/>
            <a:ahLst/>
            <a:cxnLst/>
            <a:rect l="l" t="t" r="r" b="b"/>
            <a:pathLst>
              <a:path w="65405" h="31750">
                <a:moveTo>
                  <a:pt x="0" y="0"/>
                </a:moveTo>
                <a:lnTo>
                  <a:pt x="0" y="13333"/>
                </a:lnTo>
                <a:lnTo>
                  <a:pt x="56929" y="31440"/>
                </a:lnTo>
                <a:lnTo>
                  <a:pt x="57843" y="31516"/>
                </a:lnTo>
                <a:lnTo>
                  <a:pt x="61120" y="31109"/>
                </a:lnTo>
                <a:lnTo>
                  <a:pt x="63228" y="29471"/>
                </a:lnTo>
                <a:lnTo>
                  <a:pt x="65069" y="23680"/>
                </a:lnTo>
                <a:lnTo>
                  <a:pt x="63228" y="20111"/>
                </a:lnTo>
                <a:lnTo>
                  <a:pt x="0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38554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7" name="object 247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48" name="object 248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" name="object 251"/>
          <p:cNvGrpSpPr/>
          <p:nvPr/>
        </p:nvGrpSpPr>
        <p:grpSpPr>
          <a:xfrm>
            <a:off x="-1446" y="385743"/>
            <a:ext cx="10694035" cy="7174865"/>
            <a:chOff x="-1446" y="385743"/>
            <a:chExt cx="10694035" cy="7174865"/>
          </a:xfrm>
        </p:grpSpPr>
        <p:sp>
          <p:nvSpPr>
            <p:cNvPr id="252" name="object 252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3" name="object 25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10575" y="1883746"/>
              <a:ext cx="3489960" cy="4732020"/>
            </a:xfrm>
            <a:custGeom>
              <a:avLst/>
              <a:gdLst/>
              <a:ahLst/>
              <a:cxnLst/>
              <a:rect l="l" t="t" r="r" b="b"/>
              <a:pathLst>
                <a:path w="3489960" h="4732020">
                  <a:moveTo>
                    <a:pt x="1744903" y="0"/>
                  </a:moveTo>
                  <a:lnTo>
                    <a:pt x="1704294" y="628"/>
                  </a:lnTo>
                  <a:lnTo>
                    <a:pt x="1663913" y="2503"/>
                  </a:lnTo>
                  <a:lnTo>
                    <a:pt x="1623768" y="5612"/>
                  </a:lnTo>
                  <a:lnTo>
                    <a:pt x="1583871" y="9941"/>
                  </a:lnTo>
                  <a:lnTo>
                    <a:pt x="1544231" y="15476"/>
                  </a:lnTo>
                  <a:lnTo>
                    <a:pt x="1504859" y="22204"/>
                  </a:lnTo>
                  <a:lnTo>
                    <a:pt x="1465764" y="30111"/>
                  </a:lnTo>
                  <a:lnTo>
                    <a:pt x="1426956" y="39184"/>
                  </a:lnTo>
                  <a:lnTo>
                    <a:pt x="1388446" y="49408"/>
                  </a:lnTo>
                  <a:lnTo>
                    <a:pt x="1350243" y="60771"/>
                  </a:lnTo>
                  <a:lnTo>
                    <a:pt x="1312358" y="73259"/>
                  </a:lnTo>
                  <a:lnTo>
                    <a:pt x="1274801" y="86857"/>
                  </a:lnTo>
                  <a:lnTo>
                    <a:pt x="1237581" y="101553"/>
                  </a:lnTo>
                  <a:lnTo>
                    <a:pt x="1200709" y="117333"/>
                  </a:lnTo>
                  <a:lnTo>
                    <a:pt x="1164194" y="134184"/>
                  </a:lnTo>
                  <a:lnTo>
                    <a:pt x="1128048" y="152091"/>
                  </a:lnTo>
                  <a:lnTo>
                    <a:pt x="1092279" y="171041"/>
                  </a:lnTo>
                  <a:lnTo>
                    <a:pt x="1056898" y="191020"/>
                  </a:lnTo>
                  <a:lnTo>
                    <a:pt x="1021914" y="212015"/>
                  </a:lnTo>
                  <a:lnTo>
                    <a:pt x="987339" y="234012"/>
                  </a:lnTo>
                  <a:lnTo>
                    <a:pt x="953182" y="256998"/>
                  </a:lnTo>
                  <a:lnTo>
                    <a:pt x="919452" y="280959"/>
                  </a:lnTo>
                  <a:lnTo>
                    <a:pt x="886161" y="305882"/>
                  </a:lnTo>
                  <a:lnTo>
                    <a:pt x="853317" y="331752"/>
                  </a:lnTo>
                  <a:lnTo>
                    <a:pt x="820932" y="358556"/>
                  </a:lnTo>
                  <a:lnTo>
                    <a:pt x="789015" y="386281"/>
                  </a:lnTo>
                  <a:lnTo>
                    <a:pt x="757576" y="414913"/>
                  </a:lnTo>
                  <a:lnTo>
                    <a:pt x="726625" y="444438"/>
                  </a:lnTo>
                  <a:lnTo>
                    <a:pt x="696172" y="474842"/>
                  </a:lnTo>
                  <a:lnTo>
                    <a:pt x="666228" y="506113"/>
                  </a:lnTo>
                  <a:lnTo>
                    <a:pt x="636802" y="538237"/>
                  </a:lnTo>
                  <a:lnTo>
                    <a:pt x="607904" y="571199"/>
                  </a:lnTo>
                  <a:lnTo>
                    <a:pt x="579545" y="604987"/>
                  </a:lnTo>
                  <a:lnTo>
                    <a:pt x="551734" y="639586"/>
                  </a:lnTo>
                  <a:lnTo>
                    <a:pt x="524482" y="674983"/>
                  </a:lnTo>
                  <a:lnTo>
                    <a:pt x="497798" y="711165"/>
                  </a:lnTo>
                  <a:lnTo>
                    <a:pt x="471692" y="748117"/>
                  </a:lnTo>
                  <a:lnTo>
                    <a:pt x="446176" y="785827"/>
                  </a:lnTo>
                  <a:lnTo>
                    <a:pt x="421257" y="824280"/>
                  </a:lnTo>
                  <a:lnTo>
                    <a:pt x="396948" y="863464"/>
                  </a:lnTo>
                  <a:lnTo>
                    <a:pt x="373257" y="903363"/>
                  </a:lnTo>
                  <a:lnTo>
                    <a:pt x="350195" y="943966"/>
                  </a:lnTo>
                  <a:lnTo>
                    <a:pt x="327771" y="985258"/>
                  </a:lnTo>
                  <a:lnTo>
                    <a:pt x="305997" y="1027225"/>
                  </a:lnTo>
                  <a:lnTo>
                    <a:pt x="284881" y="1069854"/>
                  </a:lnTo>
                  <a:lnTo>
                    <a:pt x="264434" y="1113132"/>
                  </a:lnTo>
                  <a:lnTo>
                    <a:pt x="244666" y="1157044"/>
                  </a:lnTo>
                  <a:lnTo>
                    <a:pt x="225587" y="1201577"/>
                  </a:lnTo>
                  <a:lnTo>
                    <a:pt x="207206" y="1246718"/>
                  </a:lnTo>
                  <a:lnTo>
                    <a:pt x="189535" y="1292453"/>
                  </a:lnTo>
                  <a:lnTo>
                    <a:pt x="172583" y="1338768"/>
                  </a:lnTo>
                  <a:lnTo>
                    <a:pt x="156360" y="1385650"/>
                  </a:lnTo>
                  <a:lnTo>
                    <a:pt x="140876" y="1433085"/>
                  </a:lnTo>
                  <a:lnTo>
                    <a:pt x="126142" y="1481059"/>
                  </a:lnTo>
                  <a:lnTo>
                    <a:pt x="112166" y="1529559"/>
                  </a:lnTo>
                  <a:lnTo>
                    <a:pt x="98960" y="1578572"/>
                  </a:lnTo>
                  <a:lnTo>
                    <a:pt x="86533" y="1628083"/>
                  </a:lnTo>
                  <a:lnTo>
                    <a:pt x="74895" y="1678079"/>
                  </a:lnTo>
                  <a:lnTo>
                    <a:pt x="64057" y="1728546"/>
                  </a:lnTo>
                  <a:lnTo>
                    <a:pt x="54028" y="1779471"/>
                  </a:lnTo>
                  <a:lnTo>
                    <a:pt x="44818" y="1830841"/>
                  </a:lnTo>
                  <a:lnTo>
                    <a:pt x="36438" y="1882641"/>
                  </a:lnTo>
                  <a:lnTo>
                    <a:pt x="28898" y="1934858"/>
                  </a:lnTo>
                  <a:lnTo>
                    <a:pt x="22207" y="1987478"/>
                  </a:lnTo>
                  <a:lnTo>
                    <a:pt x="16375" y="2040488"/>
                  </a:lnTo>
                  <a:lnTo>
                    <a:pt x="11413" y="2093875"/>
                  </a:lnTo>
                  <a:lnTo>
                    <a:pt x="7331" y="2147623"/>
                  </a:lnTo>
                  <a:lnTo>
                    <a:pt x="4139" y="2201721"/>
                  </a:lnTo>
                  <a:lnTo>
                    <a:pt x="1846" y="2256154"/>
                  </a:lnTo>
                  <a:lnTo>
                    <a:pt x="463" y="2310909"/>
                  </a:lnTo>
                  <a:lnTo>
                    <a:pt x="0" y="2365971"/>
                  </a:lnTo>
                  <a:lnTo>
                    <a:pt x="463" y="2421034"/>
                  </a:lnTo>
                  <a:lnTo>
                    <a:pt x="1846" y="2475789"/>
                  </a:lnTo>
                  <a:lnTo>
                    <a:pt x="4139" y="2530222"/>
                  </a:lnTo>
                  <a:lnTo>
                    <a:pt x="7331" y="2584319"/>
                  </a:lnTo>
                  <a:lnTo>
                    <a:pt x="11413" y="2638068"/>
                  </a:lnTo>
                  <a:lnTo>
                    <a:pt x="16375" y="2691454"/>
                  </a:lnTo>
                  <a:lnTo>
                    <a:pt x="22207" y="2744465"/>
                  </a:lnTo>
                  <a:lnTo>
                    <a:pt x="28898" y="2797085"/>
                  </a:lnTo>
                  <a:lnTo>
                    <a:pt x="36438" y="2849302"/>
                  </a:lnTo>
                  <a:lnTo>
                    <a:pt x="44818" y="2901102"/>
                  </a:lnTo>
                  <a:lnTo>
                    <a:pt x="54028" y="2952471"/>
                  </a:lnTo>
                  <a:lnTo>
                    <a:pt x="64057" y="3003397"/>
                  </a:lnTo>
                  <a:lnTo>
                    <a:pt x="74895" y="3053864"/>
                  </a:lnTo>
                  <a:lnTo>
                    <a:pt x="86533" y="3103860"/>
                  </a:lnTo>
                  <a:lnTo>
                    <a:pt x="98960" y="3153371"/>
                  </a:lnTo>
                  <a:lnTo>
                    <a:pt x="112166" y="3202384"/>
                  </a:lnTo>
                  <a:lnTo>
                    <a:pt x="126142" y="3250884"/>
                  </a:lnTo>
                  <a:lnTo>
                    <a:pt x="140876" y="3298858"/>
                  </a:lnTo>
                  <a:lnTo>
                    <a:pt x="156360" y="3346293"/>
                  </a:lnTo>
                  <a:lnTo>
                    <a:pt x="172583" y="3393175"/>
                  </a:lnTo>
                  <a:lnTo>
                    <a:pt x="189535" y="3439490"/>
                  </a:lnTo>
                  <a:lnTo>
                    <a:pt x="207206" y="3485225"/>
                  </a:lnTo>
                  <a:lnTo>
                    <a:pt x="225587" y="3530365"/>
                  </a:lnTo>
                  <a:lnTo>
                    <a:pt x="244666" y="3574899"/>
                  </a:lnTo>
                  <a:lnTo>
                    <a:pt x="264434" y="3618811"/>
                  </a:lnTo>
                  <a:lnTo>
                    <a:pt x="284881" y="3662089"/>
                  </a:lnTo>
                  <a:lnTo>
                    <a:pt x="305997" y="3704718"/>
                  </a:lnTo>
                  <a:lnTo>
                    <a:pt x="327771" y="3746685"/>
                  </a:lnTo>
                  <a:lnTo>
                    <a:pt x="350195" y="3787977"/>
                  </a:lnTo>
                  <a:lnTo>
                    <a:pt x="373257" y="3828579"/>
                  </a:lnTo>
                  <a:lnTo>
                    <a:pt x="396948" y="3868479"/>
                  </a:lnTo>
                  <a:lnTo>
                    <a:pt x="421257" y="3907663"/>
                  </a:lnTo>
                  <a:lnTo>
                    <a:pt x="446176" y="3946116"/>
                  </a:lnTo>
                  <a:lnTo>
                    <a:pt x="471692" y="3983826"/>
                  </a:lnTo>
                  <a:lnTo>
                    <a:pt x="497798" y="4020778"/>
                  </a:lnTo>
                  <a:lnTo>
                    <a:pt x="524482" y="4056960"/>
                  </a:lnTo>
                  <a:lnTo>
                    <a:pt x="551734" y="4092357"/>
                  </a:lnTo>
                  <a:lnTo>
                    <a:pt x="579545" y="4126956"/>
                  </a:lnTo>
                  <a:lnTo>
                    <a:pt x="607904" y="4160744"/>
                  </a:lnTo>
                  <a:lnTo>
                    <a:pt x="636802" y="4193706"/>
                  </a:lnTo>
                  <a:lnTo>
                    <a:pt x="666228" y="4225829"/>
                  </a:lnTo>
                  <a:lnTo>
                    <a:pt x="696172" y="4257100"/>
                  </a:lnTo>
                  <a:lnTo>
                    <a:pt x="726625" y="4287505"/>
                  </a:lnTo>
                  <a:lnTo>
                    <a:pt x="757576" y="4317030"/>
                  </a:lnTo>
                  <a:lnTo>
                    <a:pt x="789015" y="4345662"/>
                  </a:lnTo>
                  <a:lnTo>
                    <a:pt x="820932" y="4373387"/>
                  </a:lnTo>
                  <a:lnTo>
                    <a:pt x="853317" y="4400191"/>
                  </a:lnTo>
                  <a:lnTo>
                    <a:pt x="886161" y="4426061"/>
                  </a:lnTo>
                  <a:lnTo>
                    <a:pt x="919452" y="4450983"/>
                  </a:lnTo>
                  <a:lnTo>
                    <a:pt x="953182" y="4474944"/>
                  </a:lnTo>
                  <a:lnTo>
                    <a:pt x="987339" y="4497930"/>
                  </a:lnTo>
                  <a:lnTo>
                    <a:pt x="1021914" y="4519928"/>
                  </a:lnTo>
                  <a:lnTo>
                    <a:pt x="1056898" y="4540923"/>
                  </a:lnTo>
                  <a:lnTo>
                    <a:pt x="1092279" y="4560902"/>
                  </a:lnTo>
                  <a:lnTo>
                    <a:pt x="1128048" y="4579852"/>
                  </a:lnTo>
                  <a:lnTo>
                    <a:pt x="1164194" y="4597759"/>
                  </a:lnTo>
                  <a:lnTo>
                    <a:pt x="1200709" y="4614609"/>
                  </a:lnTo>
                  <a:lnTo>
                    <a:pt x="1237581" y="4630389"/>
                  </a:lnTo>
                  <a:lnTo>
                    <a:pt x="1274801" y="4645085"/>
                  </a:lnTo>
                  <a:lnTo>
                    <a:pt x="1312358" y="4658684"/>
                  </a:lnTo>
                  <a:lnTo>
                    <a:pt x="1350243" y="4671172"/>
                  </a:lnTo>
                  <a:lnTo>
                    <a:pt x="1388446" y="4682535"/>
                  </a:lnTo>
                  <a:lnTo>
                    <a:pt x="1426956" y="4692759"/>
                  </a:lnTo>
                  <a:lnTo>
                    <a:pt x="1465764" y="4701832"/>
                  </a:lnTo>
                  <a:lnTo>
                    <a:pt x="1504859" y="4709739"/>
                  </a:lnTo>
                  <a:lnTo>
                    <a:pt x="1544231" y="4716467"/>
                  </a:lnTo>
                  <a:lnTo>
                    <a:pt x="1583871" y="4722002"/>
                  </a:lnTo>
                  <a:lnTo>
                    <a:pt x="1623768" y="4726331"/>
                  </a:lnTo>
                  <a:lnTo>
                    <a:pt x="1663913" y="4729440"/>
                  </a:lnTo>
                  <a:lnTo>
                    <a:pt x="1704294" y="4731315"/>
                  </a:lnTo>
                  <a:lnTo>
                    <a:pt x="1744903" y="4731943"/>
                  </a:lnTo>
                  <a:lnTo>
                    <a:pt x="1785512" y="4731315"/>
                  </a:lnTo>
                  <a:lnTo>
                    <a:pt x="1825894" y="4729440"/>
                  </a:lnTo>
                  <a:lnTo>
                    <a:pt x="1866039" y="4726331"/>
                  </a:lnTo>
                  <a:lnTo>
                    <a:pt x="1905936" y="4722002"/>
                  </a:lnTo>
                  <a:lnTo>
                    <a:pt x="1945576" y="4716467"/>
                  </a:lnTo>
                  <a:lnTo>
                    <a:pt x="1984948" y="4709739"/>
                  </a:lnTo>
                  <a:lnTo>
                    <a:pt x="2024043" y="4701832"/>
                  </a:lnTo>
                  <a:lnTo>
                    <a:pt x="2062851" y="4692759"/>
                  </a:lnTo>
                  <a:lnTo>
                    <a:pt x="2101361" y="4682535"/>
                  </a:lnTo>
                  <a:lnTo>
                    <a:pt x="2139563" y="4671172"/>
                  </a:lnTo>
                  <a:lnTo>
                    <a:pt x="2177449" y="4658684"/>
                  </a:lnTo>
                  <a:lnTo>
                    <a:pt x="2215006" y="4645085"/>
                  </a:lnTo>
                  <a:lnTo>
                    <a:pt x="2252226" y="4630389"/>
                  </a:lnTo>
                  <a:lnTo>
                    <a:pt x="2289098" y="4614609"/>
                  </a:lnTo>
                  <a:lnTo>
                    <a:pt x="2325612" y="4597759"/>
                  </a:lnTo>
                  <a:lnTo>
                    <a:pt x="2361759" y="4579852"/>
                  </a:lnTo>
                  <a:lnTo>
                    <a:pt x="2397528" y="4560902"/>
                  </a:lnTo>
                  <a:lnTo>
                    <a:pt x="2432909" y="4540923"/>
                  </a:lnTo>
                  <a:lnTo>
                    <a:pt x="2467892" y="4519928"/>
                  </a:lnTo>
                  <a:lnTo>
                    <a:pt x="2502468" y="4497930"/>
                  </a:lnTo>
                  <a:lnTo>
                    <a:pt x="2536625" y="4474944"/>
                  </a:lnTo>
                  <a:lnTo>
                    <a:pt x="2570354" y="4450983"/>
                  </a:lnTo>
                  <a:lnTo>
                    <a:pt x="2603646" y="4426061"/>
                  </a:lnTo>
                  <a:lnTo>
                    <a:pt x="2636489" y="4400191"/>
                  </a:lnTo>
                  <a:lnTo>
                    <a:pt x="2668875" y="4373387"/>
                  </a:lnTo>
                  <a:lnTo>
                    <a:pt x="2700792" y="4345662"/>
                  </a:lnTo>
                  <a:lnTo>
                    <a:pt x="2732231" y="4317030"/>
                  </a:lnTo>
                  <a:lnTo>
                    <a:pt x="2763182" y="4287505"/>
                  </a:lnTo>
                  <a:lnTo>
                    <a:pt x="2793634" y="4257100"/>
                  </a:lnTo>
                  <a:lnTo>
                    <a:pt x="2823578" y="4225829"/>
                  </a:lnTo>
                  <a:lnTo>
                    <a:pt x="2853005" y="4193706"/>
                  </a:lnTo>
                  <a:lnTo>
                    <a:pt x="2881902" y="4160744"/>
                  </a:lnTo>
                  <a:lnTo>
                    <a:pt x="2910261" y="4126956"/>
                  </a:lnTo>
                  <a:lnTo>
                    <a:pt x="2938072" y="4092357"/>
                  </a:lnTo>
                  <a:lnTo>
                    <a:pt x="2965325" y="4056960"/>
                  </a:lnTo>
                  <a:lnTo>
                    <a:pt x="2992009" y="4020778"/>
                  </a:lnTo>
                  <a:lnTo>
                    <a:pt x="3018114" y="3983826"/>
                  </a:lnTo>
                  <a:lnTo>
                    <a:pt x="3043631" y="3946116"/>
                  </a:lnTo>
                  <a:lnTo>
                    <a:pt x="3068549" y="3907663"/>
                  </a:lnTo>
                  <a:lnTo>
                    <a:pt x="3092859" y="3868479"/>
                  </a:lnTo>
                  <a:lnTo>
                    <a:pt x="3116550" y="3828579"/>
                  </a:lnTo>
                  <a:lnTo>
                    <a:pt x="3139612" y="3787977"/>
                  </a:lnTo>
                  <a:lnTo>
                    <a:pt x="3162035" y="3746685"/>
                  </a:lnTo>
                  <a:lnTo>
                    <a:pt x="3183810" y="3704718"/>
                  </a:lnTo>
                  <a:lnTo>
                    <a:pt x="3204926" y="3662089"/>
                  </a:lnTo>
                  <a:lnTo>
                    <a:pt x="3225373" y="3618811"/>
                  </a:lnTo>
                  <a:lnTo>
                    <a:pt x="3245141" y="3574899"/>
                  </a:lnTo>
                  <a:lnTo>
                    <a:pt x="3264220" y="3530365"/>
                  </a:lnTo>
                  <a:lnTo>
                    <a:pt x="3282600" y="3485225"/>
                  </a:lnTo>
                  <a:lnTo>
                    <a:pt x="3300271" y="3439490"/>
                  </a:lnTo>
                  <a:lnTo>
                    <a:pt x="3317223" y="3393175"/>
                  </a:lnTo>
                  <a:lnTo>
                    <a:pt x="3333446" y="3346293"/>
                  </a:lnTo>
                  <a:lnTo>
                    <a:pt x="3348930" y="3298858"/>
                  </a:lnTo>
                  <a:lnTo>
                    <a:pt x="3363665" y="3250884"/>
                  </a:lnTo>
                  <a:lnTo>
                    <a:pt x="3377641" y="3202384"/>
                  </a:lnTo>
                  <a:lnTo>
                    <a:pt x="3390847" y="3153371"/>
                  </a:lnTo>
                  <a:lnTo>
                    <a:pt x="3403274" y="3103860"/>
                  </a:lnTo>
                  <a:lnTo>
                    <a:pt x="3414911" y="3053864"/>
                  </a:lnTo>
                  <a:lnTo>
                    <a:pt x="3425750" y="3003397"/>
                  </a:lnTo>
                  <a:lnTo>
                    <a:pt x="3435779" y="2952471"/>
                  </a:lnTo>
                  <a:lnTo>
                    <a:pt x="3444988" y="2901102"/>
                  </a:lnTo>
                  <a:lnTo>
                    <a:pt x="3453368" y="2849302"/>
                  </a:lnTo>
                  <a:lnTo>
                    <a:pt x="3460909" y="2797085"/>
                  </a:lnTo>
                  <a:lnTo>
                    <a:pt x="3467600" y="2744465"/>
                  </a:lnTo>
                  <a:lnTo>
                    <a:pt x="3473431" y="2691454"/>
                  </a:lnTo>
                  <a:lnTo>
                    <a:pt x="3478393" y="2638068"/>
                  </a:lnTo>
                  <a:lnTo>
                    <a:pt x="3482475" y="2584319"/>
                  </a:lnTo>
                  <a:lnTo>
                    <a:pt x="3485668" y="2530222"/>
                  </a:lnTo>
                  <a:lnTo>
                    <a:pt x="3487961" y="2475789"/>
                  </a:lnTo>
                  <a:lnTo>
                    <a:pt x="3489344" y="2421034"/>
                  </a:lnTo>
                  <a:lnTo>
                    <a:pt x="3489807" y="2365971"/>
                  </a:lnTo>
                  <a:lnTo>
                    <a:pt x="3489344" y="2310909"/>
                  </a:lnTo>
                  <a:lnTo>
                    <a:pt x="3487961" y="2256154"/>
                  </a:lnTo>
                  <a:lnTo>
                    <a:pt x="3485668" y="2201721"/>
                  </a:lnTo>
                  <a:lnTo>
                    <a:pt x="3482475" y="2147623"/>
                  </a:lnTo>
                  <a:lnTo>
                    <a:pt x="3478393" y="2093875"/>
                  </a:lnTo>
                  <a:lnTo>
                    <a:pt x="3473431" y="2040488"/>
                  </a:lnTo>
                  <a:lnTo>
                    <a:pt x="3467600" y="1987478"/>
                  </a:lnTo>
                  <a:lnTo>
                    <a:pt x="3460909" y="1934858"/>
                  </a:lnTo>
                  <a:lnTo>
                    <a:pt x="3453368" y="1882641"/>
                  </a:lnTo>
                  <a:lnTo>
                    <a:pt x="3444988" y="1830841"/>
                  </a:lnTo>
                  <a:lnTo>
                    <a:pt x="3435779" y="1779471"/>
                  </a:lnTo>
                  <a:lnTo>
                    <a:pt x="3425750" y="1728546"/>
                  </a:lnTo>
                  <a:lnTo>
                    <a:pt x="3414911" y="1678079"/>
                  </a:lnTo>
                  <a:lnTo>
                    <a:pt x="3403274" y="1628083"/>
                  </a:lnTo>
                  <a:lnTo>
                    <a:pt x="3390847" y="1578572"/>
                  </a:lnTo>
                  <a:lnTo>
                    <a:pt x="3377641" y="1529559"/>
                  </a:lnTo>
                  <a:lnTo>
                    <a:pt x="3363665" y="1481059"/>
                  </a:lnTo>
                  <a:lnTo>
                    <a:pt x="3348930" y="1433085"/>
                  </a:lnTo>
                  <a:lnTo>
                    <a:pt x="3333446" y="1385650"/>
                  </a:lnTo>
                  <a:lnTo>
                    <a:pt x="3317223" y="1338768"/>
                  </a:lnTo>
                  <a:lnTo>
                    <a:pt x="3300271" y="1292453"/>
                  </a:lnTo>
                  <a:lnTo>
                    <a:pt x="3282600" y="1246718"/>
                  </a:lnTo>
                  <a:lnTo>
                    <a:pt x="3264220" y="1201577"/>
                  </a:lnTo>
                  <a:lnTo>
                    <a:pt x="3245141" y="1157044"/>
                  </a:lnTo>
                  <a:lnTo>
                    <a:pt x="3225373" y="1113132"/>
                  </a:lnTo>
                  <a:lnTo>
                    <a:pt x="3204926" y="1069854"/>
                  </a:lnTo>
                  <a:lnTo>
                    <a:pt x="3183810" y="1027225"/>
                  </a:lnTo>
                  <a:lnTo>
                    <a:pt x="3162035" y="985258"/>
                  </a:lnTo>
                  <a:lnTo>
                    <a:pt x="3139612" y="943966"/>
                  </a:lnTo>
                  <a:lnTo>
                    <a:pt x="3116550" y="903363"/>
                  </a:lnTo>
                  <a:lnTo>
                    <a:pt x="3092859" y="863464"/>
                  </a:lnTo>
                  <a:lnTo>
                    <a:pt x="3068549" y="824280"/>
                  </a:lnTo>
                  <a:lnTo>
                    <a:pt x="3043631" y="785827"/>
                  </a:lnTo>
                  <a:lnTo>
                    <a:pt x="3018114" y="748117"/>
                  </a:lnTo>
                  <a:lnTo>
                    <a:pt x="2992009" y="711165"/>
                  </a:lnTo>
                  <a:lnTo>
                    <a:pt x="2965325" y="674983"/>
                  </a:lnTo>
                  <a:lnTo>
                    <a:pt x="2938072" y="639586"/>
                  </a:lnTo>
                  <a:lnTo>
                    <a:pt x="2910261" y="604987"/>
                  </a:lnTo>
                  <a:lnTo>
                    <a:pt x="2881902" y="571199"/>
                  </a:lnTo>
                  <a:lnTo>
                    <a:pt x="2853005" y="538237"/>
                  </a:lnTo>
                  <a:lnTo>
                    <a:pt x="2823578" y="506113"/>
                  </a:lnTo>
                  <a:lnTo>
                    <a:pt x="2793634" y="474842"/>
                  </a:lnTo>
                  <a:lnTo>
                    <a:pt x="2763182" y="444438"/>
                  </a:lnTo>
                  <a:lnTo>
                    <a:pt x="2732231" y="414913"/>
                  </a:lnTo>
                  <a:lnTo>
                    <a:pt x="2700792" y="386281"/>
                  </a:lnTo>
                  <a:lnTo>
                    <a:pt x="2668875" y="358556"/>
                  </a:lnTo>
                  <a:lnTo>
                    <a:pt x="2636489" y="331752"/>
                  </a:lnTo>
                  <a:lnTo>
                    <a:pt x="2603646" y="305882"/>
                  </a:lnTo>
                  <a:lnTo>
                    <a:pt x="2570354" y="280959"/>
                  </a:lnTo>
                  <a:lnTo>
                    <a:pt x="2536625" y="256998"/>
                  </a:lnTo>
                  <a:lnTo>
                    <a:pt x="2502468" y="234012"/>
                  </a:lnTo>
                  <a:lnTo>
                    <a:pt x="2467892" y="212015"/>
                  </a:lnTo>
                  <a:lnTo>
                    <a:pt x="2432909" y="191020"/>
                  </a:lnTo>
                  <a:lnTo>
                    <a:pt x="2397528" y="171041"/>
                  </a:lnTo>
                  <a:lnTo>
                    <a:pt x="2361759" y="152091"/>
                  </a:lnTo>
                  <a:lnTo>
                    <a:pt x="2325612" y="134184"/>
                  </a:lnTo>
                  <a:lnTo>
                    <a:pt x="2289098" y="117333"/>
                  </a:lnTo>
                  <a:lnTo>
                    <a:pt x="2252226" y="101553"/>
                  </a:lnTo>
                  <a:lnTo>
                    <a:pt x="2215006" y="86857"/>
                  </a:lnTo>
                  <a:lnTo>
                    <a:pt x="2177449" y="73259"/>
                  </a:lnTo>
                  <a:lnTo>
                    <a:pt x="2139563" y="60771"/>
                  </a:lnTo>
                  <a:lnTo>
                    <a:pt x="2101361" y="49408"/>
                  </a:lnTo>
                  <a:lnTo>
                    <a:pt x="2062851" y="39184"/>
                  </a:lnTo>
                  <a:lnTo>
                    <a:pt x="2024043" y="30111"/>
                  </a:lnTo>
                  <a:lnTo>
                    <a:pt x="1984948" y="22204"/>
                  </a:lnTo>
                  <a:lnTo>
                    <a:pt x="1945576" y="15476"/>
                  </a:lnTo>
                  <a:lnTo>
                    <a:pt x="1905936" y="9941"/>
                  </a:lnTo>
                  <a:lnTo>
                    <a:pt x="1866039" y="5612"/>
                  </a:lnTo>
                  <a:lnTo>
                    <a:pt x="1825894" y="2503"/>
                  </a:lnTo>
                  <a:lnTo>
                    <a:pt x="1785512" y="628"/>
                  </a:lnTo>
                  <a:lnTo>
                    <a:pt x="174490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047125" y="4243438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10" h="2104390">
                  <a:moveTo>
                    <a:pt x="1540332" y="414388"/>
                  </a:moveTo>
                  <a:lnTo>
                    <a:pt x="1509141" y="306616"/>
                  </a:lnTo>
                  <a:lnTo>
                    <a:pt x="1326667" y="76657"/>
                  </a:lnTo>
                  <a:lnTo>
                    <a:pt x="1216317" y="0"/>
                  </a:lnTo>
                  <a:lnTo>
                    <a:pt x="1133538" y="76657"/>
                  </a:lnTo>
                  <a:lnTo>
                    <a:pt x="1033754" y="306616"/>
                  </a:lnTo>
                  <a:lnTo>
                    <a:pt x="930846" y="492277"/>
                  </a:lnTo>
                  <a:lnTo>
                    <a:pt x="931049" y="518185"/>
                  </a:lnTo>
                  <a:lnTo>
                    <a:pt x="912952" y="578205"/>
                  </a:lnTo>
                  <a:lnTo>
                    <a:pt x="939698" y="807745"/>
                  </a:lnTo>
                  <a:lnTo>
                    <a:pt x="999731" y="858100"/>
                  </a:lnTo>
                  <a:lnTo>
                    <a:pt x="1019657" y="869429"/>
                  </a:lnTo>
                  <a:lnTo>
                    <a:pt x="902944" y="886879"/>
                  </a:lnTo>
                  <a:lnTo>
                    <a:pt x="781405" y="1074674"/>
                  </a:lnTo>
                  <a:lnTo>
                    <a:pt x="766368" y="1177721"/>
                  </a:lnTo>
                  <a:lnTo>
                    <a:pt x="833920" y="1210017"/>
                  </a:lnTo>
                  <a:lnTo>
                    <a:pt x="680275" y="1327353"/>
                  </a:lnTo>
                  <a:lnTo>
                    <a:pt x="641438" y="1402486"/>
                  </a:lnTo>
                  <a:lnTo>
                    <a:pt x="675817" y="1418361"/>
                  </a:lnTo>
                  <a:lnTo>
                    <a:pt x="554697" y="1446923"/>
                  </a:lnTo>
                  <a:lnTo>
                    <a:pt x="504228" y="1493913"/>
                  </a:lnTo>
                  <a:lnTo>
                    <a:pt x="574497" y="1560957"/>
                  </a:lnTo>
                  <a:lnTo>
                    <a:pt x="417982" y="1562061"/>
                  </a:lnTo>
                  <a:lnTo>
                    <a:pt x="361734" y="1595069"/>
                  </a:lnTo>
                  <a:lnTo>
                    <a:pt x="397992" y="1655813"/>
                  </a:lnTo>
                  <a:lnTo>
                    <a:pt x="236080" y="1642084"/>
                  </a:lnTo>
                  <a:lnTo>
                    <a:pt x="176314" y="1672386"/>
                  </a:lnTo>
                  <a:lnTo>
                    <a:pt x="202653" y="1729714"/>
                  </a:lnTo>
                  <a:lnTo>
                    <a:pt x="61671" y="1706194"/>
                  </a:lnTo>
                  <a:lnTo>
                    <a:pt x="0" y="1727098"/>
                  </a:lnTo>
                  <a:lnTo>
                    <a:pt x="9436" y="1819109"/>
                  </a:lnTo>
                  <a:lnTo>
                    <a:pt x="77889" y="2008276"/>
                  </a:lnTo>
                  <a:lnTo>
                    <a:pt x="159804" y="2079942"/>
                  </a:lnTo>
                  <a:lnTo>
                    <a:pt x="213893" y="2103831"/>
                  </a:lnTo>
                  <a:lnTo>
                    <a:pt x="264274" y="2079942"/>
                  </a:lnTo>
                  <a:lnTo>
                    <a:pt x="335051" y="2008276"/>
                  </a:lnTo>
                  <a:lnTo>
                    <a:pt x="340601" y="1938401"/>
                  </a:lnTo>
                  <a:lnTo>
                    <a:pt x="380707" y="1993823"/>
                  </a:lnTo>
                  <a:lnTo>
                    <a:pt x="458228" y="2012124"/>
                  </a:lnTo>
                  <a:lnTo>
                    <a:pt x="506260" y="2008517"/>
                  </a:lnTo>
                  <a:lnTo>
                    <a:pt x="544817" y="1974253"/>
                  </a:lnTo>
                  <a:lnTo>
                    <a:pt x="593864" y="1900580"/>
                  </a:lnTo>
                  <a:lnTo>
                    <a:pt x="588645" y="1874520"/>
                  </a:lnTo>
                  <a:lnTo>
                    <a:pt x="736955" y="1914194"/>
                  </a:lnTo>
                  <a:lnTo>
                    <a:pt x="811771" y="1911464"/>
                  </a:lnTo>
                  <a:lnTo>
                    <a:pt x="833424" y="1851279"/>
                  </a:lnTo>
                  <a:lnTo>
                    <a:pt x="824204" y="1719135"/>
                  </a:lnTo>
                  <a:lnTo>
                    <a:pt x="824001" y="1718906"/>
                  </a:lnTo>
                  <a:lnTo>
                    <a:pt x="1071511" y="1590281"/>
                  </a:lnTo>
                  <a:lnTo>
                    <a:pt x="1146594" y="1513636"/>
                  </a:lnTo>
                  <a:lnTo>
                    <a:pt x="1068895" y="1477010"/>
                  </a:lnTo>
                  <a:lnTo>
                    <a:pt x="1221752" y="1390624"/>
                  </a:lnTo>
                  <a:lnTo>
                    <a:pt x="1271689" y="1320444"/>
                  </a:lnTo>
                  <a:lnTo>
                    <a:pt x="1155534" y="1267015"/>
                  </a:lnTo>
                  <a:lnTo>
                    <a:pt x="1281252" y="1139672"/>
                  </a:lnTo>
                  <a:lnTo>
                    <a:pt x="1333093" y="1065758"/>
                  </a:lnTo>
                  <a:lnTo>
                    <a:pt x="1309598" y="1027480"/>
                  </a:lnTo>
                  <a:lnTo>
                    <a:pt x="1217295" y="998969"/>
                  </a:lnTo>
                  <a:lnTo>
                    <a:pt x="1198181" y="928306"/>
                  </a:lnTo>
                  <a:lnTo>
                    <a:pt x="1274076" y="945527"/>
                  </a:lnTo>
                  <a:lnTo>
                    <a:pt x="1431493" y="763143"/>
                  </a:lnTo>
                  <a:lnTo>
                    <a:pt x="1487754" y="666013"/>
                  </a:lnTo>
                  <a:lnTo>
                    <a:pt x="1446263" y="621449"/>
                  </a:lnTo>
                  <a:lnTo>
                    <a:pt x="1310436" y="596747"/>
                  </a:lnTo>
                  <a:lnTo>
                    <a:pt x="1251051" y="571677"/>
                  </a:lnTo>
                  <a:lnTo>
                    <a:pt x="1369834" y="557187"/>
                  </a:lnTo>
                  <a:lnTo>
                    <a:pt x="1483728" y="516191"/>
                  </a:lnTo>
                  <a:lnTo>
                    <a:pt x="1536217" y="476415"/>
                  </a:lnTo>
                  <a:lnTo>
                    <a:pt x="1540332" y="41438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105086" y="4536388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10" h="501014">
                  <a:moveTo>
                    <a:pt x="165569" y="500418"/>
                  </a:moveTo>
                  <a:lnTo>
                    <a:pt x="137299" y="483476"/>
                  </a:lnTo>
                  <a:lnTo>
                    <a:pt x="80657" y="451319"/>
                  </a:lnTo>
                  <a:lnTo>
                    <a:pt x="0" y="406158"/>
                  </a:lnTo>
                  <a:lnTo>
                    <a:pt x="165569" y="500418"/>
                  </a:lnTo>
                  <a:close/>
                </a:path>
                <a:path w="308610" h="501014">
                  <a:moveTo>
                    <a:pt x="232676" y="412750"/>
                  </a:moveTo>
                  <a:lnTo>
                    <a:pt x="150190" y="379171"/>
                  </a:lnTo>
                  <a:lnTo>
                    <a:pt x="106349" y="371843"/>
                  </a:lnTo>
                  <a:lnTo>
                    <a:pt x="86423" y="394284"/>
                  </a:lnTo>
                  <a:lnTo>
                    <a:pt x="76822" y="444093"/>
                  </a:lnTo>
                  <a:lnTo>
                    <a:pt x="232676" y="412750"/>
                  </a:lnTo>
                  <a:close/>
                </a:path>
                <a:path w="308610" h="501014">
                  <a:moveTo>
                    <a:pt x="308254" y="129209"/>
                  </a:moveTo>
                  <a:lnTo>
                    <a:pt x="224675" y="69659"/>
                  </a:lnTo>
                  <a:lnTo>
                    <a:pt x="229120" y="59982"/>
                  </a:lnTo>
                  <a:lnTo>
                    <a:pt x="231470" y="52031"/>
                  </a:lnTo>
                  <a:lnTo>
                    <a:pt x="207708" y="57581"/>
                  </a:lnTo>
                  <a:lnTo>
                    <a:pt x="126923" y="0"/>
                  </a:lnTo>
                  <a:lnTo>
                    <a:pt x="126047" y="23901"/>
                  </a:lnTo>
                  <a:lnTo>
                    <a:pt x="144640" y="45326"/>
                  </a:lnTo>
                  <a:lnTo>
                    <a:pt x="178460" y="64414"/>
                  </a:lnTo>
                  <a:lnTo>
                    <a:pt x="84569" y="86360"/>
                  </a:lnTo>
                  <a:lnTo>
                    <a:pt x="141109" y="134505"/>
                  </a:lnTo>
                  <a:lnTo>
                    <a:pt x="175018" y="147802"/>
                  </a:lnTo>
                  <a:lnTo>
                    <a:pt x="199834" y="123786"/>
                  </a:lnTo>
                  <a:lnTo>
                    <a:pt x="217589" y="85102"/>
                  </a:lnTo>
                  <a:lnTo>
                    <a:pt x="308254" y="129209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14198" y="5255761"/>
              <a:ext cx="166585" cy="151068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2887091" y="5518568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19" h="125729">
                  <a:moveTo>
                    <a:pt x="210388" y="74803"/>
                  </a:moveTo>
                  <a:lnTo>
                    <a:pt x="150164" y="33020"/>
                  </a:lnTo>
                  <a:lnTo>
                    <a:pt x="118300" y="17576"/>
                  </a:lnTo>
                  <a:lnTo>
                    <a:pt x="104152" y="27114"/>
                  </a:lnTo>
                  <a:lnTo>
                    <a:pt x="98247" y="54902"/>
                  </a:lnTo>
                  <a:lnTo>
                    <a:pt x="97116" y="0"/>
                  </a:lnTo>
                  <a:lnTo>
                    <a:pt x="96062" y="59309"/>
                  </a:lnTo>
                  <a:lnTo>
                    <a:pt x="96050" y="60020"/>
                  </a:lnTo>
                  <a:lnTo>
                    <a:pt x="29641" y="44615"/>
                  </a:lnTo>
                  <a:lnTo>
                    <a:pt x="0" y="38950"/>
                  </a:lnTo>
                  <a:lnTo>
                    <a:pt x="1727" y="42875"/>
                  </a:lnTo>
                  <a:lnTo>
                    <a:pt x="28409" y="56007"/>
                  </a:lnTo>
                  <a:lnTo>
                    <a:pt x="96050" y="63004"/>
                  </a:lnTo>
                  <a:lnTo>
                    <a:pt x="95973" y="92163"/>
                  </a:lnTo>
                  <a:lnTo>
                    <a:pt x="97116" y="110337"/>
                  </a:lnTo>
                  <a:lnTo>
                    <a:pt x="99720" y="125615"/>
                  </a:lnTo>
                  <a:lnTo>
                    <a:pt x="98425" y="63246"/>
                  </a:lnTo>
                  <a:lnTo>
                    <a:pt x="210388" y="74803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53968" y="5746974"/>
              <a:ext cx="135762" cy="98907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96400" y="5986191"/>
              <a:ext cx="155676" cy="141376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94003" y="4368355"/>
              <a:ext cx="1499538" cy="1945030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3209457" y="4546625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0" y="89749"/>
                  </a:moveTo>
                  <a:lnTo>
                    <a:pt x="35890" y="116978"/>
                  </a:lnTo>
                  <a:lnTo>
                    <a:pt x="69362" y="125720"/>
                  </a:lnTo>
                  <a:lnTo>
                    <a:pt x="81165" y="124941"/>
                  </a:lnTo>
                  <a:lnTo>
                    <a:pt x="92698" y="122099"/>
                  </a:lnTo>
                  <a:lnTo>
                    <a:pt x="99901" y="118865"/>
                  </a:lnTo>
                  <a:lnTo>
                    <a:pt x="69331" y="118865"/>
                  </a:lnTo>
                  <a:lnTo>
                    <a:pt x="58716" y="118335"/>
                  </a:lnTo>
                  <a:lnTo>
                    <a:pt x="18262" y="102593"/>
                  </a:lnTo>
                  <a:lnTo>
                    <a:pt x="8993" y="96409"/>
                  </a:lnTo>
                  <a:lnTo>
                    <a:pt x="0" y="89749"/>
                  </a:lnTo>
                  <a:close/>
                </a:path>
                <a:path w="296545" h="125729">
                  <a:moveTo>
                    <a:pt x="150311" y="61428"/>
                  </a:moveTo>
                  <a:lnTo>
                    <a:pt x="140017" y="61428"/>
                  </a:lnTo>
                  <a:lnTo>
                    <a:pt x="139763" y="62152"/>
                  </a:lnTo>
                  <a:lnTo>
                    <a:pt x="115824" y="96607"/>
                  </a:lnTo>
                  <a:lnTo>
                    <a:pt x="79794" y="117536"/>
                  </a:lnTo>
                  <a:lnTo>
                    <a:pt x="69331" y="118865"/>
                  </a:lnTo>
                  <a:lnTo>
                    <a:pt x="99901" y="118865"/>
                  </a:lnTo>
                  <a:lnTo>
                    <a:pt x="130311" y="94712"/>
                  </a:lnTo>
                  <a:lnTo>
                    <a:pt x="149326" y="64603"/>
                  </a:lnTo>
                  <a:lnTo>
                    <a:pt x="150311" y="61428"/>
                  </a:lnTo>
                  <a:close/>
                </a:path>
                <a:path w="296545" h="125729">
                  <a:moveTo>
                    <a:pt x="139953" y="61552"/>
                  </a:moveTo>
                  <a:lnTo>
                    <a:pt x="139647" y="62152"/>
                  </a:lnTo>
                  <a:lnTo>
                    <a:pt x="139953" y="61552"/>
                  </a:lnTo>
                  <a:close/>
                </a:path>
                <a:path w="296545" h="125729">
                  <a:moveTo>
                    <a:pt x="140017" y="61428"/>
                  </a:moveTo>
                  <a:lnTo>
                    <a:pt x="139763" y="62152"/>
                  </a:lnTo>
                  <a:lnTo>
                    <a:pt x="140017" y="61428"/>
                  </a:lnTo>
                  <a:close/>
                </a:path>
                <a:path w="296545" h="125729">
                  <a:moveTo>
                    <a:pt x="218298" y="0"/>
                  </a:moveTo>
                  <a:lnTo>
                    <a:pt x="172468" y="12571"/>
                  </a:lnTo>
                  <a:lnTo>
                    <a:pt x="143387" y="50741"/>
                  </a:lnTo>
                  <a:lnTo>
                    <a:pt x="139953" y="61552"/>
                  </a:lnTo>
                  <a:lnTo>
                    <a:pt x="150311" y="61428"/>
                  </a:lnTo>
                  <a:lnTo>
                    <a:pt x="169418" y="26897"/>
                  </a:lnTo>
                  <a:lnTo>
                    <a:pt x="207518" y="8240"/>
                  </a:lnTo>
                  <a:lnTo>
                    <a:pt x="229687" y="6743"/>
                  </a:lnTo>
                  <a:lnTo>
                    <a:pt x="261959" y="6743"/>
                  </a:lnTo>
                  <a:lnTo>
                    <a:pt x="253060" y="4214"/>
                  </a:lnTo>
                  <a:lnTo>
                    <a:pt x="241655" y="1943"/>
                  </a:lnTo>
                  <a:lnTo>
                    <a:pt x="230050" y="481"/>
                  </a:lnTo>
                  <a:lnTo>
                    <a:pt x="218298" y="0"/>
                  </a:lnTo>
                  <a:close/>
                </a:path>
                <a:path w="296545" h="125729">
                  <a:moveTo>
                    <a:pt x="261959" y="6743"/>
                  </a:moveTo>
                  <a:lnTo>
                    <a:pt x="229687" y="6743"/>
                  </a:lnTo>
                  <a:lnTo>
                    <a:pt x="240909" y="7478"/>
                  </a:lnTo>
                  <a:lnTo>
                    <a:pt x="252095" y="8990"/>
                  </a:lnTo>
                  <a:lnTo>
                    <a:pt x="263278" y="11000"/>
                  </a:lnTo>
                  <a:lnTo>
                    <a:pt x="274362" y="13646"/>
                  </a:lnTo>
                  <a:lnTo>
                    <a:pt x="285340" y="16846"/>
                  </a:lnTo>
                  <a:lnTo>
                    <a:pt x="296202" y="20521"/>
                  </a:lnTo>
                  <a:lnTo>
                    <a:pt x="285864" y="15462"/>
                  </a:lnTo>
                  <a:lnTo>
                    <a:pt x="275183" y="11110"/>
                  </a:lnTo>
                  <a:lnTo>
                    <a:pt x="264226" y="7387"/>
                  </a:lnTo>
                  <a:lnTo>
                    <a:pt x="261959" y="674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50535" y="4550016"/>
              <a:ext cx="182600" cy="12922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3078868" y="4940380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4" h="106679">
                  <a:moveTo>
                    <a:pt x="0" y="78435"/>
                  </a:moveTo>
                  <a:lnTo>
                    <a:pt x="38519" y="93713"/>
                  </a:lnTo>
                  <a:lnTo>
                    <a:pt x="78917" y="104317"/>
                  </a:lnTo>
                  <a:lnTo>
                    <a:pt x="92900" y="106413"/>
                  </a:lnTo>
                  <a:lnTo>
                    <a:pt x="100164" y="106260"/>
                  </a:lnTo>
                  <a:lnTo>
                    <a:pt x="107378" y="105968"/>
                  </a:lnTo>
                  <a:lnTo>
                    <a:pt x="115074" y="105194"/>
                  </a:lnTo>
                  <a:lnTo>
                    <a:pt x="125793" y="98552"/>
                  </a:lnTo>
                  <a:lnTo>
                    <a:pt x="126117" y="98209"/>
                  </a:lnTo>
                  <a:lnTo>
                    <a:pt x="93319" y="98209"/>
                  </a:lnTo>
                  <a:lnTo>
                    <a:pt x="86626" y="97891"/>
                  </a:lnTo>
                  <a:lnTo>
                    <a:pt x="39814" y="89357"/>
                  </a:lnTo>
                  <a:lnTo>
                    <a:pt x="19873" y="84124"/>
                  </a:lnTo>
                  <a:lnTo>
                    <a:pt x="0" y="78435"/>
                  </a:lnTo>
                  <a:close/>
                </a:path>
                <a:path w="278764" h="106679">
                  <a:moveTo>
                    <a:pt x="186677" y="0"/>
                  </a:moveTo>
                  <a:lnTo>
                    <a:pt x="139928" y="15049"/>
                  </a:lnTo>
                  <a:lnTo>
                    <a:pt x="116878" y="58889"/>
                  </a:lnTo>
                  <a:lnTo>
                    <a:pt x="116636" y="60579"/>
                  </a:lnTo>
                  <a:lnTo>
                    <a:pt x="117487" y="62103"/>
                  </a:lnTo>
                  <a:lnTo>
                    <a:pt x="121299" y="70582"/>
                  </a:lnTo>
                  <a:lnTo>
                    <a:pt x="123150" y="79435"/>
                  </a:lnTo>
                  <a:lnTo>
                    <a:pt x="122122" y="87388"/>
                  </a:lnTo>
                  <a:lnTo>
                    <a:pt x="117297" y="93167"/>
                  </a:lnTo>
                  <a:lnTo>
                    <a:pt x="112763" y="96253"/>
                  </a:lnTo>
                  <a:lnTo>
                    <a:pt x="106260" y="97459"/>
                  </a:lnTo>
                  <a:lnTo>
                    <a:pt x="93319" y="98209"/>
                  </a:lnTo>
                  <a:lnTo>
                    <a:pt x="126117" y="98209"/>
                  </a:lnTo>
                  <a:lnTo>
                    <a:pt x="128981" y="95173"/>
                  </a:lnTo>
                  <a:lnTo>
                    <a:pt x="130733" y="91122"/>
                  </a:lnTo>
                  <a:lnTo>
                    <a:pt x="132537" y="87096"/>
                  </a:lnTo>
                  <a:lnTo>
                    <a:pt x="132956" y="82804"/>
                  </a:lnTo>
                  <a:lnTo>
                    <a:pt x="132697" y="78435"/>
                  </a:lnTo>
                  <a:lnTo>
                    <a:pt x="132105" y="70802"/>
                  </a:lnTo>
                  <a:lnTo>
                    <a:pt x="129578" y="63931"/>
                  </a:lnTo>
                  <a:lnTo>
                    <a:pt x="127640" y="60325"/>
                  </a:lnTo>
                  <a:lnTo>
                    <a:pt x="126530" y="60325"/>
                  </a:lnTo>
                  <a:lnTo>
                    <a:pt x="125920" y="57124"/>
                  </a:lnTo>
                  <a:lnTo>
                    <a:pt x="127244" y="57124"/>
                  </a:lnTo>
                  <a:lnTo>
                    <a:pt x="128948" y="49492"/>
                  </a:lnTo>
                  <a:lnTo>
                    <a:pt x="132862" y="39271"/>
                  </a:lnTo>
                  <a:lnTo>
                    <a:pt x="164996" y="12123"/>
                  </a:lnTo>
                  <a:lnTo>
                    <a:pt x="198538" y="7481"/>
                  </a:lnTo>
                  <a:lnTo>
                    <a:pt x="239060" y="7481"/>
                  </a:lnTo>
                  <a:lnTo>
                    <a:pt x="234226" y="6070"/>
                  </a:lnTo>
                  <a:lnTo>
                    <a:pt x="222571" y="3468"/>
                  </a:lnTo>
                  <a:lnTo>
                    <a:pt x="210756" y="1482"/>
                  </a:lnTo>
                  <a:lnTo>
                    <a:pt x="198789" y="273"/>
                  </a:lnTo>
                  <a:lnTo>
                    <a:pt x="186677" y="0"/>
                  </a:lnTo>
                  <a:close/>
                </a:path>
                <a:path w="278764" h="106679">
                  <a:moveTo>
                    <a:pt x="125920" y="57124"/>
                  </a:moveTo>
                  <a:lnTo>
                    <a:pt x="126530" y="60325"/>
                  </a:lnTo>
                  <a:lnTo>
                    <a:pt x="126855" y="58865"/>
                  </a:lnTo>
                  <a:lnTo>
                    <a:pt x="125920" y="57124"/>
                  </a:lnTo>
                  <a:close/>
                </a:path>
                <a:path w="278764" h="106679">
                  <a:moveTo>
                    <a:pt x="126855" y="58865"/>
                  </a:moveTo>
                  <a:lnTo>
                    <a:pt x="126530" y="60325"/>
                  </a:lnTo>
                  <a:lnTo>
                    <a:pt x="127640" y="60325"/>
                  </a:lnTo>
                  <a:lnTo>
                    <a:pt x="126855" y="58865"/>
                  </a:lnTo>
                  <a:close/>
                </a:path>
                <a:path w="278764" h="106679">
                  <a:moveTo>
                    <a:pt x="127244" y="57124"/>
                  </a:moveTo>
                  <a:lnTo>
                    <a:pt x="125920" y="57124"/>
                  </a:lnTo>
                  <a:lnTo>
                    <a:pt x="126855" y="58865"/>
                  </a:lnTo>
                  <a:lnTo>
                    <a:pt x="127244" y="57124"/>
                  </a:lnTo>
                  <a:close/>
                </a:path>
                <a:path w="278764" h="106679">
                  <a:moveTo>
                    <a:pt x="239060" y="7481"/>
                  </a:moveTo>
                  <a:lnTo>
                    <a:pt x="198538" y="7481"/>
                  </a:lnTo>
                  <a:lnTo>
                    <a:pt x="210077" y="7939"/>
                  </a:lnTo>
                  <a:lnTo>
                    <a:pt x="221634" y="9151"/>
                  </a:lnTo>
                  <a:lnTo>
                    <a:pt x="267415" y="18929"/>
                  </a:lnTo>
                  <a:lnTo>
                    <a:pt x="278688" y="22390"/>
                  </a:lnTo>
                  <a:lnTo>
                    <a:pt x="267924" y="17480"/>
                  </a:lnTo>
                  <a:lnTo>
                    <a:pt x="256822" y="13155"/>
                  </a:lnTo>
                  <a:lnTo>
                    <a:pt x="245562" y="9378"/>
                  </a:lnTo>
                  <a:lnTo>
                    <a:pt x="239060" y="7481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24873" y="4956173"/>
              <a:ext cx="165582" cy="94246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33976" y="5269369"/>
              <a:ext cx="166585" cy="135350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2773756" y="5532208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5" h="327660">
                  <a:moveTo>
                    <a:pt x="135763" y="254787"/>
                  </a:moveTo>
                  <a:lnTo>
                    <a:pt x="129463" y="254977"/>
                  </a:lnTo>
                  <a:lnTo>
                    <a:pt x="123317" y="255981"/>
                  </a:lnTo>
                  <a:lnTo>
                    <a:pt x="117106" y="256832"/>
                  </a:lnTo>
                  <a:lnTo>
                    <a:pt x="110934" y="257911"/>
                  </a:lnTo>
                  <a:lnTo>
                    <a:pt x="104775" y="259207"/>
                  </a:lnTo>
                  <a:lnTo>
                    <a:pt x="98717" y="260985"/>
                  </a:lnTo>
                  <a:lnTo>
                    <a:pt x="92621" y="262674"/>
                  </a:lnTo>
                  <a:lnTo>
                    <a:pt x="86652" y="264909"/>
                  </a:lnTo>
                  <a:lnTo>
                    <a:pt x="80759" y="267741"/>
                  </a:lnTo>
                  <a:lnTo>
                    <a:pt x="76352" y="270154"/>
                  </a:lnTo>
                  <a:lnTo>
                    <a:pt x="75780" y="267487"/>
                  </a:lnTo>
                  <a:lnTo>
                    <a:pt x="70739" y="241579"/>
                  </a:lnTo>
                  <a:lnTo>
                    <a:pt x="67868" y="228422"/>
                  </a:lnTo>
                  <a:lnTo>
                    <a:pt x="66662" y="235115"/>
                  </a:lnTo>
                  <a:lnTo>
                    <a:pt x="65938" y="241871"/>
                  </a:lnTo>
                  <a:lnTo>
                    <a:pt x="65620" y="248627"/>
                  </a:lnTo>
                  <a:lnTo>
                    <a:pt x="65646" y="255384"/>
                  </a:lnTo>
                  <a:lnTo>
                    <a:pt x="65951" y="262178"/>
                  </a:lnTo>
                  <a:lnTo>
                    <a:pt x="66598" y="268935"/>
                  </a:lnTo>
                  <a:lnTo>
                    <a:pt x="67576" y="275678"/>
                  </a:lnTo>
                  <a:lnTo>
                    <a:pt x="67627" y="275983"/>
                  </a:lnTo>
                  <a:lnTo>
                    <a:pt x="66522" y="278231"/>
                  </a:lnTo>
                  <a:lnTo>
                    <a:pt x="25285" y="266890"/>
                  </a:lnTo>
                  <a:lnTo>
                    <a:pt x="0" y="254787"/>
                  </a:lnTo>
                  <a:lnTo>
                    <a:pt x="3733" y="260045"/>
                  </a:lnTo>
                  <a:lnTo>
                    <a:pt x="40347" y="280797"/>
                  </a:lnTo>
                  <a:lnTo>
                    <a:pt x="70624" y="289191"/>
                  </a:lnTo>
                  <a:lnTo>
                    <a:pt x="72669" y="295579"/>
                  </a:lnTo>
                  <a:lnTo>
                    <a:pt x="98094" y="327317"/>
                  </a:lnTo>
                  <a:lnTo>
                    <a:pt x="93891" y="322148"/>
                  </a:lnTo>
                  <a:lnTo>
                    <a:pt x="90512" y="316649"/>
                  </a:lnTo>
                  <a:lnTo>
                    <a:pt x="78498" y="279933"/>
                  </a:lnTo>
                  <a:lnTo>
                    <a:pt x="80200" y="278701"/>
                  </a:lnTo>
                  <a:lnTo>
                    <a:pt x="85102" y="275958"/>
                  </a:lnTo>
                  <a:lnTo>
                    <a:pt x="90131" y="273011"/>
                  </a:lnTo>
                  <a:lnTo>
                    <a:pt x="101257" y="268211"/>
                  </a:lnTo>
                  <a:lnTo>
                    <a:pt x="109740" y="264795"/>
                  </a:lnTo>
                  <a:lnTo>
                    <a:pt x="135763" y="254787"/>
                  </a:lnTo>
                  <a:close/>
                </a:path>
                <a:path w="343535" h="327660">
                  <a:moveTo>
                    <a:pt x="343496" y="74803"/>
                  </a:moveTo>
                  <a:lnTo>
                    <a:pt x="308508" y="50088"/>
                  </a:lnTo>
                  <a:lnTo>
                    <a:pt x="269049" y="33807"/>
                  </a:lnTo>
                  <a:lnTo>
                    <a:pt x="260121" y="32550"/>
                  </a:lnTo>
                  <a:lnTo>
                    <a:pt x="250748" y="32791"/>
                  </a:lnTo>
                  <a:lnTo>
                    <a:pt x="244487" y="33566"/>
                  </a:lnTo>
                  <a:lnTo>
                    <a:pt x="237591" y="36385"/>
                  </a:lnTo>
                  <a:lnTo>
                    <a:pt x="234149" y="40436"/>
                  </a:lnTo>
                  <a:lnTo>
                    <a:pt x="233743" y="31457"/>
                  </a:lnTo>
                  <a:lnTo>
                    <a:pt x="232397" y="15735"/>
                  </a:lnTo>
                  <a:lnTo>
                    <a:pt x="230225" y="0"/>
                  </a:lnTo>
                  <a:lnTo>
                    <a:pt x="227609" y="15671"/>
                  </a:lnTo>
                  <a:lnTo>
                    <a:pt x="225996" y="31394"/>
                  </a:lnTo>
                  <a:lnTo>
                    <a:pt x="225171" y="47129"/>
                  </a:lnTo>
                  <a:lnTo>
                    <a:pt x="225056" y="54330"/>
                  </a:lnTo>
                  <a:lnTo>
                    <a:pt x="219367" y="53136"/>
                  </a:lnTo>
                  <a:lnTo>
                    <a:pt x="207365" y="50838"/>
                  </a:lnTo>
                  <a:lnTo>
                    <a:pt x="195326" y="48768"/>
                  </a:lnTo>
                  <a:lnTo>
                    <a:pt x="190995" y="48107"/>
                  </a:lnTo>
                  <a:lnTo>
                    <a:pt x="186143" y="47371"/>
                  </a:lnTo>
                  <a:lnTo>
                    <a:pt x="183222" y="46926"/>
                  </a:lnTo>
                  <a:lnTo>
                    <a:pt x="175082" y="45961"/>
                  </a:lnTo>
                  <a:lnTo>
                    <a:pt x="171551" y="45466"/>
                  </a:lnTo>
                  <a:lnTo>
                    <a:pt x="167017" y="44831"/>
                  </a:lnTo>
                  <a:lnTo>
                    <a:pt x="158686" y="44792"/>
                  </a:lnTo>
                  <a:lnTo>
                    <a:pt x="156591" y="44754"/>
                  </a:lnTo>
                  <a:lnTo>
                    <a:pt x="154520" y="44831"/>
                  </a:lnTo>
                  <a:lnTo>
                    <a:pt x="152311" y="45110"/>
                  </a:lnTo>
                  <a:lnTo>
                    <a:pt x="151206" y="45466"/>
                  </a:lnTo>
                  <a:lnTo>
                    <a:pt x="150152" y="45110"/>
                  </a:lnTo>
                  <a:lnTo>
                    <a:pt x="148564" y="46824"/>
                  </a:lnTo>
                  <a:lnTo>
                    <a:pt x="147777" y="48107"/>
                  </a:lnTo>
                  <a:lnTo>
                    <a:pt x="148564" y="49250"/>
                  </a:lnTo>
                  <a:lnTo>
                    <a:pt x="157708" y="54533"/>
                  </a:lnTo>
                  <a:lnTo>
                    <a:pt x="161531" y="55994"/>
                  </a:lnTo>
                  <a:lnTo>
                    <a:pt x="154520" y="51701"/>
                  </a:lnTo>
                  <a:lnTo>
                    <a:pt x="151650" y="49174"/>
                  </a:lnTo>
                  <a:lnTo>
                    <a:pt x="150863" y="48691"/>
                  </a:lnTo>
                  <a:lnTo>
                    <a:pt x="150837" y="48475"/>
                  </a:lnTo>
                  <a:lnTo>
                    <a:pt x="151790" y="48107"/>
                  </a:lnTo>
                  <a:lnTo>
                    <a:pt x="152590" y="48196"/>
                  </a:lnTo>
                  <a:lnTo>
                    <a:pt x="154444" y="48196"/>
                  </a:lnTo>
                  <a:lnTo>
                    <a:pt x="156425" y="48437"/>
                  </a:lnTo>
                  <a:lnTo>
                    <a:pt x="224942" y="63944"/>
                  </a:lnTo>
                  <a:lnTo>
                    <a:pt x="225107" y="70764"/>
                  </a:lnTo>
                  <a:lnTo>
                    <a:pt x="225869" y="86537"/>
                  </a:lnTo>
                  <a:lnTo>
                    <a:pt x="227533" y="102285"/>
                  </a:lnTo>
                  <a:lnTo>
                    <a:pt x="228739" y="110147"/>
                  </a:lnTo>
                  <a:lnTo>
                    <a:pt x="230428" y="117957"/>
                  </a:lnTo>
                  <a:lnTo>
                    <a:pt x="232816" y="125615"/>
                  </a:lnTo>
                  <a:lnTo>
                    <a:pt x="234556" y="86321"/>
                  </a:lnTo>
                  <a:lnTo>
                    <a:pt x="234810" y="62826"/>
                  </a:lnTo>
                  <a:lnTo>
                    <a:pt x="234784" y="61861"/>
                  </a:lnTo>
                  <a:lnTo>
                    <a:pt x="235191" y="59537"/>
                  </a:lnTo>
                  <a:lnTo>
                    <a:pt x="259562" y="42087"/>
                  </a:lnTo>
                  <a:lnTo>
                    <a:pt x="267284" y="42951"/>
                  </a:lnTo>
                  <a:lnTo>
                    <a:pt x="313690" y="59537"/>
                  </a:lnTo>
                  <a:lnTo>
                    <a:pt x="328612" y="66903"/>
                  </a:lnTo>
                  <a:lnTo>
                    <a:pt x="343496" y="7480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716165" y="5999839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10" h="141604">
                  <a:moveTo>
                    <a:pt x="155689" y="0"/>
                  </a:moveTo>
                  <a:lnTo>
                    <a:pt x="68760" y="68538"/>
                  </a:lnTo>
                  <a:lnTo>
                    <a:pt x="23566" y="106110"/>
                  </a:lnTo>
                  <a:lnTo>
                    <a:pt x="5511" y="125967"/>
                  </a:lnTo>
                  <a:lnTo>
                    <a:pt x="0" y="141363"/>
                  </a:lnTo>
                  <a:lnTo>
                    <a:pt x="81506" y="124753"/>
                  </a:lnTo>
                  <a:lnTo>
                    <a:pt x="124893" y="104490"/>
                  </a:lnTo>
                  <a:lnTo>
                    <a:pt x="144755" y="67324"/>
                  </a:lnTo>
                  <a:lnTo>
                    <a:pt x="15568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205050" y="5783224"/>
              <a:ext cx="605155" cy="424815"/>
            </a:xfrm>
            <a:custGeom>
              <a:avLst/>
              <a:gdLst/>
              <a:ahLst/>
              <a:cxnLst/>
              <a:rect l="l" t="t" r="r" b="b"/>
              <a:pathLst>
                <a:path w="605155" h="424814">
                  <a:moveTo>
                    <a:pt x="153149" y="208368"/>
                  </a:moveTo>
                  <a:lnTo>
                    <a:pt x="106489" y="189776"/>
                  </a:lnTo>
                  <a:lnTo>
                    <a:pt x="0" y="203225"/>
                  </a:lnTo>
                  <a:lnTo>
                    <a:pt x="56502" y="206679"/>
                  </a:lnTo>
                  <a:lnTo>
                    <a:pt x="86499" y="230911"/>
                  </a:lnTo>
                  <a:lnTo>
                    <a:pt x="100037" y="296672"/>
                  </a:lnTo>
                  <a:lnTo>
                    <a:pt x="107188" y="424751"/>
                  </a:lnTo>
                  <a:lnTo>
                    <a:pt x="150037" y="279768"/>
                  </a:lnTo>
                  <a:lnTo>
                    <a:pt x="153149" y="208368"/>
                  </a:lnTo>
                  <a:close/>
                </a:path>
                <a:path w="605155" h="424814">
                  <a:moveTo>
                    <a:pt x="387362" y="302412"/>
                  </a:moveTo>
                  <a:lnTo>
                    <a:pt x="335711" y="171196"/>
                  </a:lnTo>
                  <a:lnTo>
                    <a:pt x="295567" y="110883"/>
                  </a:lnTo>
                  <a:lnTo>
                    <a:pt x="246316" y="106527"/>
                  </a:lnTo>
                  <a:lnTo>
                    <a:pt x="167309" y="143217"/>
                  </a:lnTo>
                  <a:lnTo>
                    <a:pt x="224624" y="138747"/>
                  </a:lnTo>
                  <a:lnTo>
                    <a:pt x="266649" y="153847"/>
                  </a:lnTo>
                  <a:lnTo>
                    <a:pt x="314020" y="203428"/>
                  </a:lnTo>
                  <a:lnTo>
                    <a:pt x="387362" y="302412"/>
                  </a:lnTo>
                  <a:close/>
                </a:path>
                <a:path w="605155" h="424814">
                  <a:moveTo>
                    <a:pt x="605078" y="227558"/>
                  </a:moveTo>
                  <a:lnTo>
                    <a:pt x="543991" y="68618"/>
                  </a:lnTo>
                  <a:lnTo>
                    <a:pt x="497814" y="0"/>
                  </a:lnTo>
                  <a:lnTo>
                    <a:pt x="443293" y="7607"/>
                  </a:lnTo>
                  <a:lnTo>
                    <a:pt x="357187" y="77381"/>
                  </a:lnTo>
                  <a:lnTo>
                    <a:pt x="418401" y="48463"/>
                  </a:lnTo>
                  <a:lnTo>
                    <a:pt x="464629" y="54457"/>
                  </a:lnTo>
                  <a:lnTo>
                    <a:pt x="519112" y="109474"/>
                  </a:lnTo>
                  <a:lnTo>
                    <a:pt x="605078" y="2275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84555" y="4247934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10" h="2104390">
                  <a:moveTo>
                    <a:pt x="1540332" y="1727098"/>
                  </a:moveTo>
                  <a:lnTo>
                    <a:pt x="1478673" y="1706206"/>
                  </a:lnTo>
                  <a:lnTo>
                    <a:pt x="1337640" y="1729740"/>
                  </a:lnTo>
                  <a:lnTo>
                    <a:pt x="1364005" y="1672361"/>
                  </a:lnTo>
                  <a:lnTo>
                    <a:pt x="1304251" y="1642071"/>
                  </a:lnTo>
                  <a:lnTo>
                    <a:pt x="1142326" y="1655813"/>
                  </a:lnTo>
                  <a:lnTo>
                    <a:pt x="1178598" y="1595081"/>
                  </a:lnTo>
                  <a:lnTo>
                    <a:pt x="1122349" y="1562061"/>
                  </a:lnTo>
                  <a:lnTo>
                    <a:pt x="965809" y="1560969"/>
                  </a:lnTo>
                  <a:lnTo>
                    <a:pt x="1036104" y="1493901"/>
                  </a:lnTo>
                  <a:lnTo>
                    <a:pt x="985634" y="1446911"/>
                  </a:lnTo>
                  <a:lnTo>
                    <a:pt x="864552" y="1418361"/>
                  </a:lnTo>
                  <a:lnTo>
                    <a:pt x="898893" y="1402499"/>
                  </a:lnTo>
                  <a:lnTo>
                    <a:pt x="860056" y="1327365"/>
                  </a:lnTo>
                  <a:lnTo>
                    <a:pt x="706462" y="1210068"/>
                  </a:lnTo>
                  <a:lnTo>
                    <a:pt x="772350" y="1178534"/>
                  </a:lnTo>
                  <a:lnTo>
                    <a:pt x="758736" y="1074788"/>
                  </a:lnTo>
                  <a:lnTo>
                    <a:pt x="637387" y="886879"/>
                  </a:lnTo>
                  <a:lnTo>
                    <a:pt x="521042" y="869480"/>
                  </a:lnTo>
                  <a:lnTo>
                    <a:pt x="540346" y="858342"/>
                  </a:lnTo>
                  <a:lnTo>
                    <a:pt x="600633" y="807758"/>
                  </a:lnTo>
                  <a:lnTo>
                    <a:pt x="627380" y="578205"/>
                  </a:lnTo>
                  <a:lnTo>
                    <a:pt x="609257" y="518147"/>
                  </a:lnTo>
                  <a:lnTo>
                    <a:pt x="609473" y="492277"/>
                  </a:lnTo>
                  <a:lnTo>
                    <a:pt x="506590" y="306616"/>
                  </a:lnTo>
                  <a:lnTo>
                    <a:pt x="406806" y="76657"/>
                  </a:lnTo>
                  <a:lnTo>
                    <a:pt x="324027" y="0"/>
                  </a:lnTo>
                  <a:lnTo>
                    <a:pt x="213677" y="76657"/>
                  </a:lnTo>
                  <a:lnTo>
                    <a:pt x="31191" y="306616"/>
                  </a:lnTo>
                  <a:lnTo>
                    <a:pt x="0" y="414388"/>
                  </a:lnTo>
                  <a:lnTo>
                    <a:pt x="4114" y="476415"/>
                  </a:lnTo>
                  <a:lnTo>
                    <a:pt x="56603" y="516178"/>
                  </a:lnTo>
                  <a:lnTo>
                    <a:pt x="170497" y="557174"/>
                  </a:lnTo>
                  <a:lnTo>
                    <a:pt x="289255" y="571665"/>
                  </a:lnTo>
                  <a:lnTo>
                    <a:pt x="229895" y="596734"/>
                  </a:lnTo>
                  <a:lnTo>
                    <a:pt x="84493" y="629640"/>
                  </a:lnTo>
                  <a:lnTo>
                    <a:pt x="38087" y="678421"/>
                  </a:lnTo>
                  <a:lnTo>
                    <a:pt x="92532" y="777100"/>
                  </a:lnTo>
                  <a:lnTo>
                    <a:pt x="249682" y="959713"/>
                  </a:lnTo>
                  <a:lnTo>
                    <a:pt x="340194" y="935482"/>
                  </a:lnTo>
                  <a:lnTo>
                    <a:pt x="323037" y="998969"/>
                  </a:lnTo>
                  <a:lnTo>
                    <a:pt x="223215" y="1031214"/>
                  </a:lnTo>
                  <a:lnTo>
                    <a:pt x="195846" y="1071410"/>
                  </a:lnTo>
                  <a:lnTo>
                    <a:pt x="246278" y="1146022"/>
                  </a:lnTo>
                  <a:lnTo>
                    <a:pt x="371487" y="1273136"/>
                  </a:lnTo>
                  <a:lnTo>
                    <a:pt x="268643" y="1320444"/>
                  </a:lnTo>
                  <a:lnTo>
                    <a:pt x="318579" y="1390637"/>
                  </a:lnTo>
                  <a:lnTo>
                    <a:pt x="471411" y="1477010"/>
                  </a:lnTo>
                  <a:lnTo>
                    <a:pt x="393750" y="1513636"/>
                  </a:lnTo>
                  <a:lnTo>
                    <a:pt x="468833" y="1590294"/>
                  </a:lnTo>
                  <a:lnTo>
                    <a:pt x="716330" y="1718919"/>
                  </a:lnTo>
                  <a:lnTo>
                    <a:pt x="716127" y="1719148"/>
                  </a:lnTo>
                  <a:lnTo>
                    <a:pt x="706894" y="1851279"/>
                  </a:lnTo>
                  <a:lnTo>
                    <a:pt x="728560" y="1911464"/>
                  </a:lnTo>
                  <a:lnTo>
                    <a:pt x="803363" y="1914194"/>
                  </a:lnTo>
                  <a:lnTo>
                    <a:pt x="950366" y="1874862"/>
                  </a:lnTo>
                  <a:lnTo>
                    <a:pt x="944981" y="1901786"/>
                  </a:lnTo>
                  <a:lnTo>
                    <a:pt x="994892" y="1974748"/>
                  </a:lnTo>
                  <a:lnTo>
                    <a:pt x="1033894" y="2008657"/>
                  </a:lnTo>
                  <a:lnTo>
                    <a:pt x="1082090" y="2012137"/>
                  </a:lnTo>
                  <a:lnTo>
                    <a:pt x="1159611" y="1993811"/>
                  </a:lnTo>
                  <a:lnTo>
                    <a:pt x="1199718" y="1938375"/>
                  </a:lnTo>
                  <a:lnTo>
                    <a:pt x="1205280" y="2008251"/>
                  </a:lnTo>
                  <a:lnTo>
                    <a:pt x="1276057" y="2079929"/>
                  </a:lnTo>
                  <a:lnTo>
                    <a:pt x="1326438" y="2103831"/>
                  </a:lnTo>
                  <a:lnTo>
                    <a:pt x="1380528" y="2079929"/>
                  </a:lnTo>
                  <a:lnTo>
                    <a:pt x="1462443" y="2008251"/>
                  </a:lnTo>
                  <a:lnTo>
                    <a:pt x="1530908" y="1819097"/>
                  </a:lnTo>
                  <a:lnTo>
                    <a:pt x="1540332" y="172709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58685" y="4540872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223672" y="86347"/>
                  </a:moveTo>
                  <a:lnTo>
                    <a:pt x="129794" y="64414"/>
                  </a:lnTo>
                  <a:lnTo>
                    <a:pt x="163614" y="45339"/>
                  </a:lnTo>
                  <a:lnTo>
                    <a:pt x="182206" y="23914"/>
                  </a:lnTo>
                  <a:lnTo>
                    <a:pt x="181330" y="0"/>
                  </a:lnTo>
                  <a:lnTo>
                    <a:pt x="100533" y="57581"/>
                  </a:lnTo>
                  <a:lnTo>
                    <a:pt x="76758" y="52019"/>
                  </a:lnTo>
                  <a:lnTo>
                    <a:pt x="79121" y="59994"/>
                  </a:lnTo>
                  <a:lnTo>
                    <a:pt x="83553" y="69684"/>
                  </a:lnTo>
                  <a:lnTo>
                    <a:pt x="0" y="129222"/>
                  </a:lnTo>
                  <a:lnTo>
                    <a:pt x="90639" y="85115"/>
                  </a:lnTo>
                  <a:lnTo>
                    <a:pt x="108407" y="123799"/>
                  </a:lnTo>
                  <a:lnTo>
                    <a:pt x="133223" y="147815"/>
                  </a:lnTo>
                  <a:lnTo>
                    <a:pt x="167132" y="134505"/>
                  </a:lnTo>
                  <a:lnTo>
                    <a:pt x="223672" y="86347"/>
                  </a:lnTo>
                  <a:close/>
                </a:path>
                <a:path w="308609" h="501014">
                  <a:moveTo>
                    <a:pt x="231432" y="444106"/>
                  </a:moveTo>
                  <a:lnTo>
                    <a:pt x="221843" y="394284"/>
                  </a:lnTo>
                  <a:lnTo>
                    <a:pt x="201904" y="371843"/>
                  </a:lnTo>
                  <a:lnTo>
                    <a:pt x="158051" y="379171"/>
                  </a:lnTo>
                  <a:lnTo>
                    <a:pt x="75552" y="412762"/>
                  </a:lnTo>
                  <a:lnTo>
                    <a:pt x="231432" y="444106"/>
                  </a:lnTo>
                  <a:close/>
                </a:path>
                <a:path w="308609" h="501014">
                  <a:moveTo>
                    <a:pt x="308241" y="406171"/>
                  </a:moveTo>
                  <a:lnTo>
                    <a:pt x="227584" y="451332"/>
                  </a:lnTo>
                  <a:lnTo>
                    <a:pt x="170929" y="483476"/>
                  </a:lnTo>
                  <a:lnTo>
                    <a:pt x="142659" y="500418"/>
                  </a:lnTo>
                  <a:lnTo>
                    <a:pt x="308241" y="406171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91254" y="5260243"/>
              <a:ext cx="166573" cy="151056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1074547" y="5523077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19" h="125729">
                  <a:moveTo>
                    <a:pt x="210375" y="38925"/>
                  </a:moveTo>
                  <a:lnTo>
                    <a:pt x="180721" y="44589"/>
                  </a:lnTo>
                  <a:lnTo>
                    <a:pt x="114312" y="60007"/>
                  </a:lnTo>
                  <a:lnTo>
                    <a:pt x="114312" y="59296"/>
                  </a:lnTo>
                  <a:lnTo>
                    <a:pt x="113258" y="0"/>
                  </a:lnTo>
                  <a:lnTo>
                    <a:pt x="112115" y="54889"/>
                  </a:lnTo>
                  <a:lnTo>
                    <a:pt x="106222" y="27089"/>
                  </a:lnTo>
                  <a:lnTo>
                    <a:pt x="92075" y="17551"/>
                  </a:lnTo>
                  <a:lnTo>
                    <a:pt x="60210" y="32994"/>
                  </a:lnTo>
                  <a:lnTo>
                    <a:pt x="0" y="74777"/>
                  </a:lnTo>
                  <a:lnTo>
                    <a:pt x="111937" y="63233"/>
                  </a:lnTo>
                  <a:lnTo>
                    <a:pt x="110655" y="125603"/>
                  </a:lnTo>
                  <a:lnTo>
                    <a:pt x="113258" y="110324"/>
                  </a:lnTo>
                  <a:lnTo>
                    <a:pt x="114388" y="92138"/>
                  </a:lnTo>
                  <a:lnTo>
                    <a:pt x="114312" y="62979"/>
                  </a:lnTo>
                  <a:lnTo>
                    <a:pt x="181952" y="55994"/>
                  </a:lnTo>
                  <a:lnTo>
                    <a:pt x="208635" y="42862"/>
                  </a:lnTo>
                  <a:lnTo>
                    <a:pt x="210375" y="38925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2294" y="5751470"/>
              <a:ext cx="135762" cy="9889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19949" y="5990699"/>
              <a:ext cx="155663" cy="141376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0414" y="4372851"/>
              <a:ext cx="1535061" cy="1940534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666372" y="4551103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4" h="125729">
                  <a:moveTo>
                    <a:pt x="112896" y="6745"/>
                  </a:moveTo>
                  <a:lnTo>
                    <a:pt x="66514" y="6745"/>
                  </a:lnTo>
                  <a:lnTo>
                    <a:pt x="77673" y="6953"/>
                  </a:lnTo>
                  <a:lnTo>
                    <a:pt x="88671" y="8258"/>
                  </a:lnTo>
                  <a:lnTo>
                    <a:pt x="126784" y="26927"/>
                  </a:lnTo>
                  <a:lnTo>
                    <a:pt x="146875" y="64633"/>
                  </a:lnTo>
                  <a:lnTo>
                    <a:pt x="146989" y="65052"/>
                  </a:lnTo>
                  <a:lnTo>
                    <a:pt x="147104" y="65332"/>
                  </a:lnTo>
                  <a:lnTo>
                    <a:pt x="173850" y="103254"/>
                  </a:lnTo>
                  <a:lnTo>
                    <a:pt x="215036" y="124958"/>
                  </a:lnTo>
                  <a:lnTo>
                    <a:pt x="226834" y="125730"/>
                  </a:lnTo>
                  <a:lnTo>
                    <a:pt x="238467" y="124457"/>
                  </a:lnTo>
                  <a:lnTo>
                    <a:pt x="249701" y="121440"/>
                  </a:lnTo>
                  <a:lnTo>
                    <a:pt x="255810" y="118871"/>
                  </a:lnTo>
                  <a:lnTo>
                    <a:pt x="226858" y="118871"/>
                  </a:lnTo>
                  <a:lnTo>
                    <a:pt x="216395" y="117542"/>
                  </a:lnTo>
                  <a:lnTo>
                    <a:pt x="180365" y="96612"/>
                  </a:lnTo>
                  <a:lnTo>
                    <a:pt x="156554" y="62157"/>
                  </a:lnTo>
                  <a:lnTo>
                    <a:pt x="156230" y="61555"/>
                  </a:lnTo>
                  <a:lnTo>
                    <a:pt x="152804" y="50757"/>
                  </a:lnTo>
                  <a:lnTo>
                    <a:pt x="123723" y="12587"/>
                  </a:lnTo>
                  <a:lnTo>
                    <a:pt x="113001" y="6782"/>
                  </a:lnTo>
                  <a:close/>
                </a:path>
                <a:path w="296544" h="125729">
                  <a:moveTo>
                    <a:pt x="296202" y="89754"/>
                  </a:moveTo>
                  <a:lnTo>
                    <a:pt x="258318" y="112639"/>
                  </a:lnTo>
                  <a:lnTo>
                    <a:pt x="226858" y="118871"/>
                  </a:lnTo>
                  <a:lnTo>
                    <a:pt x="255810" y="118871"/>
                  </a:lnTo>
                  <a:lnTo>
                    <a:pt x="260299" y="116983"/>
                  </a:lnTo>
                  <a:lnTo>
                    <a:pt x="270170" y="111267"/>
                  </a:lnTo>
                  <a:lnTo>
                    <a:pt x="279441" y="104759"/>
                  </a:lnTo>
                  <a:lnTo>
                    <a:pt x="288116" y="97555"/>
                  </a:lnTo>
                  <a:lnTo>
                    <a:pt x="296202" y="89754"/>
                  </a:lnTo>
                  <a:close/>
                </a:path>
                <a:path w="296544" h="125729">
                  <a:moveTo>
                    <a:pt x="156197" y="61458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4" h="125729">
                  <a:moveTo>
                    <a:pt x="156246" y="61555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4" h="125729">
                  <a:moveTo>
                    <a:pt x="156215" y="61458"/>
                  </a:moveTo>
                  <a:close/>
                </a:path>
                <a:path w="296544" h="125729">
                  <a:moveTo>
                    <a:pt x="77910" y="0"/>
                  </a:moveTo>
                  <a:lnTo>
                    <a:pt x="31975" y="7398"/>
                  </a:lnTo>
                  <a:lnTo>
                    <a:pt x="0" y="20539"/>
                  </a:lnTo>
                  <a:lnTo>
                    <a:pt x="10859" y="16855"/>
                  </a:lnTo>
                  <a:lnTo>
                    <a:pt x="21831" y="13648"/>
                  </a:lnTo>
                  <a:lnTo>
                    <a:pt x="32907" y="11000"/>
                  </a:lnTo>
                  <a:lnTo>
                    <a:pt x="44081" y="8995"/>
                  </a:lnTo>
                  <a:lnTo>
                    <a:pt x="55286" y="7478"/>
                  </a:lnTo>
                  <a:lnTo>
                    <a:pt x="66514" y="6745"/>
                  </a:lnTo>
                  <a:lnTo>
                    <a:pt x="112896" y="6745"/>
                  </a:lnTo>
                  <a:lnTo>
                    <a:pt x="101551" y="2810"/>
                  </a:lnTo>
                  <a:lnTo>
                    <a:pt x="89750" y="689"/>
                  </a:lnTo>
                  <a:lnTo>
                    <a:pt x="77910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8901" y="4554512"/>
              <a:ext cx="182600" cy="129209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814468" y="4944887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151837" y="58874"/>
                  </a:moveTo>
                  <a:lnTo>
                    <a:pt x="149123" y="63944"/>
                  </a:lnTo>
                  <a:lnTo>
                    <a:pt x="146570" y="70789"/>
                  </a:lnTo>
                  <a:lnTo>
                    <a:pt x="145991" y="78422"/>
                  </a:lnTo>
                  <a:lnTo>
                    <a:pt x="145872" y="84110"/>
                  </a:lnTo>
                  <a:lnTo>
                    <a:pt x="146151" y="87071"/>
                  </a:lnTo>
                  <a:lnTo>
                    <a:pt x="147955" y="91097"/>
                  </a:lnTo>
                  <a:lnTo>
                    <a:pt x="149707" y="95148"/>
                  </a:lnTo>
                  <a:lnTo>
                    <a:pt x="185788" y="106375"/>
                  </a:lnTo>
                  <a:lnTo>
                    <a:pt x="192862" y="105460"/>
                  </a:lnTo>
                  <a:lnTo>
                    <a:pt x="199783" y="104305"/>
                  </a:lnTo>
                  <a:lnTo>
                    <a:pt x="210087" y="102248"/>
                  </a:lnTo>
                  <a:lnTo>
                    <a:pt x="220243" y="99755"/>
                  </a:lnTo>
                  <a:lnTo>
                    <a:pt x="225689" y="98196"/>
                  </a:lnTo>
                  <a:lnTo>
                    <a:pt x="185356" y="98196"/>
                  </a:lnTo>
                  <a:lnTo>
                    <a:pt x="172427" y="97421"/>
                  </a:lnTo>
                  <a:lnTo>
                    <a:pt x="165925" y="96240"/>
                  </a:lnTo>
                  <a:lnTo>
                    <a:pt x="161404" y="93141"/>
                  </a:lnTo>
                  <a:lnTo>
                    <a:pt x="156571" y="87364"/>
                  </a:lnTo>
                  <a:lnTo>
                    <a:pt x="155540" y="79416"/>
                  </a:lnTo>
                  <a:lnTo>
                    <a:pt x="157389" y="70567"/>
                  </a:lnTo>
                  <a:lnTo>
                    <a:pt x="161201" y="62090"/>
                  </a:lnTo>
                  <a:lnTo>
                    <a:pt x="162052" y="60579"/>
                  </a:lnTo>
                  <a:lnTo>
                    <a:pt x="162016" y="60312"/>
                  </a:lnTo>
                  <a:lnTo>
                    <a:pt x="152158" y="60312"/>
                  </a:lnTo>
                  <a:lnTo>
                    <a:pt x="151837" y="58874"/>
                  </a:lnTo>
                  <a:close/>
                </a:path>
                <a:path w="278765" h="106679">
                  <a:moveTo>
                    <a:pt x="278701" y="78422"/>
                  </a:moveTo>
                  <a:lnTo>
                    <a:pt x="228892" y="91734"/>
                  </a:lnTo>
                  <a:lnTo>
                    <a:pt x="185356" y="98196"/>
                  </a:lnTo>
                  <a:lnTo>
                    <a:pt x="225689" y="98196"/>
                  </a:lnTo>
                  <a:lnTo>
                    <a:pt x="269214" y="82567"/>
                  </a:lnTo>
                  <a:lnTo>
                    <a:pt x="278701" y="78422"/>
                  </a:lnTo>
                  <a:close/>
                </a:path>
                <a:path w="278765" h="106679">
                  <a:moveTo>
                    <a:pt x="152781" y="57111"/>
                  </a:moveTo>
                  <a:lnTo>
                    <a:pt x="151838" y="58877"/>
                  </a:lnTo>
                  <a:lnTo>
                    <a:pt x="152158" y="60312"/>
                  </a:lnTo>
                  <a:lnTo>
                    <a:pt x="152781" y="57111"/>
                  </a:lnTo>
                  <a:close/>
                </a:path>
                <a:path w="278765" h="106679">
                  <a:moveTo>
                    <a:pt x="161444" y="57111"/>
                  </a:moveTo>
                  <a:lnTo>
                    <a:pt x="152781" y="57111"/>
                  </a:lnTo>
                  <a:lnTo>
                    <a:pt x="152158" y="60312"/>
                  </a:lnTo>
                  <a:lnTo>
                    <a:pt x="162016" y="60312"/>
                  </a:lnTo>
                  <a:lnTo>
                    <a:pt x="161822" y="58874"/>
                  </a:lnTo>
                  <a:lnTo>
                    <a:pt x="161444" y="57111"/>
                  </a:lnTo>
                  <a:close/>
                </a:path>
                <a:path w="278765" h="106679">
                  <a:moveTo>
                    <a:pt x="126161" y="7461"/>
                  </a:moveTo>
                  <a:lnTo>
                    <a:pt x="80144" y="7461"/>
                  </a:lnTo>
                  <a:lnTo>
                    <a:pt x="91654" y="7918"/>
                  </a:lnTo>
                  <a:lnTo>
                    <a:pt x="102871" y="9373"/>
                  </a:lnTo>
                  <a:lnTo>
                    <a:pt x="140228" y="30094"/>
                  </a:lnTo>
                  <a:lnTo>
                    <a:pt x="151837" y="58874"/>
                  </a:lnTo>
                  <a:lnTo>
                    <a:pt x="152781" y="57111"/>
                  </a:lnTo>
                  <a:lnTo>
                    <a:pt x="161444" y="57111"/>
                  </a:lnTo>
                  <a:lnTo>
                    <a:pt x="159216" y="46715"/>
                  </a:lnTo>
                  <a:lnTo>
                    <a:pt x="154587" y="34929"/>
                  </a:lnTo>
                  <a:lnTo>
                    <a:pt x="147810" y="24160"/>
                  </a:lnTo>
                  <a:lnTo>
                    <a:pt x="138760" y="15049"/>
                  </a:lnTo>
                  <a:lnTo>
                    <a:pt x="128008" y="8184"/>
                  </a:lnTo>
                  <a:lnTo>
                    <a:pt x="126161" y="7461"/>
                  </a:lnTo>
                  <a:close/>
                </a:path>
                <a:path w="278765" h="106679">
                  <a:moveTo>
                    <a:pt x="92011" y="0"/>
                  </a:moveTo>
                  <a:lnTo>
                    <a:pt x="44475" y="6032"/>
                  </a:lnTo>
                  <a:lnTo>
                    <a:pt x="0" y="22377"/>
                  </a:lnTo>
                  <a:lnTo>
                    <a:pt x="11275" y="18922"/>
                  </a:lnTo>
                  <a:lnTo>
                    <a:pt x="22623" y="15822"/>
                  </a:lnTo>
                  <a:lnTo>
                    <a:pt x="68606" y="7918"/>
                  </a:lnTo>
                  <a:lnTo>
                    <a:pt x="80144" y="7461"/>
                  </a:lnTo>
                  <a:lnTo>
                    <a:pt x="126161" y="7461"/>
                  </a:lnTo>
                  <a:lnTo>
                    <a:pt x="116338" y="3614"/>
                  </a:lnTo>
                  <a:lnTo>
                    <a:pt x="104191" y="999"/>
                  </a:lnTo>
                  <a:lnTo>
                    <a:pt x="92011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81564" y="4960668"/>
              <a:ext cx="165569" cy="94246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1469" y="5273865"/>
              <a:ext cx="166585" cy="135348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1054747" y="5536691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95732" y="48133"/>
                  </a:moveTo>
                  <a:lnTo>
                    <a:pt x="195287" y="47396"/>
                  </a:lnTo>
                  <a:lnTo>
                    <a:pt x="194945" y="46837"/>
                  </a:lnTo>
                  <a:lnTo>
                    <a:pt x="193700" y="45504"/>
                  </a:lnTo>
                  <a:lnTo>
                    <a:pt x="193357" y="45148"/>
                  </a:lnTo>
                  <a:lnTo>
                    <a:pt x="192303" y="45504"/>
                  </a:lnTo>
                  <a:lnTo>
                    <a:pt x="191173" y="45123"/>
                  </a:lnTo>
                  <a:lnTo>
                    <a:pt x="188988" y="44843"/>
                  </a:lnTo>
                  <a:lnTo>
                    <a:pt x="186893" y="44805"/>
                  </a:lnTo>
                  <a:lnTo>
                    <a:pt x="176491" y="44843"/>
                  </a:lnTo>
                  <a:lnTo>
                    <a:pt x="168402" y="45961"/>
                  </a:lnTo>
                  <a:lnTo>
                    <a:pt x="160286" y="46939"/>
                  </a:lnTo>
                  <a:lnTo>
                    <a:pt x="148196" y="48768"/>
                  </a:lnTo>
                  <a:lnTo>
                    <a:pt x="136093" y="50863"/>
                  </a:lnTo>
                  <a:lnTo>
                    <a:pt x="124155" y="53149"/>
                  </a:lnTo>
                  <a:lnTo>
                    <a:pt x="118440" y="54343"/>
                  </a:lnTo>
                  <a:lnTo>
                    <a:pt x="118338" y="47142"/>
                  </a:lnTo>
                  <a:lnTo>
                    <a:pt x="117513" y="31394"/>
                  </a:lnTo>
                  <a:lnTo>
                    <a:pt x="115900" y="15671"/>
                  </a:lnTo>
                  <a:lnTo>
                    <a:pt x="113284" y="0"/>
                  </a:lnTo>
                  <a:lnTo>
                    <a:pt x="111112" y="15735"/>
                  </a:lnTo>
                  <a:lnTo>
                    <a:pt x="109766" y="31457"/>
                  </a:lnTo>
                  <a:lnTo>
                    <a:pt x="109347" y="40449"/>
                  </a:lnTo>
                  <a:lnTo>
                    <a:pt x="105930" y="36385"/>
                  </a:lnTo>
                  <a:lnTo>
                    <a:pt x="99034" y="33566"/>
                  </a:lnTo>
                  <a:lnTo>
                    <a:pt x="92735" y="32791"/>
                  </a:lnTo>
                  <a:lnTo>
                    <a:pt x="83375" y="32537"/>
                  </a:lnTo>
                  <a:lnTo>
                    <a:pt x="74460" y="33794"/>
                  </a:lnTo>
                  <a:lnTo>
                    <a:pt x="34607" y="50304"/>
                  </a:lnTo>
                  <a:lnTo>
                    <a:pt x="0" y="74828"/>
                  </a:lnTo>
                  <a:lnTo>
                    <a:pt x="14909" y="66929"/>
                  </a:lnTo>
                  <a:lnTo>
                    <a:pt x="29959" y="59486"/>
                  </a:lnTo>
                  <a:lnTo>
                    <a:pt x="68389" y="44665"/>
                  </a:lnTo>
                  <a:lnTo>
                    <a:pt x="83959" y="42087"/>
                  </a:lnTo>
                  <a:lnTo>
                    <a:pt x="91503" y="42405"/>
                  </a:lnTo>
                  <a:lnTo>
                    <a:pt x="108712" y="61925"/>
                  </a:lnTo>
                  <a:lnTo>
                    <a:pt x="108699" y="62839"/>
                  </a:lnTo>
                  <a:lnTo>
                    <a:pt x="108940" y="86334"/>
                  </a:lnTo>
                  <a:lnTo>
                    <a:pt x="110693" y="125615"/>
                  </a:lnTo>
                  <a:lnTo>
                    <a:pt x="113068" y="117957"/>
                  </a:lnTo>
                  <a:lnTo>
                    <a:pt x="114769" y="110159"/>
                  </a:lnTo>
                  <a:lnTo>
                    <a:pt x="115989" y="102285"/>
                  </a:lnTo>
                  <a:lnTo>
                    <a:pt x="116928" y="94437"/>
                  </a:lnTo>
                  <a:lnTo>
                    <a:pt x="118122" y="78663"/>
                  </a:lnTo>
                  <a:lnTo>
                    <a:pt x="118541" y="63919"/>
                  </a:lnTo>
                  <a:lnTo>
                    <a:pt x="136372" y="59550"/>
                  </a:lnTo>
                  <a:lnTo>
                    <a:pt x="177266" y="50088"/>
                  </a:lnTo>
                  <a:lnTo>
                    <a:pt x="189064" y="48209"/>
                  </a:lnTo>
                  <a:lnTo>
                    <a:pt x="190919" y="48209"/>
                  </a:lnTo>
                  <a:lnTo>
                    <a:pt x="191706" y="48133"/>
                  </a:lnTo>
                  <a:lnTo>
                    <a:pt x="192684" y="48399"/>
                  </a:lnTo>
                  <a:lnTo>
                    <a:pt x="192633" y="48691"/>
                  </a:lnTo>
                  <a:lnTo>
                    <a:pt x="191858" y="49187"/>
                  </a:lnTo>
                  <a:lnTo>
                    <a:pt x="188988" y="51701"/>
                  </a:lnTo>
                  <a:lnTo>
                    <a:pt x="181965" y="56007"/>
                  </a:lnTo>
                  <a:lnTo>
                    <a:pt x="185801" y="54571"/>
                  </a:lnTo>
                  <a:lnTo>
                    <a:pt x="189649" y="53276"/>
                  </a:lnTo>
                  <a:lnTo>
                    <a:pt x="193255" y="50850"/>
                  </a:lnTo>
                  <a:lnTo>
                    <a:pt x="194157" y="50203"/>
                  </a:lnTo>
                  <a:lnTo>
                    <a:pt x="194995" y="49187"/>
                  </a:lnTo>
                  <a:lnTo>
                    <a:pt x="195491" y="48488"/>
                  </a:lnTo>
                  <a:lnTo>
                    <a:pt x="195732" y="48133"/>
                  </a:lnTo>
                  <a:close/>
                </a:path>
                <a:path w="343534" h="327660">
                  <a:moveTo>
                    <a:pt x="343509" y="254800"/>
                  </a:moveTo>
                  <a:lnTo>
                    <a:pt x="300482" y="272478"/>
                  </a:lnTo>
                  <a:lnTo>
                    <a:pt x="277012" y="278244"/>
                  </a:lnTo>
                  <a:lnTo>
                    <a:pt x="275882" y="275983"/>
                  </a:lnTo>
                  <a:lnTo>
                    <a:pt x="275945" y="275691"/>
                  </a:lnTo>
                  <a:lnTo>
                    <a:pt x="276923" y="268960"/>
                  </a:lnTo>
                  <a:lnTo>
                    <a:pt x="277571" y="262191"/>
                  </a:lnTo>
                  <a:lnTo>
                    <a:pt x="277876" y="255409"/>
                  </a:lnTo>
                  <a:lnTo>
                    <a:pt x="277901" y="248640"/>
                  </a:lnTo>
                  <a:lnTo>
                    <a:pt x="277583" y="241884"/>
                  </a:lnTo>
                  <a:lnTo>
                    <a:pt x="276847" y="235127"/>
                  </a:lnTo>
                  <a:lnTo>
                    <a:pt x="275640" y="228409"/>
                  </a:lnTo>
                  <a:lnTo>
                    <a:pt x="272770" y="241579"/>
                  </a:lnTo>
                  <a:lnTo>
                    <a:pt x="267728" y="267487"/>
                  </a:lnTo>
                  <a:lnTo>
                    <a:pt x="267144" y="270205"/>
                  </a:lnTo>
                  <a:lnTo>
                    <a:pt x="262750" y="267766"/>
                  </a:lnTo>
                  <a:lnTo>
                    <a:pt x="256870" y="264934"/>
                  </a:lnTo>
                  <a:lnTo>
                    <a:pt x="250901" y="262699"/>
                  </a:lnTo>
                  <a:lnTo>
                    <a:pt x="244805" y="261010"/>
                  </a:lnTo>
                  <a:lnTo>
                    <a:pt x="238734" y="259232"/>
                  </a:lnTo>
                  <a:lnTo>
                    <a:pt x="232587" y="257911"/>
                  </a:lnTo>
                  <a:lnTo>
                    <a:pt x="226415" y="256857"/>
                  </a:lnTo>
                  <a:lnTo>
                    <a:pt x="220192" y="255993"/>
                  </a:lnTo>
                  <a:lnTo>
                    <a:pt x="214058" y="254965"/>
                  </a:lnTo>
                  <a:lnTo>
                    <a:pt x="207759" y="254800"/>
                  </a:lnTo>
                  <a:lnTo>
                    <a:pt x="233768" y="264782"/>
                  </a:lnTo>
                  <a:lnTo>
                    <a:pt x="242252" y="268224"/>
                  </a:lnTo>
                  <a:lnTo>
                    <a:pt x="247802" y="270662"/>
                  </a:lnTo>
                  <a:lnTo>
                    <a:pt x="253377" y="273024"/>
                  </a:lnTo>
                  <a:lnTo>
                    <a:pt x="263309" y="278739"/>
                  </a:lnTo>
                  <a:lnTo>
                    <a:pt x="265049" y="279996"/>
                  </a:lnTo>
                  <a:lnTo>
                    <a:pt x="265010" y="280225"/>
                  </a:lnTo>
                  <a:lnTo>
                    <a:pt x="261950" y="292773"/>
                  </a:lnTo>
                  <a:lnTo>
                    <a:pt x="245402" y="327329"/>
                  </a:lnTo>
                  <a:lnTo>
                    <a:pt x="251548" y="324104"/>
                  </a:lnTo>
                  <a:lnTo>
                    <a:pt x="272872" y="289204"/>
                  </a:lnTo>
                  <a:lnTo>
                    <a:pt x="275209" y="288709"/>
                  </a:lnTo>
                  <a:lnTo>
                    <a:pt x="312140" y="277152"/>
                  </a:lnTo>
                  <a:lnTo>
                    <a:pt x="339775" y="260070"/>
                  </a:lnTo>
                  <a:lnTo>
                    <a:pt x="343509" y="25480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00165" y="6004309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0" y="0"/>
                  </a:moveTo>
                  <a:lnTo>
                    <a:pt x="10940" y="67345"/>
                  </a:lnTo>
                  <a:lnTo>
                    <a:pt x="30802" y="104522"/>
                  </a:lnTo>
                  <a:lnTo>
                    <a:pt x="74178" y="124785"/>
                  </a:lnTo>
                  <a:lnTo>
                    <a:pt x="155663" y="141389"/>
                  </a:lnTo>
                  <a:lnTo>
                    <a:pt x="150166" y="125992"/>
                  </a:lnTo>
                  <a:lnTo>
                    <a:pt x="132119" y="106132"/>
                  </a:lnTo>
                  <a:lnTo>
                    <a:pt x="86928" y="68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78000" y="5776760"/>
              <a:ext cx="589280" cy="436245"/>
            </a:xfrm>
            <a:custGeom>
              <a:avLst/>
              <a:gdLst/>
              <a:ahLst/>
              <a:cxnLst/>
              <a:rect l="l" t="t" r="r" b="b"/>
              <a:pathLst>
                <a:path w="589280" h="436245">
                  <a:moveTo>
                    <a:pt x="247891" y="77368"/>
                  </a:moveTo>
                  <a:lnTo>
                    <a:pt x="161785" y="7607"/>
                  </a:lnTo>
                  <a:lnTo>
                    <a:pt x="107264" y="0"/>
                  </a:lnTo>
                  <a:lnTo>
                    <a:pt x="61087" y="68618"/>
                  </a:lnTo>
                  <a:lnTo>
                    <a:pt x="0" y="227558"/>
                  </a:lnTo>
                  <a:lnTo>
                    <a:pt x="85966" y="109448"/>
                  </a:lnTo>
                  <a:lnTo>
                    <a:pt x="140436" y="54444"/>
                  </a:lnTo>
                  <a:lnTo>
                    <a:pt x="186664" y="48437"/>
                  </a:lnTo>
                  <a:lnTo>
                    <a:pt x="247891" y="77368"/>
                  </a:lnTo>
                  <a:close/>
                </a:path>
                <a:path w="589280" h="436245">
                  <a:moveTo>
                    <a:pt x="421678" y="154178"/>
                  </a:moveTo>
                  <a:lnTo>
                    <a:pt x="342658" y="117475"/>
                  </a:lnTo>
                  <a:lnTo>
                    <a:pt x="293395" y="121818"/>
                  </a:lnTo>
                  <a:lnTo>
                    <a:pt x="253250" y="182143"/>
                  </a:lnTo>
                  <a:lnTo>
                    <a:pt x="201599" y="313372"/>
                  </a:lnTo>
                  <a:lnTo>
                    <a:pt x="274955" y="214376"/>
                  </a:lnTo>
                  <a:lnTo>
                    <a:pt x="322326" y="164795"/>
                  </a:lnTo>
                  <a:lnTo>
                    <a:pt x="364363" y="149707"/>
                  </a:lnTo>
                  <a:lnTo>
                    <a:pt x="421678" y="154178"/>
                  </a:lnTo>
                  <a:close/>
                </a:path>
                <a:path w="589280" h="436245">
                  <a:moveTo>
                    <a:pt x="588987" y="214172"/>
                  </a:moveTo>
                  <a:lnTo>
                    <a:pt x="482473" y="200723"/>
                  </a:lnTo>
                  <a:lnTo>
                    <a:pt x="435813" y="219316"/>
                  </a:lnTo>
                  <a:lnTo>
                    <a:pt x="438924" y="290728"/>
                  </a:lnTo>
                  <a:lnTo>
                    <a:pt x="481787" y="435711"/>
                  </a:lnTo>
                  <a:lnTo>
                    <a:pt x="488924" y="307632"/>
                  </a:lnTo>
                  <a:lnTo>
                    <a:pt x="502475" y="241871"/>
                  </a:lnTo>
                  <a:lnTo>
                    <a:pt x="532472" y="217639"/>
                  </a:lnTo>
                  <a:lnTo>
                    <a:pt x="588987" y="2141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7051" y="2102707"/>
              <a:ext cx="1507746" cy="2112022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94450" y="2111337"/>
              <a:ext cx="1456193" cy="2064438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204" y="3844687"/>
              <a:ext cx="208842" cy="198541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8055" y="3501262"/>
              <a:ext cx="195566" cy="187328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2094" y="3209265"/>
              <a:ext cx="176784" cy="15779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50881" y="2899768"/>
              <a:ext cx="145646" cy="132162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8606" y="2675860"/>
              <a:ext cx="122402" cy="101373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83552" y="2225085"/>
              <a:ext cx="78384" cy="229882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2366" y="2345348"/>
              <a:ext cx="187083" cy="204398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1308047" y="2487987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7"/>
                  </a:lnTo>
                  <a:lnTo>
                    <a:pt x="188361" y="179347"/>
                  </a:lnTo>
                  <a:lnTo>
                    <a:pt x="276136" y="132626"/>
                  </a:lnTo>
                  <a:lnTo>
                    <a:pt x="190225" y="144005"/>
                  </a:lnTo>
                  <a:lnTo>
                    <a:pt x="132824" y="133983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7" name="object 297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07204" y="3844687"/>
              <a:ext cx="208842" cy="198541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8055" y="3501262"/>
              <a:ext cx="195566" cy="187328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2094" y="3209265"/>
              <a:ext cx="176784" cy="157797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50881" y="2899768"/>
              <a:ext cx="145646" cy="132162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8606" y="2675860"/>
              <a:ext cx="122402" cy="101373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8606" y="2339933"/>
              <a:ext cx="168656" cy="162836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522366" y="2345348"/>
              <a:ext cx="187083" cy="204398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1308047" y="2487987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7"/>
                  </a:lnTo>
                  <a:lnTo>
                    <a:pt x="188361" y="179347"/>
                  </a:lnTo>
                  <a:lnTo>
                    <a:pt x="276136" y="132626"/>
                  </a:lnTo>
                  <a:lnTo>
                    <a:pt x="190225" y="144005"/>
                  </a:lnTo>
                  <a:lnTo>
                    <a:pt x="132824" y="133983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83552" y="2099103"/>
              <a:ext cx="1759447" cy="2119337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59296" y="2113610"/>
              <a:ext cx="1493867" cy="2097407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2729065" y="2679585"/>
              <a:ext cx="674370" cy="1367790"/>
            </a:xfrm>
            <a:custGeom>
              <a:avLst/>
              <a:gdLst/>
              <a:ahLst/>
              <a:cxnLst/>
              <a:rect l="l" t="t" r="r" b="b"/>
              <a:pathLst>
                <a:path w="674370" h="1367789">
                  <a:moveTo>
                    <a:pt x="122415" y="0"/>
                  </a:moveTo>
                  <a:lnTo>
                    <a:pt x="85318" y="18923"/>
                  </a:lnTo>
                  <a:lnTo>
                    <a:pt x="56743" y="44627"/>
                  </a:lnTo>
                  <a:lnTo>
                    <a:pt x="50927" y="55702"/>
                  </a:lnTo>
                  <a:lnTo>
                    <a:pt x="26466" y="38481"/>
                  </a:lnTo>
                  <a:lnTo>
                    <a:pt x="16979" y="31584"/>
                  </a:lnTo>
                  <a:lnTo>
                    <a:pt x="8153" y="24041"/>
                  </a:lnTo>
                  <a:lnTo>
                    <a:pt x="3403" y="20370"/>
                  </a:lnTo>
                  <a:lnTo>
                    <a:pt x="1181" y="14833"/>
                  </a:lnTo>
                  <a:lnTo>
                    <a:pt x="1282" y="21120"/>
                  </a:lnTo>
                  <a:lnTo>
                    <a:pt x="5524" y="26428"/>
                  </a:lnTo>
                  <a:lnTo>
                    <a:pt x="9042" y="31203"/>
                  </a:lnTo>
                  <a:lnTo>
                    <a:pt x="41046" y="60591"/>
                  </a:lnTo>
                  <a:lnTo>
                    <a:pt x="29451" y="61480"/>
                  </a:lnTo>
                  <a:lnTo>
                    <a:pt x="139" y="88252"/>
                  </a:lnTo>
                  <a:lnTo>
                    <a:pt x="0" y="95059"/>
                  </a:lnTo>
                  <a:lnTo>
                    <a:pt x="1244" y="101358"/>
                  </a:lnTo>
                  <a:lnTo>
                    <a:pt x="1930" y="94970"/>
                  </a:lnTo>
                  <a:lnTo>
                    <a:pt x="3124" y="88633"/>
                  </a:lnTo>
                  <a:lnTo>
                    <a:pt x="6311" y="83566"/>
                  </a:lnTo>
                  <a:lnTo>
                    <a:pt x="9347" y="78422"/>
                  </a:lnTo>
                  <a:lnTo>
                    <a:pt x="14008" y="74904"/>
                  </a:lnTo>
                  <a:lnTo>
                    <a:pt x="24676" y="70624"/>
                  </a:lnTo>
                  <a:lnTo>
                    <a:pt x="30670" y="69951"/>
                  </a:lnTo>
                  <a:lnTo>
                    <a:pt x="36626" y="69786"/>
                  </a:lnTo>
                  <a:lnTo>
                    <a:pt x="42760" y="69786"/>
                  </a:lnTo>
                  <a:lnTo>
                    <a:pt x="48856" y="70370"/>
                  </a:lnTo>
                  <a:lnTo>
                    <a:pt x="57619" y="72097"/>
                  </a:lnTo>
                  <a:lnTo>
                    <a:pt x="64693" y="76733"/>
                  </a:lnTo>
                  <a:lnTo>
                    <a:pt x="80111" y="85877"/>
                  </a:lnTo>
                  <a:lnTo>
                    <a:pt x="96024" y="94145"/>
                  </a:lnTo>
                  <a:lnTo>
                    <a:pt x="112509" y="101358"/>
                  </a:lnTo>
                  <a:lnTo>
                    <a:pt x="98539" y="90068"/>
                  </a:lnTo>
                  <a:lnTo>
                    <a:pt x="84289" y="79362"/>
                  </a:lnTo>
                  <a:lnTo>
                    <a:pt x="69850" y="68999"/>
                  </a:lnTo>
                  <a:lnTo>
                    <a:pt x="59055" y="61417"/>
                  </a:lnTo>
                  <a:lnTo>
                    <a:pt x="58737" y="60185"/>
                  </a:lnTo>
                  <a:lnTo>
                    <a:pt x="83654" y="30314"/>
                  </a:lnTo>
                  <a:lnTo>
                    <a:pt x="112420" y="7378"/>
                  </a:lnTo>
                  <a:lnTo>
                    <a:pt x="122415" y="0"/>
                  </a:lnTo>
                  <a:close/>
                </a:path>
                <a:path w="674370" h="1367789">
                  <a:moveTo>
                    <a:pt x="330111" y="225666"/>
                  </a:moveTo>
                  <a:lnTo>
                    <a:pt x="321106" y="224485"/>
                  </a:lnTo>
                  <a:lnTo>
                    <a:pt x="312013" y="223901"/>
                  </a:lnTo>
                  <a:lnTo>
                    <a:pt x="302869" y="223901"/>
                  </a:lnTo>
                  <a:lnTo>
                    <a:pt x="257873" y="235064"/>
                  </a:lnTo>
                  <a:lnTo>
                    <a:pt x="243420" y="248589"/>
                  </a:lnTo>
                  <a:lnTo>
                    <a:pt x="239585" y="254203"/>
                  </a:lnTo>
                  <a:lnTo>
                    <a:pt x="237426" y="260908"/>
                  </a:lnTo>
                  <a:lnTo>
                    <a:pt x="236740" y="267538"/>
                  </a:lnTo>
                  <a:lnTo>
                    <a:pt x="236639" y="277444"/>
                  </a:lnTo>
                  <a:lnTo>
                    <a:pt x="238099" y="286994"/>
                  </a:lnTo>
                  <a:lnTo>
                    <a:pt x="238836" y="289585"/>
                  </a:lnTo>
                  <a:lnTo>
                    <a:pt x="238493" y="289128"/>
                  </a:lnTo>
                  <a:lnTo>
                    <a:pt x="218465" y="248462"/>
                  </a:lnTo>
                  <a:lnTo>
                    <a:pt x="213893" y="225666"/>
                  </a:lnTo>
                  <a:lnTo>
                    <a:pt x="212991" y="237515"/>
                  </a:lnTo>
                  <a:lnTo>
                    <a:pt x="224688" y="283870"/>
                  </a:lnTo>
                  <a:lnTo>
                    <a:pt x="234188" y="299021"/>
                  </a:lnTo>
                  <a:lnTo>
                    <a:pt x="229628" y="299593"/>
                  </a:lnTo>
                  <a:lnTo>
                    <a:pt x="194208" y="314261"/>
                  </a:lnTo>
                  <a:lnTo>
                    <a:pt x="184480" y="338010"/>
                  </a:lnTo>
                  <a:lnTo>
                    <a:pt x="185216" y="344297"/>
                  </a:lnTo>
                  <a:lnTo>
                    <a:pt x="186842" y="350329"/>
                  </a:lnTo>
                  <a:lnTo>
                    <a:pt x="189153" y="356044"/>
                  </a:lnTo>
                  <a:lnTo>
                    <a:pt x="187350" y="348107"/>
                  </a:lnTo>
                  <a:lnTo>
                    <a:pt x="186385" y="339788"/>
                  </a:lnTo>
                  <a:lnTo>
                    <a:pt x="188734" y="332435"/>
                  </a:lnTo>
                  <a:lnTo>
                    <a:pt x="191020" y="325120"/>
                  </a:lnTo>
                  <a:lnTo>
                    <a:pt x="196278" y="319455"/>
                  </a:lnTo>
                  <a:lnTo>
                    <a:pt x="202958" y="315937"/>
                  </a:lnTo>
                  <a:lnTo>
                    <a:pt x="209562" y="312242"/>
                  </a:lnTo>
                  <a:lnTo>
                    <a:pt x="217220" y="310375"/>
                  </a:lnTo>
                  <a:lnTo>
                    <a:pt x="232575" y="307873"/>
                  </a:lnTo>
                  <a:lnTo>
                    <a:pt x="240690" y="307581"/>
                  </a:lnTo>
                  <a:lnTo>
                    <a:pt x="240969" y="307594"/>
                  </a:lnTo>
                  <a:lnTo>
                    <a:pt x="246011" y="313283"/>
                  </a:lnTo>
                  <a:lnTo>
                    <a:pt x="264464" y="328942"/>
                  </a:lnTo>
                  <a:lnTo>
                    <a:pt x="285064" y="341249"/>
                  </a:lnTo>
                  <a:lnTo>
                    <a:pt x="307162" y="350266"/>
                  </a:lnTo>
                  <a:lnTo>
                    <a:pt x="330111" y="356044"/>
                  </a:lnTo>
                  <a:lnTo>
                    <a:pt x="309003" y="345821"/>
                  </a:lnTo>
                  <a:lnTo>
                    <a:pt x="288836" y="334441"/>
                  </a:lnTo>
                  <a:lnTo>
                    <a:pt x="270040" y="321449"/>
                  </a:lnTo>
                  <a:lnTo>
                    <a:pt x="254977" y="308063"/>
                  </a:lnTo>
                  <a:lnTo>
                    <a:pt x="255714" y="308076"/>
                  </a:lnTo>
                  <a:lnTo>
                    <a:pt x="255511" y="307581"/>
                  </a:lnTo>
                  <a:lnTo>
                    <a:pt x="254431" y="304927"/>
                  </a:lnTo>
                  <a:lnTo>
                    <a:pt x="252907" y="301193"/>
                  </a:lnTo>
                  <a:lnTo>
                    <a:pt x="251841" y="298297"/>
                  </a:lnTo>
                  <a:lnTo>
                    <a:pt x="249923" y="293103"/>
                  </a:lnTo>
                  <a:lnTo>
                    <a:pt x="247688" y="284873"/>
                  </a:lnTo>
                  <a:lnTo>
                    <a:pt x="246430" y="276631"/>
                  </a:lnTo>
                  <a:lnTo>
                    <a:pt x="246380" y="268490"/>
                  </a:lnTo>
                  <a:lnTo>
                    <a:pt x="247954" y="260731"/>
                  </a:lnTo>
                  <a:lnTo>
                    <a:pt x="277634" y="234581"/>
                  </a:lnTo>
                  <a:lnTo>
                    <a:pt x="321081" y="226161"/>
                  </a:lnTo>
                  <a:lnTo>
                    <a:pt x="330111" y="225666"/>
                  </a:lnTo>
                  <a:close/>
                </a:path>
                <a:path w="674370" h="1367789">
                  <a:moveTo>
                    <a:pt x="438912" y="539026"/>
                  </a:moveTo>
                  <a:lnTo>
                    <a:pt x="399351" y="533374"/>
                  </a:lnTo>
                  <a:lnTo>
                    <a:pt x="389153" y="534492"/>
                  </a:lnTo>
                  <a:lnTo>
                    <a:pt x="352679" y="553923"/>
                  </a:lnTo>
                  <a:lnTo>
                    <a:pt x="338505" y="593166"/>
                  </a:lnTo>
                  <a:lnTo>
                    <a:pt x="338239" y="603491"/>
                  </a:lnTo>
                  <a:lnTo>
                    <a:pt x="338823" y="613587"/>
                  </a:lnTo>
                  <a:lnTo>
                    <a:pt x="337731" y="612609"/>
                  </a:lnTo>
                  <a:lnTo>
                    <a:pt x="329349" y="604685"/>
                  </a:lnTo>
                  <a:lnTo>
                    <a:pt x="321132" y="596544"/>
                  </a:lnTo>
                  <a:lnTo>
                    <a:pt x="305130" y="579653"/>
                  </a:lnTo>
                  <a:lnTo>
                    <a:pt x="289471" y="562152"/>
                  </a:lnTo>
                  <a:lnTo>
                    <a:pt x="295109" y="572541"/>
                  </a:lnTo>
                  <a:lnTo>
                    <a:pt x="323113" y="610704"/>
                  </a:lnTo>
                  <a:lnTo>
                    <a:pt x="338366" y="626008"/>
                  </a:lnTo>
                  <a:lnTo>
                    <a:pt x="337426" y="628167"/>
                  </a:lnTo>
                  <a:lnTo>
                    <a:pt x="314502" y="667613"/>
                  </a:lnTo>
                  <a:lnTo>
                    <a:pt x="285280" y="685406"/>
                  </a:lnTo>
                  <a:lnTo>
                    <a:pt x="278485" y="683272"/>
                  </a:lnTo>
                  <a:lnTo>
                    <a:pt x="272389" y="679119"/>
                  </a:lnTo>
                  <a:lnTo>
                    <a:pt x="266954" y="673671"/>
                  </a:lnTo>
                  <a:lnTo>
                    <a:pt x="262140" y="667613"/>
                  </a:lnTo>
                  <a:lnTo>
                    <a:pt x="265925" y="674433"/>
                  </a:lnTo>
                  <a:lnTo>
                    <a:pt x="270713" y="680821"/>
                  </a:lnTo>
                  <a:lnTo>
                    <a:pt x="276796" y="686130"/>
                  </a:lnTo>
                  <a:lnTo>
                    <a:pt x="284441" y="689660"/>
                  </a:lnTo>
                  <a:lnTo>
                    <a:pt x="290068" y="691197"/>
                  </a:lnTo>
                  <a:lnTo>
                    <a:pt x="296176" y="689952"/>
                  </a:lnTo>
                  <a:lnTo>
                    <a:pt x="305892" y="685406"/>
                  </a:lnTo>
                  <a:lnTo>
                    <a:pt x="306336" y="685203"/>
                  </a:lnTo>
                  <a:lnTo>
                    <a:pt x="334670" y="653097"/>
                  </a:lnTo>
                  <a:lnTo>
                    <a:pt x="345973" y="632536"/>
                  </a:lnTo>
                  <a:lnTo>
                    <a:pt x="349199" y="635228"/>
                  </a:lnTo>
                  <a:lnTo>
                    <a:pt x="391871" y="657593"/>
                  </a:lnTo>
                  <a:lnTo>
                    <a:pt x="403898" y="659828"/>
                  </a:lnTo>
                  <a:lnTo>
                    <a:pt x="416115" y="659828"/>
                  </a:lnTo>
                  <a:lnTo>
                    <a:pt x="427977" y="657517"/>
                  </a:lnTo>
                  <a:lnTo>
                    <a:pt x="438912" y="652780"/>
                  </a:lnTo>
                  <a:lnTo>
                    <a:pt x="427443" y="654900"/>
                  </a:lnTo>
                  <a:lnTo>
                    <a:pt x="416064" y="655040"/>
                  </a:lnTo>
                  <a:lnTo>
                    <a:pt x="373951" y="640359"/>
                  </a:lnTo>
                  <a:lnTo>
                    <a:pt x="349592" y="621258"/>
                  </a:lnTo>
                  <a:lnTo>
                    <a:pt x="348615" y="612813"/>
                  </a:lnTo>
                  <a:lnTo>
                    <a:pt x="348564" y="611974"/>
                  </a:lnTo>
                  <a:lnTo>
                    <a:pt x="353174" y="612978"/>
                  </a:lnTo>
                  <a:lnTo>
                    <a:pt x="362915" y="614375"/>
                  </a:lnTo>
                  <a:lnTo>
                    <a:pt x="367779" y="613079"/>
                  </a:lnTo>
                  <a:lnTo>
                    <a:pt x="372630" y="612660"/>
                  </a:lnTo>
                  <a:lnTo>
                    <a:pt x="387223" y="611136"/>
                  </a:lnTo>
                  <a:lnTo>
                    <a:pt x="401802" y="609193"/>
                  </a:lnTo>
                  <a:lnTo>
                    <a:pt x="401802" y="608203"/>
                  </a:lnTo>
                  <a:lnTo>
                    <a:pt x="394512" y="607187"/>
                  </a:lnTo>
                  <a:lnTo>
                    <a:pt x="379920" y="605459"/>
                  </a:lnTo>
                  <a:lnTo>
                    <a:pt x="367779" y="604316"/>
                  </a:lnTo>
                  <a:lnTo>
                    <a:pt x="362915" y="603034"/>
                  </a:lnTo>
                  <a:lnTo>
                    <a:pt x="353174" y="604405"/>
                  </a:lnTo>
                  <a:lnTo>
                    <a:pt x="348310" y="605485"/>
                  </a:lnTo>
                  <a:lnTo>
                    <a:pt x="348183" y="605561"/>
                  </a:lnTo>
                  <a:lnTo>
                    <a:pt x="348056" y="603262"/>
                  </a:lnTo>
                  <a:lnTo>
                    <a:pt x="359448" y="559333"/>
                  </a:lnTo>
                  <a:lnTo>
                    <a:pt x="399808" y="538568"/>
                  </a:lnTo>
                  <a:lnTo>
                    <a:pt x="419239" y="537400"/>
                  </a:lnTo>
                  <a:lnTo>
                    <a:pt x="429069" y="537908"/>
                  </a:lnTo>
                  <a:lnTo>
                    <a:pt x="438912" y="539026"/>
                  </a:lnTo>
                  <a:close/>
                </a:path>
                <a:path w="674370" h="1367789">
                  <a:moveTo>
                    <a:pt x="562965" y="830795"/>
                  </a:moveTo>
                  <a:lnTo>
                    <a:pt x="558736" y="829437"/>
                  </a:lnTo>
                  <a:lnTo>
                    <a:pt x="555129" y="828268"/>
                  </a:lnTo>
                  <a:lnTo>
                    <a:pt x="546963" y="826884"/>
                  </a:lnTo>
                  <a:lnTo>
                    <a:pt x="530428" y="825398"/>
                  </a:lnTo>
                  <a:lnTo>
                    <a:pt x="521982" y="825411"/>
                  </a:lnTo>
                  <a:lnTo>
                    <a:pt x="513638" y="826820"/>
                  </a:lnTo>
                  <a:lnTo>
                    <a:pt x="478523" y="842060"/>
                  </a:lnTo>
                  <a:lnTo>
                    <a:pt x="458368" y="875271"/>
                  </a:lnTo>
                  <a:lnTo>
                    <a:pt x="454685" y="900645"/>
                  </a:lnTo>
                  <a:lnTo>
                    <a:pt x="454914" y="913307"/>
                  </a:lnTo>
                  <a:lnTo>
                    <a:pt x="456044" y="925855"/>
                  </a:lnTo>
                  <a:lnTo>
                    <a:pt x="457949" y="938237"/>
                  </a:lnTo>
                  <a:lnTo>
                    <a:pt x="460463" y="950137"/>
                  </a:lnTo>
                  <a:lnTo>
                    <a:pt x="460451" y="949693"/>
                  </a:lnTo>
                  <a:lnTo>
                    <a:pt x="460540" y="950455"/>
                  </a:lnTo>
                  <a:lnTo>
                    <a:pt x="460463" y="950137"/>
                  </a:lnTo>
                  <a:lnTo>
                    <a:pt x="460476" y="950455"/>
                  </a:lnTo>
                  <a:lnTo>
                    <a:pt x="460603" y="953249"/>
                  </a:lnTo>
                  <a:lnTo>
                    <a:pt x="439026" y="947521"/>
                  </a:lnTo>
                  <a:lnTo>
                    <a:pt x="397637" y="932586"/>
                  </a:lnTo>
                  <a:lnTo>
                    <a:pt x="367385" y="907491"/>
                  </a:lnTo>
                  <a:lnTo>
                    <a:pt x="369354" y="915593"/>
                  </a:lnTo>
                  <a:lnTo>
                    <a:pt x="401612" y="942721"/>
                  </a:lnTo>
                  <a:lnTo>
                    <a:pt x="448157" y="960259"/>
                  </a:lnTo>
                  <a:lnTo>
                    <a:pt x="460248" y="962939"/>
                  </a:lnTo>
                  <a:lnTo>
                    <a:pt x="459879" y="966368"/>
                  </a:lnTo>
                  <a:lnTo>
                    <a:pt x="442976" y="1002893"/>
                  </a:lnTo>
                  <a:lnTo>
                    <a:pt x="414769" y="1010158"/>
                  </a:lnTo>
                  <a:lnTo>
                    <a:pt x="408279" y="1009726"/>
                  </a:lnTo>
                  <a:lnTo>
                    <a:pt x="401802" y="1008824"/>
                  </a:lnTo>
                  <a:lnTo>
                    <a:pt x="408101" y="1010742"/>
                  </a:lnTo>
                  <a:lnTo>
                    <a:pt x="414604" y="1012088"/>
                  </a:lnTo>
                  <a:lnTo>
                    <a:pt x="421259" y="1012723"/>
                  </a:lnTo>
                  <a:lnTo>
                    <a:pt x="428015" y="1012507"/>
                  </a:lnTo>
                  <a:lnTo>
                    <a:pt x="434771" y="1011326"/>
                  </a:lnTo>
                  <a:lnTo>
                    <a:pt x="437870" y="1010158"/>
                  </a:lnTo>
                  <a:lnTo>
                    <a:pt x="441286" y="1008888"/>
                  </a:lnTo>
                  <a:lnTo>
                    <a:pt x="465747" y="976414"/>
                  </a:lnTo>
                  <a:lnTo>
                    <a:pt x="468312" y="964730"/>
                  </a:lnTo>
                  <a:lnTo>
                    <a:pt x="472325" y="965606"/>
                  </a:lnTo>
                  <a:lnTo>
                    <a:pt x="496722" y="969378"/>
                  </a:lnTo>
                  <a:lnTo>
                    <a:pt x="521296" y="971461"/>
                  </a:lnTo>
                  <a:lnTo>
                    <a:pt x="545960" y="971753"/>
                  </a:lnTo>
                  <a:lnTo>
                    <a:pt x="498005" y="961771"/>
                  </a:lnTo>
                  <a:lnTo>
                    <a:pt x="469290" y="955281"/>
                  </a:lnTo>
                  <a:lnTo>
                    <a:pt x="469468" y="949693"/>
                  </a:lnTo>
                  <a:lnTo>
                    <a:pt x="469493" y="949032"/>
                  </a:lnTo>
                  <a:lnTo>
                    <a:pt x="469328" y="948182"/>
                  </a:lnTo>
                  <a:lnTo>
                    <a:pt x="504012" y="930503"/>
                  </a:lnTo>
                  <a:lnTo>
                    <a:pt x="523494" y="912799"/>
                  </a:lnTo>
                  <a:lnTo>
                    <a:pt x="514896" y="915352"/>
                  </a:lnTo>
                  <a:lnTo>
                    <a:pt x="477532" y="937031"/>
                  </a:lnTo>
                  <a:lnTo>
                    <a:pt x="468807" y="945273"/>
                  </a:lnTo>
                  <a:lnTo>
                    <a:pt x="467271" y="936637"/>
                  </a:lnTo>
                  <a:lnTo>
                    <a:pt x="465632" y="924725"/>
                  </a:lnTo>
                  <a:lnTo>
                    <a:pt x="464667" y="912812"/>
                  </a:lnTo>
                  <a:lnTo>
                    <a:pt x="464566" y="900645"/>
                  </a:lnTo>
                  <a:lnTo>
                    <a:pt x="465416" y="889203"/>
                  </a:lnTo>
                  <a:lnTo>
                    <a:pt x="484085" y="848245"/>
                  </a:lnTo>
                  <a:lnTo>
                    <a:pt x="526542" y="830351"/>
                  </a:lnTo>
                  <a:lnTo>
                    <a:pt x="538581" y="829437"/>
                  </a:lnTo>
                  <a:lnTo>
                    <a:pt x="550760" y="829602"/>
                  </a:lnTo>
                  <a:lnTo>
                    <a:pt x="562965" y="830795"/>
                  </a:lnTo>
                  <a:close/>
                </a:path>
                <a:path w="674370" h="1367789">
                  <a:moveTo>
                    <a:pt x="673811" y="1172032"/>
                  </a:moveTo>
                  <a:lnTo>
                    <a:pt x="672604" y="1171854"/>
                  </a:lnTo>
                  <a:lnTo>
                    <a:pt x="661797" y="1170228"/>
                  </a:lnTo>
                  <a:lnTo>
                    <a:pt x="649668" y="1169174"/>
                  </a:lnTo>
                  <a:lnTo>
                    <a:pt x="637463" y="1168831"/>
                  </a:lnTo>
                  <a:lnTo>
                    <a:pt x="625233" y="1169136"/>
                  </a:lnTo>
                  <a:lnTo>
                    <a:pt x="613003" y="1170330"/>
                  </a:lnTo>
                  <a:lnTo>
                    <a:pt x="565785" y="1185583"/>
                  </a:lnTo>
                  <a:lnTo>
                    <a:pt x="540004" y="1214031"/>
                  </a:lnTo>
                  <a:lnTo>
                    <a:pt x="533552" y="1251762"/>
                  </a:lnTo>
                  <a:lnTo>
                    <a:pt x="534974" y="1264272"/>
                  </a:lnTo>
                  <a:lnTo>
                    <a:pt x="535076" y="1264907"/>
                  </a:lnTo>
                  <a:lnTo>
                    <a:pt x="535406" y="1265593"/>
                  </a:lnTo>
                  <a:lnTo>
                    <a:pt x="538429" y="1273327"/>
                  </a:lnTo>
                  <a:lnTo>
                    <a:pt x="539457" y="1276819"/>
                  </a:lnTo>
                  <a:lnTo>
                    <a:pt x="534936" y="1275753"/>
                  </a:lnTo>
                  <a:lnTo>
                    <a:pt x="510628" y="1269161"/>
                  </a:lnTo>
                  <a:lnTo>
                    <a:pt x="494588" y="1264158"/>
                  </a:lnTo>
                  <a:lnTo>
                    <a:pt x="479044" y="1257947"/>
                  </a:lnTo>
                  <a:lnTo>
                    <a:pt x="471576" y="1254125"/>
                  </a:lnTo>
                  <a:lnTo>
                    <a:pt x="464959" y="1248676"/>
                  </a:lnTo>
                  <a:lnTo>
                    <a:pt x="474027" y="1257909"/>
                  </a:lnTo>
                  <a:lnTo>
                    <a:pt x="508076" y="1276451"/>
                  </a:lnTo>
                  <a:lnTo>
                    <a:pt x="541921" y="1287348"/>
                  </a:lnTo>
                  <a:lnTo>
                    <a:pt x="542378" y="1289697"/>
                  </a:lnTo>
                  <a:lnTo>
                    <a:pt x="531126" y="1327010"/>
                  </a:lnTo>
                  <a:lnTo>
                    <a:pt x="491553" y="1341513"/>
                  </a:lnTo>
                  <a:lnTo>
                    <a:pt x="464959" y="1342644"/>
                  </a:lnTo>
                  <a:lnTo>
                    <a:pt x="473824" y="1343837"/>
                  </a:lnTo>
                  <a:lnTo>
                    <a:pt x="482765" y="1344536"/>
                  </a:lnTo>
                  <a:lnTo>
                    <a:pt x="491756" y="1344714"/>
                  </a:lnTo>
                  <a:lnTo>
                    <a:pt x="500799" y="1344320"/>
                  </a:lnTo>
                  <a:lnTo>
                    <a:pt x="542404" y="1325321"/>
                  </a:lnTo>
                  <a:lnTo>
                    <a:pt x="551408" y="1300289"/>
                  </a:lnTo>
                  <a:lnTo>
                    <a:pt x="553262" y="1305306"/>
                  </a:lnTo>
                  <a:lnTo>
                    <a:pt x="557618" y="1315783"/>
                  </a:lnTo>
                  <a:lnTo>
                    <a:pt x="562165" y="1326108"/>
                  </a:lnTo>
                  <a:lnTo>
                    <a:pt x="571690" y="1346454"/>
                  </a:lnTo>
                  <a:lnTo>
                    <a:pt x="574687" y="1353299"/>
                  </a:lnTo>
                  <a:lnTo>
                    <a:pt x="578243" y="1359789"/>
                  </a:lnTo>
                  <a:lnTo>
                    <a:pt x="579856" y="1367383"/>
                  </a:lnTo>
                  <a:lnTo>
                    <a:pt x="582422" y="1359662"/>
                  </a:lnTo>
                  <a:lnTo>
                    <a:pt x="571169" y="1322019"/>
                  </a:lnTo>
                  <a:lnTo>
                    <a:pt x="551357" y="1289748"/>
                  </a:lnTo>
                  <a:lnTo>
                    <a:pt x="607872" y="1299819"/>
                  </a:lnTo>
                  <a:lnTo>
                    <a:pt x="658977" y="1303083"/>
                  </a:lnTo>
                  <a:lnTo>
                    <a:pt x="634034" y="1297470"/>
                  </a:lnTo>
                  <a:lnTo>
                    <a:pt x="559549" y="1281544"/>
                  </a:lnTo>
                  <a:lnTo>
                    <a:pt x="549859" y="1279271"/>
                  </a:lnTo>
                  <a:lnTo>
                    <a:pt x="547446" y="1270317"/>
                  </a:lnTo>
                  <a:lnTo>
                    <a:pt x="544550" y="1262748"/>
                  </a:lnTo>
                  <a:lnTo>
                    <a:pt x="544461" y="1262507"/>
                  </a:lnTo>
                  <a:lnTo>
                    <a:pt x="544347" y="1261440"/>
                  </a:lnTo>
                  <a:lnTo>
                    <a:pt x="543369" y="1251762"/>
                  </a:lnTo>
                  <a:lnTo>
                    <a:pt x="543445" y="1239774"/>
                  </a:lnTo>
                  <a:lnTo>
                    <a:pt x="561682" y="1200048"/>
                  </a:lnTo>
                  <a:lnTo>
                    <a:pt x="602411" y="1178991"/>
                  </a:lnTo>
                  <a:lnTo>
                    <a:pt x="649643" y="1172159"/>
                  </a:lnTo>
                  <a:lnTo>
                    <a:pt x="661708" y="1171854"/>
                  </a:lnTo>
                  <a:lnTo>
                    <a:pt x="673811" y="1172032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248141" y="2228798"/>
              <a:ext cx="554355" cy="445134"/>
            </a:xfrm>
            <a:custGeom>
              <a:avLst/>
              <a:gdLst/>
              <a:ahLst/>
              <a:cxnLst/>
              <a:rect l="l" t="t" r="r" b="b"/>
              <a:pathLst>
                <a:path w="554355" h="445135">
                  <a:moveTo>
                    <a:pt x="78371" y="0"/>
                  </a:moveTo>
                  <a:lnTo>
                    <a:pt x="0" y="0"/>
                  </a:lnTo>
                  <a:lnTo>
                    <a:pt x="13906" y="21640"/>
                  </a:lnTo>
                  <a:lnTo>
                    <a:pt x="18542" y="52793"/>
                  </a:lnTo>
                  <a:lnTo>
                    <a:pt x="13906" y="115023"/>
                  </a:lnTo>
                  <a:lnTo>
                    <a:pt x="0" y="229870"/>
                  </a:lnTo>
                  <a:lnTo>
                    <a:pt x="44881" y="190220"/>
                  </a:lnTo>
                  <a:lnTo>
                    <a:pt x="68008" y="153060"/>
                  </a:lnTo>
                  <a:lnTo>
                    <a:pt x="76720" y="96837"/>
                  </a:lnTo>
                  <a:lnTo>
                    <a:pt x="78371" y="0"/>
                  </a:lnTo>
                  <a:close/>
                </a:path>
                <a:path w="554355" h="445135">
                  <a:moveTo>
                    <a:pt x="339572" y="120269"/>
                  </a:moveTo>
                  <a:lnTo>
                    <a:pt x="266268" y="218605"/>
                  </a:lnTo>
                  <a:lnTo>
                    <a:pt x="222338" y="269671"/>
                  </a:lnTo>
                  <a:lnTo>
                    <a:pt x="190258" y="289915"/>
                  </a:lnTo>
                  <a:lnTo>
                    <a:pt x="152476" y="295821"/>
                  </a:lnTo>
                  <a:lnTo>
                    <a:pt x="214274" y="324662"/>
                  </a:lnTo>
                  <a:lnTo>
                    <a:pt x="254368" y="316420"/>
                  </a:lnTo>
                  <a:lnTo>
                    <a:pt x="290283" y="255016"/>
                  </a:lnTo>
                  <a:lnTo>
                    <a:pt x="339572" y="124383"/>
                  </a:lnTo>
                  <a:lnTo>
                    <a:pt x="339572" y="120269"/>
                  </a:lnTo>
                  <a:close/>
                </a:path>
                <a:path w="554355" h="445135">
                  <a:moveTo>
                    <a:pt x="553885" y="262902"/>
                  </a:moveTo>
                  <a:lnTo>
                    <a:pt x="475830" y="353034"/>
                  </a:lnTo>
                  <a:lnTo>
                    <a:pt x="421055" y="396887"/>
                  </a:lnTo>
                  <a:lnTo>
                    <a:pt x="363651" y="406920"/>
                  </a:lnTo>
                  <a:lnTo>
                    <a:pt x="277749" y="395554"/>
                  </a:lnTo>
                  <a:lnTo>
                    <a:pt x="365506" y="442264"/>
                  </a:lnTo>
                  <a:lnTo>
                    <a:pt x="423532" y="444703"/>
                  </a:lnTo>
                  <a:lnTo>
                    <a:pt x="477697" y="391033"/>
                  </a:lnTo>
                  <a:lnTo>
                    <a:pt x="553885" y="269443"/>
                  </a:lnTo>
                  <a:lnTo>
                    <a:pt x="553885" y="2629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9" name="object 309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94025" y="3848404"/>
              <a:ext cx="208851" cy="198556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96452" y="3504982"/>
              <a:ext cx="195578" cy="187314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91208" y="3212954"/>
              <a:ext cx="176775" cy="157822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13549" y="2903479"/>
              <a:ext cx="145638" cy="132149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9066" y="2679579"/>
              <a:ext cx="122415" cy="101362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82812" y="2343634"/>
              <a:ext cx="168668" cy="16284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82478" y="2102825"/>
              <a:ext cx="236613" cy="82218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48152" y="2228799"/>
              <a:ext cx="78371" cy="229870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400618" y="2349060"/>
              <a:ext cx="187096" cy="204398"/>
            </a:xfrm>
            <a:prstGeom prst="rect">
              <a:avLst/>
            </a:prstGeom>
          </p:spPr>
        </p:pic>
        <p:sp>
          <p:nvSpPr>
            <p:cNvPr id="318" name="object 318"/>
            <p:cNvSpPr/>
            <p:nvPr/>
          </p:nvSpPr>
          <p:spPr>
            <a:xfrm>
              <a:off x="2525891" y="2491699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276136" y="0"/>
                  </a:moveTo>
                  <a:lnTo>
                    <a:pt x="198090" y="90126"/>
                  </a:lnTo>
                  <a:lnTo>
                    <a:pt x="143311" y="133986"/>
                  </a:lnTo>
                  <a:lnTo>
                    <a:pt x="85910" y="144016"/>
                  </a:lnTo>
                  <a:lnTo>
                    <a:pt x="0" y="132651"/>
                  </a:lnTo>
                  <a:lnTo>
                    <a:pt x="87767" y="179358"/>
                  </a:lnTo>
                  <a:lnTo>
                    <a:pt x="145788" y="181790"/>
                  </a:lnTo>
                  <a:lnTo>
                    <a:pt x="199948" y="128125"/>
                  </a:lnTo>
                  <a:lnTo>
                    <a:pt x="276136" y="6540"/>
                  </a:lnTo>
                  <a:lnTo>
                    <a:pt x="276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90307" y="1800009"/>
              <a:ext cx="3001695" cy="5759996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3800388" y="1080006"/>
              <a:ext cx="3992245" cy="3512820"/>
            </a:xfrm>
            <a:custGeom>
              <a:avLst/>
              <a:gdLst/>
              <a:ahLst/>
              <a:cxnLst/>
              <a:rect l="l" t="t" r="r" b="b"/>
              <a:pathLst>
                <a:path w="3992245" h="3512820">
                  <a:moveTo>
                    <a:pt x="1995881" y="0"/>
                  </a:moveTo>
                  <a:lnTo>
                    <a:pt x="1943551" y="575"/>
                  </a:lnTo>
                  <a:lnTo>
                    <a:pt x="1891553" y="2294"/>
                  </a:lnTo>
                  <a:lnTo>
                    <a:pt x="1839904" y="5141"/>
                  </a:lnTo>
                  <a:lnTo>
                    <a:pt x="1788619" y="9103"/>
                  </a:lnTo>
                  <a:lnTo>
                    <a:pt x="1737715" y="14165"/>
                  </a:lnTo>
                  <a:lnTo>
                    <a:pt x="1687210" y="20313"/>
                  </a:lnTo>
                  <a:lnTo>
                    <a:pt x="1637118" y="27534"/>
                  </a:lnTo>
                  <a:lnTo>
                    <a:pt x="1587457" y="35813"/>
                  </a:lnTo>
                  <a:lnTo>
                    <a:pt x="1538243" y="45136"/>
                  </a:lnTo>
                  <a:lnTo>
                    <a:pt x="1489492" y="55489"/>
                  </a:lnTo>
                  <a:lnTo>
                    <a:pt x="1441221" y="66858"/>
                  </a:lnTo>
                  <a:lnTo>
                    <a:pt x="1393447" y="79228"/>
                  </a:lnTo>
                  <a:lnTo>
                    <a:pt x="1346185" y="92587"/>
                  </a:lnTo>
                  <a:lnTo>
                    <a:pt x="1299452" y="106919"/>
                  </a:lnTo>
                  <a:lnTo>
                    <a:pt x="1253265" y="122211"/>
                  </a:lnTo>
                  <a:lnTo>
                    <a:pt x="1207640" y="138449"/>
                  </a:lnTo>
                  <a:lnTo>
                    <a:pt x="1162594" y="155618"/>
                  </a:lnTo>
                  <a:lnTo>
                    <a:pt x="1118142" y="173705"/>
                  </a:lnTo>
                  <a:lnTo>
                    <a:pt x="1074302" y="192695"/>
                  </a:lnTo>
                  <a:lnTo>
                    <a:pt x="1031089" y="212574"/>
                  </a:lnTo>
                  <a:lnTo>
                    <a:pt x="988520" y="233329"/>
                  </a:lnTo>
                  <a:lnTo>
                    <a:pt x="946613" y="254945"/>
                  </a:lnTo>
                  <a:lnTo>
                    <a:pt x="905382" y="277408"/>
                  </a:lnTo>
                  <a:lnTo>
                    <a:pt x="864845" y="300704"/>
                  </a:lnTo>
                  <a:lnTo>
                    <a:pt x="825017" y="324819"/>
                  </a:lnTo>
                  <a:lnTo>
                    <a:pt x="785916" y="349738"/>
                  </a:lnTo>
                  <a:lnTo>
                    <a:pt x="747558" y="375449"/>
                  </a:lnTo>
                  <a:lnTo>
                    <a:pt x="709959" y="401936"/>
                  </a:lnTo>
                  <a:lnTo>
                    <a:pt x="673136" y="429186"/>
                  </a:lnTo>
                  <a:lnTo>
                    <a:pt x="637105" y="457185"/>
                  </a:lnTo>
                  <a:lnTo>
                    <a:pt x="601882" y="485918"/>
                  </a:lnTo>
                  <a:lnTo>
                    <a:pt x="567484" y="515372"/>
                  </a:lnTo>
                  <a:lnTo>
                    <a:pt x="533928" y="545532"/>
                  </a:lnTo>
                  <a:lnTo>
                    <a:pt x="501229" y="576384"/>
                  </a:lnTo>
                  <a:lnTo>
                    <a:pt x="469405" y="607914"/>
                  </a:lnTo>
                  <a:lnTo>
                    <a:pt x="438472" y="640109"/>
                  </a:lnTo>
                  <a:lnTo>
                    <a:pt x="408445" y="672954"/>
                  </a:lnTo>
                  <a:lnTo>
                    <a:pt x="379342" y="706435"/>
                  </a:lnTo>
                  <a:lnTo>
                    <a:pt x="351180" y="740537"/>
                  </a:lnTo>
                  <a:lnTo>
                    <a:pt x="323973" y="775248"/>
                  </a:lnTo>
                  <a:lnTo>
                    <a:pt x="297740" y="810552"/>
                  </a:lnTo>
                  <a:lnTo>
                    <a:pt x="272495" y="846437"/>
                  </a:lnTo>
                  <a:lnTo>
                    <a:pt x="248257" y="882886"/>
                  </a:lnTo>
                  <a:lnTo>
                    <a:pt x="225041" y="919888"/>
                  </a:lnTo>
                  <a:lnTo>
                    <a:pt x="202863" y="957427"/>
                  </a:lnTo>
                  <a:lnTo>
                    <a:pt x="181740" y="995489"/>
                  </a:lnTo>
                  <a:lnTo>
                    <a:pt x="161689" y="1034061"/>
                  </a:lnTo>
                  <a:lnTo>
                    <a:pt x="142726" y="1073128"/>
                  </a:lnTo>
                  <a:lnTo>
                    <a:pt x="124867" y="1112676"/>
                  </a:lnTo>
                  <a:lnTo>
                    <a:pt x="108128" y="1152692"/>
                  </a:lnTo>
                  <a:lnTo>
                    <a:pt x="92527" y="1193160"/>
                  </a:lnTo>
                  <a:lnTo>
                    <a:pt x="78080" y="1234068"/>
                  </a:lnTo>
                  <a:lnTo>
                    <a:pt x="64803" y="1275400"/>
                  </a:lnTo>
                  <a:lnTo>
                    <a:pt x="52712" y="1317143"/>
                  </a:lnTo>
                  <a:lnTo>
                    <a:pt x="41824" y="1359283"/>
                  </a:lnTo>
                  <a:lnTo>
                    <a:pt x="32156" y="1401806"/>
                  </a:lnTo>
                  <a:lnTo>
                    <a:pt x="23723" y="1444698"/>
                  </a:lnTo>
                  <a:lnTo>
                    <a:pt x="16543" y="1487944"/>
                  </a:lnTo>
                  <a:lnTo>
                    <a:pt x="10631" y="1531530"/>
                  </a:lnTo>
                  <a:lnTo>
                    <a:pt x="6004" y="1575443"/>
                  </a:lnTo>
                  <a:lnTo>
                    <a:pt x="2679" y="1619669"/>
                  </a:lnTo>
                  <a:lnTo>
                    <a:pt x="672" y="1664193"/>
                  </a:lnTo>
                  <a:lnTo>
                    <a:pt x="0" y="1709000"/>
                  </a:lnTo>
                  <a:lnTo>
                    <a:pt x="672" y="1753809"/>
                  </a:lnTo>
                  <a:lnTo>
                    <a:pt x="2679" y="1798333"/>
                  </a:lnTo>
                  <a:lnTo>
                    <a:pt x="6004" y="1842559"/>
                  </a:lnTo>
                  <a:lnTo>
                    <a:pt x="10631" y="1886473"/>
                  </a:lnTo>
                  <a:lnTo>
                    <a:pt x="16543" y="1930060"/>
                  </a:lnTo>
                  <a:lnTo>
                    <a:pt x="23723" y="1973306"/>
                  </a:lnTo>
                  <a:lnTo>
                    <a:pt x="32156" y="2016198"/>
                  </a:lnTo>
                  <a:lnTo>
                    <a:pt x="41824" y="2058722"/>
                  </a:lnTo>
                  <a:lnTo>
                    <a:pt x="52712" y="2100862"/>
                  </a:lnTo>
                  <a:lnTo>
                    <a:pt x="64803" y="2142606"/>
                  </a:lnTo>
                  <a:lnTo>
                    <a:pt x="78080" y="2183939"/>
                  </a:lnTo>
                  <a:lnTo>
                    <a:pt x="92527" y="2224847"/>
                  </a:lnTo>
                  <a:lnTo>
                    <a:pt x="108128" y="2265316"/>
                  </a:lnTo>
                  <a:lnTo>
                    <a:pt x="124867" y="2305331"/>
                  </a:lnTo>
                  <a:lnTo>
                    <a:pt x="142726" y="2344880"/>
                  </a:lnTo>
                  <a:lnTo>
                    <a:pt x="161689" y="2383947"/>
                  </a:lnTo>
                  <a:lnTo>
                    <a:pt x="181740" y="2422519"/>
                  </a:lnTo>
                  <a:lnTo>
                    <a:pt x="202863" y="2460582"/>
                  </a:lnTo>
                  <a:lnTo>
                    <a:pt x="225041" y="2498121"/>
                  </a:lnTo>
                  <a:lnTo>
                    <a:pt x="248257" y="2535123"/>
                  </a:lnTo>
                  <a:lnTo>
                    <a:pt x="272495" y="2571573"/>
                  </a:lnTo>
                  <a:lnTo>
                    <a:pt x="297740" y="2607458"/>
                  </a:lnTo>
                  <a:lnTo>
                    <a:pt x="323973" y="2642762"/>
                  </a:lnTo>
                  <a:lnTo>
                    <a:pt x="351180" y="2677473"/>
                  </a:lnTo>
                  <a:lnTo>
                    <a:pt x="379342" y="2711576"/>
                  </a:lnTo>
                  <a:lnTo>
                    <a:pt x="408445" y="2745057"/>
                  </a:lnTo>
                  <a:lnTo>
                    <a:pt x="438472" y="2777902"/>
                  </a:lnTo>
                  <a:lnTo>
                    <a:pt x="469405" y="2810097"/>
                  </a:lnTo>
                  <a:lnTo>
                    <a:pt x="501229" y="2841628"/>
                  </a:lnTo>
                  <a:lnTo>
                    <a:pt x="533928" y="2872480"/>
                  </a:lnTo>
                  <a:lnTo>
                    <a:pt x="567484" y="2902640"/>
                  </a:lnTo>
                  <a:lnTo>
                    <a:pt x="601882" y="2932094"/>
                  </a:lnTo>
                  <a:lnTo>
                    <a:pt x="637105" y="2960827"/>
                  </a:lnTo>
                  <a:lnTo>
                    <a:pt x="673136" y="2988826"/>
                  </a:lnTo>
                  <a:lnTo>
                    <a:pt x="709959" y="3016076"/>
                  </a:lnTo>
                  <a:lnTo>
                    <a:pt x="747558" y="3042563"/>
                  </a:lnTo>
                  <a:lnTo>
                    <a:pt x="785916" y="3068274"/>
                  </a:lnTo>
                  <a:lnTo>
                    <a:pt x="825017" y="3093194"/>
                  </a:lnTo>
                  <a:lnTo>
                    <a:pt x="864845" y="3117309"/>
                  </a:lnTo>
                  <a:lnTo>
                    <a:pt x="905382" y="3140605"/>
                  </a:lnTo>
                  <a:lnTo>
                    <a:pt x="946613" y="3163068"/>
                  </a:lnTo>
                  <a:lnTo>
                    <a:pt x="988520" y="3184684"/>
                  </a:lnTo>
                  <a:lnTo>
                    <a:pt x="1031089" y="3205439"/>
                  </a:lnTo>
                  <a:lnTo>
                    <a:pt x="1074302" y="3225318"/>
                  </a:lnTo>
                  <a:lnTo>
                    <a:pt x="1118142" y="3244308"/>
                  </a:lnTo>
                  <a:lnTo>
                    <a:pt x="1162594" y="3262395"/>
                  </a:lnTo>
                  <a:lnTo>
                    <a:pt x="1207640" y="3279564"/>
                  </a:lnTo>
                  <a:lnTo>
                    <a:pt x="1253265" y="3295802"/>
                  </a:lnTo>
                  <a:lnTo>
                    <a:pt x="1299452" y="3311094"/>
                  </a:lnTo>
                  <a:lnTo>
                    <a:pt x="1346185" y="3325426"/>
                  </a:lnTo>
                  <a:lnTo>
                    <a:pt x="1393447" y="3338785"/>
                  </a:lnTo>
                  <a:lnTo>
                    <a:pt x="1441221" y="3351156"/>
                  </a:lnTo>
                  <a:lnTo>
                    <a:pt x="1489492" y="3362525"/>
                  </a:lnTo>
                  <a:lnTo>
                    <a:pt x="1538243" y="3372878"/>
                  </a:lnTo>
                  <a:lnTo>
                    <a:pt x="1587457" y="3382201"/>
                  </a:lnTo>
                  <a:lnTo>
                    <a:pt x="1637118" y="3390480"/>
                  </a:lnTo>
                  <a:lnTo>
                    <a:pt x="1687210" y="3397700"/>
                  </a:lnTo>
                  <a:lnTo>
                    <a:pt x="1737715" y="3403849"/>
                  </a:lnTo>
                  <a:lnTo>
                    <a:pt x="1788619" y="3408911"/>
                  </a:lnTo>
                  <a:lnTo>
                    <a:pt x="1839904" y="3412872"/>
                  </a:lnTo>
                  <a:lnTo>
                    <a:pt x="1891553" y="3415719"/>
                  </a:lnTo>
                  <a:lnTo>
                    <a:pt x="1943551" y="3417438"/>
                  </a:lnTo>
                  <a:lnTo>
                    <a:pt x="1995881" y="3418014"/>
                  </a:lnTo>
                  <a:lnTo>
                    <a:pt x="2048401" y="3417434"/>
                  </a:lnTo>
                  <a:lnTo>
                    <a:pt x="2100587" y="3415703"/>
                  </a:lnTo>
                  <a:lnTo>
                    <a:pt x="2152422" y="3412835"/>
                  </a:lnTo>
                  <a:lnTo>
                    <a:pt x="2203889" y="3408844"/>
                  </a:lnTo>
                  <a:lnTo>
                    <a:pt x="2254973" y="3403745"/>
                  </a:lnTo>
                  <a:lnTo>
                    <a:pt x="2305655" y="3397553"/>
                  </a:lnTo>
                  <a:lnTo>
                    <a:pt x="2355920" y="3390280"/>
                  </a:lnTo>
                  <a:lnTo>
                    <a:pt x="2405751" y="3381942"/>
                  </a:lnTo>
                  <a:lnTo>
                    <a:pt x="2455131" y="3372552"/>
                  </a:lnTo>
                  <a:lnTo>
                    <a:pt x="2504044" y="3362125"/>
                  </a:lnTo>
                  <a:lnTo>
                    <a:pt x="2552472" y="3350675"/>
                  </a:lnTo>
                  <a:lnTo>
                    <a:pt x="2600401" y="3338217"/>
                  </a:lnTo>
                  <a:lnTo>
                    <a:pt x="2647812" y="3324764"/>
                  </a:lnTo>
                  <a:lnTo>
                    <a:pt x="2694689" y="3310331"/>
                  </a:lnTo>
                  <a:lnTo>
                    <a:pt x="2741016" y="3294932"/>
                  </a:lnTo>
                  <a:lnTo>
                    <a:pt x="2786776" y="3278581"/>
                  </a:lnTo>
                  <a:lnTo>
                    <a:pt x="2831952" y="3261292"/>
                  </a:lnTo>
                  <a:lnTo>
                    <a:pt x="2876528" y="3243080"/>
                  </a:lnTo>
                  <a:lnTo>
                    <a:pt x="2920486" y="3223959"/>
                  </a:lnTo>
                  <a:lnTo>
                    <a:pt x="2963812" y="3203943"/>
                  </a:lnTo>
                  <a:lnTo>
                    <a:pt x="3006487" y="3183047"/>
                  </a:lnTo>
                  <a:lnTo>
                    <a:pt x="3048495" y="3161284"/>
                  </a:lnTo>
                  <a:lnTo>
                    <a:pt x="3126891" y="3206449"/>
                  </a:lnTo>
                  <a:lnTo>
                    <a:pt x="3257053" y="3328338"/>
                  </a:lnTo>
                  <a:lnTo>
                    <a:pt x="3379077" y="3454558"/>
                  </a:lnTo>
                  <a:lnTo>
                    <a:pt x="3433064" y="3512718"/>
                  </a:lnTo>
                  <a:lnTo>
                    <a:pt x="3340968" y="3229508"/>
                  </a:lnTo>
                  <a:lnTo>
                    <a:pt x="3298326" y="3080550"/>
                  </a:lnTo>
                  <a:lnTo>
                    <a:pt x="3294389" y="3016745"/>
                  </a:lnTo>
                  <a:lnTo>
                    <a:pt x="3318408" y="2988995"/>
                  </a:lnTo>
                  <a:lnTo>
                    <a:pt x="3357896" y="2958247"/>
                  </a:lnTo>
                  <a:lnTo>
                    <a:pt x="3396409" y="2926617"/>
                  </a:lnTo>
                  <a:lnTo>
                    <a:pt x="3433926" y="2894123"/>
                  </a:lnTo>
                  <a:lnTo>
                    <a:pt x="3470424" y="2860784"/>
                  </a:lnTo>
                  <a:lnTo>
                    <a:pt x="3505883" y="2826618"/>
                  </a:lnTo>
                  <a:lnTo>
                    <a:pt x="3540280" y="2791644"/>
                  </a:lnTo>
                  <a:lnTo>
                    <a:pt x="3573594" y="2755881"/>
                  </a:lnTo>
                  <a:lnTo>
                    <a:pt x="3605803" y="2719346"/>
                  </a:lnTo>
                  <a:lnTo>
                    <a:pt x="3636885" y="2682060"/>
                  </a:lnTo>
                  <a:lnTo>
                    <a:pt x="3666819" y="2644039"/>
                  </a:lnTo>
                  <a:lnTo>
                    <a:pt x="3695583" y="2605303"/>
                  </a:lnTo>
                  <a:lnTo>
                    <a:pt x="3723156" y="2565871"/>
                  </a:lnTo>
                  <a:lnTo>
                    <a:pt x="3749515" y="2525761"/>
                  </a:lnTo>
                  <a:lnTo>
                    <a:pt x="3774639" y="2484991"/>
                  </a:lnTo>
                  <a:lnTo>
                    <a:pt x="3798506" y="2443580"/>
                  </a:lnTo>
                  <a:lnTo>
                    <a:pt x="3821095" y="2401547"/>
                  </a:lnTo>
                  <a:lnTo>
                    <a:pt x="3842383" y="2358910"/>
                  </a:lnTo>
                  <a:lnTo>
                    <a:pt x="3862350" y="2315688"/>
                  </a:lnTo>
                  <a:lnTo>
                    <a:pt x="3880973" y="2271900"/>
                  </a:lnTo>
                  <a:lnTo>
                    <a:pt x="3898231" y="2227563"/>
                  </a:lnTo>
                  <a:lnTo>
                    <a:pt x="3914102" y="2182697"/>
                  </a:lnTo>
                  <a:lnTo>
                    <a:pt x="3928565" y="2137320"/>
                  </a:lnTo>
                  <a:lnTo>
                    <a:pt x="3941597" y="2091451"/>
                  </a:lnTo>
                  <a:lnTo>
                    <a:pt x="3953177" y="2045107"/>
                  </a:lnTo>
                  <a:lnTo>
                    <a:pt x="3963284" y="1998309"/>
                  </a:lnTo>
                  <a:lnTo>
                    <a:pt x="3971895" y="1951074"/>
                  </a:lnTo>
                  <a:lnTo>
                    <a:pt x="3978989" y="1903421"/>
                  </a:lnTo>
                  <a:lnTo>
                    <a:pt x="3984545" y="1855369"/>
                  </a:lnTo>
                  <a:lnTo>
                    <a:pt x="3988540" y="1806935"/>
                  </a:lnTo>
                  <a:lnTo>
                    <a:pt x="3990953" y="1758140"/>
                  </a:lnTo>
                  <a:lnTo>
                    <a:pt x="3991762" y="1709000"/>
                  </a:lnTo>
                  <a:lnTo>
                    <a:pt x="3991089" y="1664193"/>
                  </a:lnTo>
                  <a:lnTo>
                    <a:pt x="3989082" y="1619669"/>
                  </a:lnTo>
                  <a:lnTo>
                    <a:pt x="3985757" y="1575443"/>
                  </a:lnTo>
                  <a:lnTo>
                    <a:pt x="3981130" y="1531530"/>
                  </a:lnTo>
                  <a:lnTo>
                    <a:pt x="3975219" y="1487944"/>
                  </a:lnTo>
                  <a:lnTo>
                    <a:pt x="3968038" y="1444698"/>
                  </a:lnTo>
                  <a:lnTo>
                    <a:pt x="3959606" y="1401806"/>
                  </a:lnTo>
                  <a:lnTo>
                    <a:pt x="3949937" y="1359283"/>
                  </a:lnTo>
                  <a:lnTo>
                    <a:pt x="3939049" y="1317143"/>
                  </a:lnTo>
                  <a:lnTo>
                    <a:pt x="3926959" y="1275400"/>
                  </a:lnTo>
                  <a:lnTo>
                    <a:pt x="3913681" y="1234068"/>
                  </a:lnTo>
                  <a:lnTo>
                    <a:pt x="3899234" y="1193160"/>
                  </a:lnTo>
                  <a:lnTo>
                    <a:pt x="3883633" y="1152692"/>
                  </a:lnTo>
                  <a:lnTo>
                    <a:pt x="3866895" y="1112676"/>
                  </a:lnTo>
                  <a:lnTo>
                    <a:pt x="3849036" y="1073128"/>
                  </a:lnTo>
                  <a:lnTo>
                    <a:pt x="3830072" y="1034061"/>
                  </a:lnTo>
                  <a:lnTo>
                    <a:pt x="3810021" y="995489"/>
                  </a:lnTo>
                  <a:lnTo>
                    <a:pt x="3788899" y="957427"/>
                  </a:lnTo>
                  <a:lnTo>
                    <a:pt x="3766721" y="919888"/>
                  </a:lnTo>
                  <a:lnTo>
                    <a:pt x="3743504" y="882886"/>
                  </a:lnTo>
                  <a:lnTo>
                    <a:pt x="3719266" y="846437"/>
                  </a:lnTo>
                  <a:lnTo>
                    <a:pt x="3694022" y="810552"/>
                  </a:lnTo>
                  <a:lnTo>
                    <a:pt x="3667788" y="775248"/>
                  </a:lnTo>
                  <a:lnTo>
                    <a:pt x="3640582" y="740537"/>
                  </a:lnTo>
                  <a:lnTo>
                    <a:pt x="3612419" y="706435"/>
                  </a:lnTo>
                  <a:lnTo>
                    <a:pt x="3583316" y="672954"/>
                  </a:lnTo>
                  <a:lnTo>
                    <a:pt x="3553290" y="640109"/>
                  </a:lnTo>
                  <a:lnTo>
                    <a:pt x="3522356" y="607914"/>
                  </a:lnTo>
                  <a:lnTo>
                    <a:pt x="3490532" y="576384"/>
                  </a:lnTo>
                  <a:lnTo>
                    <a:pt x="3457834" y="545532"/>
                  </a:lnTo>
                  <a:lnTo>
                    <a:pt x="3424277" y="515372"/>
                  </a:lnTo>
                  <a:lnTo>
                    <a:pt x="3389879" y="485918"/>
                  </a:lnTo>
                  <a:lnTo>
                    <a:pt x="3354657" y="457185"/>
                  </a:lnTo>
                  <a:lnTo>
                    <a:pt x="3318626" y="429186"/>
                  </a:lnTo>
                  <a:lnTo>
                    <a:pt x="3281802" y="401936"/>
                  </a:lnTo>
                  <a:lnTo>
                    <a:pt x="3244203" y="375449"/>
                  </a:lnTo>
                  <a:lnTo>
                    <a:pt x="3205845" y="349738"/>
                  </a:lnTo>
                  <a:lnTo>
                    <a:pt x="3166744" y="324819"/>
                  </a:lnTo>
                  <a:lnTo>
                    <a:pt x="3126917" y="300704"/>
                  </a:lnTo>
                  <a:lnTo>
                    <a:pt x="3086380" y="277408"/>
                  </a:lnTo>
                  <a:lnTo>
                    <a:pt x="3045149" y="254945"/>
                  </a:lnTo>
                  <a:lnTo>
                    <a:pt x="3003241" y="233329"/>
                  </a:lnTo>
                  <a:lnTo>
                    <a:pt x="2960672" y="212574"/>
                  </a:lnTo>
                  <a:lnTo>
                    <a:pt x="2917460" y="192695"/>
                  </a:lnTo>
                  <a:lnTo>
                    <a:pt x="2873619" y="173705"/>
                  </a:lnTo>
                  <a:lnTo>
                    <a:pt x="2829168" y="155618"/>
                  </a:lnTo>
                  <a:lnTo>
                    <a:pt x="2784121" y="138449"/>
                  </a:lnTo>
                  <a:lnTo>
                    <a:pt x="2738496" y="122211"/>
                  </a:lnTo>
                  <a:lnTo>
                    <a:pt x="2692309" y="106919"/>
                  </a:lnTo>
                  <a:lnTo>
                    <a:pt x="2645576" y="92587"/>
                  </a:lnTo>
                  <a:lnTo>
                    <a:pt x="2598315" y="79228"/>
                  </a:lnTo>
                  <a:lnTo>
                    <a:pt x="2550540" y="66858"/>
                  </a:lnTo>
                  <a:lnTo>
                    <a:pt x="2502269" y="55489"/>
                  </a:lnTo>
                  <a:lnTo>
                    <a:pt x="2453518" y="45136"/>
                  </a:lnTo>
                  <a:lnTo>
                    <a:pt x="2404304" y="35813"/>
                  </a:lnTo>
                  <a:lnTo>
                    <a:pt x="2354643" y="27534"/>
                  </a:lnTo>
                  <a:lnTo>
                    <a:pt x="2304552" y="20313"/>
                  </a:lnTo>
                  <a:lnTo>
                    <a:pt x="2254046" y="14165"/>
                  </a:lnTo>
                  <a:lnTo>
                    <a:pt x="2203143" y="9103"/>
                  </a:lnTo>
                  <a:lnTo>
                    <a:pt x="2151858" y="5141"/>
                  </a:lnTo>
                  <a:lnTo>
                    <a:pt x="2100208" y="2294"/>
                  </a:lnTo>
                  <a:lnTo>
                    <a:pt x="2048211" y="575"/>
                  </a:lnTo>
                  <a:lnTo>
                    <a:pt x="1995881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1" name="object 321"/>
          <p:cNvSpPr txBox="1">
            <a:spLocks noGrp="1"/>
          </p:cNvSpPr>
          <p:nvPr>
            <p:ph type="title"/>
          </p:nvPr>
        </p:nvSpPr>
        <p:spPr>
          <a:xfrm>
            <a:off x="4137449" y="1845366"/>
            <a:ext cx="332359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7100"/>
              </a:lnSpc>
              <a:spcBef>
                <a:spcPts val="100"/>
              </a:spcBef>
            </a:pPr>
            <a:r>
              <a:rPr sz="3500" b="1" spc="-145" dirty="0">
                <a:latin typeface="Trebuchet MS"/>
                <a:cs typeface="Trebuchet MS"/>
              </a:rPr>
              <a:t>8</a:t>
            </a:r>
            <a:r>
              <a:rPr sz="3500" b="1" spc="-425" dirty="0">
                <a:latin typeface="Trebuchet MS"/>
                <a:cs typeface="Trebuchet MS"/>
              </a:rPr>
              <a:t> </a:t>
            </a:r>
            <a:r>
              <a:rPr sz="3500" b="1" spc="-100" dirty="0">
                <a:latin typeface="Trebuchet MS"/>
                <a:cs typeface="Trebuchet MS"/>
              </a:rPr>
              <a:t>p</a:t>
            </a:r>
            <a:r>
              <a:rPr sz="3500" b="1" spc="-145" dirty="0">
                <a:latin typeface="Trebuchet MS"/>
                <a:cs typeface="Trebuchet MS"/>
              </a:rPr>
              <a:t>r</a:t>
            </a:r>
            <a:r>
              <a:rPr sz="3500" b="1" spc="-80" dirty="0">
                <a:latin typeface="Trebuchet MS"/>
                <a:cs typeface="Trebuchet MS"/>
              </a:rPr>
              <a:t>emolar</a:t>
            </a:r>
            <a:r>
              <a:rPr sz="3500" b="1" spc="-425" dirty="0">
                <a:latin typeface="Trebuchet MS"/>
                <a:cs typeface="Trebuchet MS"/>
              </a:rPr>
              <a:t> </a:t>
            </a:r>
            <a:r>
              <a:rPr sz="3500" b="1" spc="-10" dirty="0">
                <a:latin typeface="Trebuchet MS"/>
                <a:cs typeface="Trebuchet MS"/>
              </a:rPr>
              <a:t>t</a:t>
            </a:r>
            <a:r>
              <a:rPr sz="3500" b="1" spc="-65" dirty="0">
                <a:latin typeface="Trebuchet MS"/>
                <a:cs typeface="Trebuchet MS"/>
              </a:rPr>
              <a:t>eeth  </a:t>
            </a:r>
            <a:r>
              <a:rPr sz="3500" spc="225" dirty="0"/>
              <a:t>La</a:t>
            </a:r>
            <a:r>
              <a:rPr sz="3500" strike="sngStrike" spc="-204" dirty="0"/>
              <a:t>r</a:t>
            </a:r>
            <a:r>
              <a:rPr sz="3500" strike="noStrike" spc="310" dirty="0"/>
              <a:t>ge</a:t>
            </a:r>
            <a:r>
              <a:rPr sz="3500" strike="noStrike" spc="-500" dirty="0"/>
              <a:t>r</a:t>
            </a:r>
            <a:r>
              <a:rPr sz="3500" strike="noStrike" spc="125" dirty="0"/>
              <a:t>,</a:t>
            </a:r>
            <a:r>
              <a:rPr sz="3500" strike="noStrike" spc="-340" dirty="0"/>
              <a:t> </a:t>
            </a:r>
            <a:r>
              <a:rPr sz="3500" strike="noStrike" spc="170" dirty="0"/>
              <a:t>fla</a:t>
            </a:r>
            <a:r>
              <a:rPr sz="3500" strike="noStrike" spc="135" dirty="0"/>
              <a:t>t</a:t>
            </a:r>
            <a:r>
              <a:rPr sz="3500" strike="noStrike" spc="65" dirty="0"/>
              <a:t>t</a:t>
            </a:r>
            <a:r>
              <a:rPr sz="3500" strike="sngStrike" spc="195" dirty="0"/>
              <a:t>e</a:t>
            </a:r>
            <a:r>
              <a:rPr sz="3500" strike="noStrike" spc="-90" dirty="0"/>
              <a:t>r  </a:t>
            </a:r>
            <a:r>
              <a:rPr sz="3500" strike="noStrike" spc="70" dirty="0"/>
              <a:t>t</a:t>
            </a:r>
            <a:r>
              <a:rPr sz="3500" strike="noStrike" spc="180" dirty="0"/>
              <a:t>eeth</a:t>
            </a:r>
            <a:r>
              <a:rPr sz="3500" strike="noStrike" spc="-340" dirty="0"/>
              <a:t> </a:t>
            </a:r>
            <a:r>
              <a:rPr sz="3500" strike="noStrike" spc="65" dirty="0"/>
              <a:t>t</a:t>
            </a:r>
            <a:r>
              <a:rPr sz="3500" strike="noStrike" spc="70" dirty="0"/>
              <a:t>o</a:t>
            </a:r>
            <a:r>
              <a:rPr sz="3500" strike="noStrike" spc="-340" dirty="0"/>
              <a:t> </a:t>
            </a:r>
            <a:r>
              <a:rPr sz="3500" strike="noStrike" spc="110" dirty="0"/>
              <a:t>grind  </a:t>
            </a:r>
            <a:r>
              <a:rPr sz="3500" strike="noStrike" spc="120" dirty="0"/>
              <a:t>food.</a:t>
            </a:r>
            <a:endParaRPr sz="3500">
              <a:latin typeface="Trebuchet MS"/>
              <a:cs typeface="Trebuchet MS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1379575" y="4052447"/>
            <a:ext cx="1351915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00" b="1" spc="-45" dirty="0">
                <a:solidFill>
                  <a:srgbClr val="25408F"/>
                </a:solidFill>
                <a:latin typeface="Trebuchet MS"/>
                <a:cs typeface="Trebuchet MS"/>
              </a:rPr>
              <a:t>Premolars</a:t>
            </a:r>
            <a:endParaRPr sz="2300">
              <a:latin typeface="Trebuchet MS"/>
              <a:cs typeface="Trebuchet MS"/>
            </a:endParaRPr>
          </a:p>
        </p:txBody>
      </p:sp>
      <p:grpSp>
        <p:nvGrpSpPr>
          <p:cNvPr id="323" name="object 323"/>
          <p:cNvGrpSpPr/>
          <p:nvPr/>
        </p:nvGrpSpPr>
        <p:grpSpPr>
          <a:xfrm>
            <a:off x="0" y="2723714"/>
            <a:ext cx="10692130" cy="4836795"/>
            <a:chOff x="0" y="2723714"/>
            <a:chExt cx="10692130" cy="4836795"/>
          </a:xfrm>
        </p:grpSpPr>
        <p:sp>
          <p:nvSpPr>
            <p:cNvPr id="324" name="object 324"/>
            <p:cNvSpPr/>
            <p:nvPr/>
          </p:nvSpPr>
          <p:spPr>
            <a:xfrm>
              <a:off x="1371165" y="2730064"/>
              <a:ext cx="1379855" cy="1278890"/>
            </a:xfrm>
            <a:custGeom>
              <a:avLst/>
              <a:gdLst/>
              <a:ahLst/>
              <a:cxnLst/>
              <a:rect l="l" t="t" r="r" b="b"/>
              <a:pathLst>
                <a:path w="1379855" h="1278889">
                  <a:moveTo>
                    <a:pt x="0" y="0"/>
                  </a:moveTo>
                  <a:lnTo>
                    <a:pt x="702297" y="1278559"/>
                  </a:lnTo>
                  <a:lnTo>
                    <a:pt x="1379626" y="0"/>
                  </a:lnTo>
                </a:path>
              </a:pathLst>
            </a:custGeom>
            <a:ln w="12699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111771" y="2911196"/>
              <a:ext cx="1898650" cy="1101090"/>
            </a:xfrm>
            <a:custGeom>
              <a:avLst/>
              <a:gdLst/>
              <a:ahLst/>
              <a:cxnLst/>
              <a:rect l="l" t="t" r="r" b="b"/>
              <a:pathLst>
                <a:path w="1898650" h="1101089">
                  <a:moveTo>
                    <a:pt x="0" y="0"/>
                  </a:moveTo>
                  <a:lnTo>
                    <a:pt x="966381" y="1101064"/>
                  </a:lnTo>
                  <a:lnTo>
                    <a:pt x="1898383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10896" y="4498093"/>
              <a:ext cx="1379855" cy="1278890"/>
            </a:xfrm>
            <a:custGeom>
              <a:avLst/>
              <a:gdLst/>
              <a:ahLst/>
              <a:cxnLst/>
              <a:rect l="l" t="t" r="r" b="b"/>
              <a:pathLst>
                <a:path w="1379855" h="1278889">
                  <a:moveTo>
                    <a:pt x="0" y="1278559"/>
                  </a:moveTo>
                  <a:lnTo>
                    <a:pt x="702297" y="0"/>
                  </a:lnTo>
                  <a:lnTo>
                    <a:pt x="1379626" y="1278559"/>
                  </a:lnTo>
                </a:path>
              </a:pathLst>
            </a:custGeom>
            <a:ln w="12699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151502" y="4494456"/>
              <a:ext cx="1898650" cy="1101090"/>
            </a:xfrm>
            <a:custGeom>
              <a:avLst/>
              <a:gdLst/>
              <a:ahLst/>
              <a:cxnLst/>
              <a:rect l="l" t="t" r="r" b="b"/>
              <a:pathLst>
                <a:path w="1898650" h="1101089">
                  <a:moveTo>
                    <a:pt x="0" y="1101064"/>
                  </a:moveTo>
                  <a:lnTo>
                    <a:pt x="966381" y="0"/>
                  </a:lnTo>
                  <a:lnTo>
                    <a:pt x="1898383" y="1101064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9" name="object 329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330" name="object 330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1" name="object 331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51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33" name="object 33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4" name="object 14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8" name="object 18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2" name="object 32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6" name="object 36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296092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22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430760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4" name="object 44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8" name="object 48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296100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4338501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60" name="object 60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6899788" y="4510495"/>
            <a:ext cx="607695" cy="599440"/>
            <a:chOff x="6899788" y="4510495"/>
            <a:chExt cx="607695" cy="599440"/>
          </a:xfrm>
        </p:grpSpPr>
        <p:sp>
          <p:nvSpPr>
            <p:cNvPr id="64" name="object 64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899783" y="4768265"/>
              <a:ext cx="138430" cy="147320"/>
            </a:xfrm>
            <a:custGeom>
              <a:avLst/>
              <a:gdLst/>
              <a:ahLst/>
              <a:cxnLst/>
              <a:rect l="l" t="t" r="r" b="b"/>
              <a:pathLst>
                <a:path w="138429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8429" h="147320">
                  <a:moveTo>
                    <a:pt x="137807" y="91363"/>
                  </a:moveTo>
                  <a:lnTo>
                    <a:pt x="133134" y="86106"/>
                  </a:lnTo>
                  <a:lnTo>
                    <a:pt x="129120" y="85902"/>
                  </a:lnTo>
                  <a:lnTo>
                    <a:pt x="70561" y="137985"/>
                  </a:lnTo>
                  <a:lnTo>
                    <a:pt x="70332" y="141998"/>
                  </a:lnTo>
                  <a:lnTo>
                    <a:pt x="72669" y="144614"/>
                  </a:lnTo>
                  <a:lnTo>
                    <a:pt x="74104" y="146240"/>
                  </a:lnTo>
                  <a:lnTo>
                    <a:pt x="76187" y="146939"/>
                  </a:lnTo>
                  <a:lnTo>
                    <a:pt x="79425" y="146545"/>
                  </a:lnTo>
                  <a:lnTo>
                    <a:pt x="80632" y="146024"/>
                  </a:lnTo>
                  <a:lnTo>
                    <a:pt x="137566" y="95377"/>
                  </a:lnTo>
                  <a:lnTo>
                    <a:pt x="137807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6882470" y="463803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" name="object 71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72" name="object 72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6" name="object 76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80" name="object 80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6021400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3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/>
          <p:nvPr/>
        </p:nvSpPr>
        <p:spPr>
          <a:xfrm>
            <a:off x="6032908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6032908" y="2548295"/>
            <a:ext cx="723265" cy="591820"/>
            <a:chOff x="6032908" y="2548295"/>
            <a:chExt cx="723265" cy="591820"/>
          </a:xfrm>
        </p:grpSpPr>
        <p:sp>
          <p:nvSpPr>
            <p:cNvPr id="88" name="object 88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6032906" y="2595435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5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5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39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5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5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899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5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92" name="object 92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96" name="object 96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6021400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" name="object 102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103" name="object 103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" name="object 106"/>
          <p:cNvGrpSpPr/>
          <p:nvPr/>
        </p:nvGrpSpPr>
        <p:grpSpPr>
          <a:xfrm>
            <a:off x="6021409" y="0"/>
            <a:ext cx="632460" cy="466090"/>
            <a:chOff x="6021409" y="0"/>
            <a:chExt cx="632460" cy="466090"/>
          </a:xfrm>
        </p:grpSpPr>
        <p:sp>
          <p:nvSpPr>
            <p:cNvPr id="107" name="object 107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6021400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3" name="object 113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14" name="object 114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" name="object 117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18" name="object 118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" name="object 121"/>
          <p:cNvGrpSpPr/>
          <p:nvPr/>
        </p:nvGrpSpPr>
        <p:grpSpPr>
          <a:xfrm>
            <a:off x="1706544" y="4397135"/>
            <a:ext cx="624840" cy="599440"/>
            <a:chOff x="1706544" y="4397135"/>
            <a:chExt cx="624840" cy="599440"/>
          </a:xfrm>
        </p:grpSpPr>
        <p:sp>
          <p:nvSpPr>
            <p:cNvPr id="122" name="object 122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706537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" name="object 125"/>
          <p:cNvSpPr/>
          <p:nvPr/>
        </p:nvSpPr>
        <p:spPr>
          <a:xfrm>
            <a:off x="2363862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8" name="object 128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29" name="object 129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33" name="object 133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845482" y="1211165"/>
            <a:ext cx="632460" cy="591820"/>
            <a:chOff x="845482" y="1211165"/>
            <a:chExt cx="632460" cy="591820"/>
          </a:xfrm>
        </p:grpSpPr>
        <p:sp>
          <p:nvSpPr>
            <p:cNvPr id="137" name="object 137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845477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/>
          <p:nvPr/>
        </p:nvSpPr>
        <p:spPr>
          <a:xfrm>
            <a:off x="1487849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" name="object 143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44" name="object 144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48" name="object 148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845482" y="5222556"/>
            <a:ext cx="632460" cy="591820"/>
            <a:chOff x="845482" y="5222556"/>
            <a:chExt cx="632460" cy="591820"/>
          </a:xfrm>
        </p:grpSpPr>
        <p:sp>
          <p:nvSpPr>
            <p:cNvPr id="152" name="object 152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845477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155"/>
          <p:cNvSpPr/>
          <p:nvPr/>
        </p:nvSpPr>
        <p:spPr>
          <a:xfrm>
            <a:off x="1487849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59" name="object 159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" name="object 162"/>
          <p:cNvGrpSpPr/>
          <p:nvPr/>
        </p:nvGrpSpPr>
        <p:grpSpPr>
          <a:xfrm>
            <a:off x="845482" y="0"/>
            <a:ext cx="632460" cy="466090"/>
            <a:chOff x="845482" y="0"/>
            <a:chExt cx="632460" cy="466090"/>
          </a:xfrm>
        </p:grpSpPr>
        <p:sp>
          <p:nvSpPr>
            <p:cNvPr id="163" name="object 163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845477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9" name="object 169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70" name="object 170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3431853" y="3060004"/>
            <a:ext cx="720725" cy="599440"/>
            <a:chOff x="3431853" y="3060004"/>
            <a:chExt cx="720725" cy="599440"/>
          </a:xfrm>
        </p:grpSpPr>
        <p:sp>
          <p:nvSpPr>
            <p:cNvPr id="174" name="object 174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3431844" y="3100730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" name="object 177"/>
          <p:cNvGrpSpPr/>
          <p:nvPr/>
        </p:nvGrpSpPr>
        <p:grpSpPr>
          <a:xfrm>
            <a:off x="3431853" y="4397135"/>
            <a:ext cx="624840" cy="599440"/>
            <a:chOff x="3431853" y="4397135"/>
            <a:chExt cx="624840" cy="599440"/>
          </a:xfrm>
        </p:grpSpPr>
        <p:sp>
          <p:nvSpPr>
            <p:cNvPr id="178" name="object 178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3431844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" name="object 181"/>
          <p:cNvSpPr/>
          <p:nvPr/>
        </p:nvSpPr>
        <p:spPr>
          <a:xfrm>
            <a:off x="4089171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4" name="object 184"/>
          <p:cNvGrpSpPr/>
          <p:nvPr/>
        </p:nvGrpSpPr>
        <p:grpSpPr>
          <a:xfrm>
            <a:off x="3431853" y="5734265"/>
            <a:ext cx="737235" cy="599440"/>
            <a:chOff x="3431853" y="5734265"/>
            <a:chExt cx="737235" cy="599440"/>
          </a:xfrm>
        </p:grpSpPr>
        <p:sp>
          <p:nvSpPr>
            <p:cNvPr id="185" name="object 185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3431844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89" name="object 189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object 192"/>
          <p:cNvGrpSpPr/>
          <p:nvPr/>
        </p:nvGrpSpPr>
        <p:grpSpPr>
          <a:xfrm>
            <a:off x="2570791" y="1211165"/>
            <a:ext cx="632460" cy="591820"/>
            <a:chOff x="2570791" y="1211165"/>
            <a:chExt cx="632460" cy="591820"/>
          </a:xfrm>
        </p:grpSpPr>
        <p:sp>
          <p:nvSpPr>
            <p:cNvPr id="193" name="object 193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2570784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/>
          <p:nvPr/>
        </p:nvSpPr>
        <p:spPr>
          <a:xfrm>
            <a:off x="3213158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9" name="object 199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200" name="object 200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" name="object 203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04" name="object 204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" name="object 207"/>
          <p:cNvGrpSpPr/>
          <p:nvPr/>
        </p:nvGrpSpPr>
        <p:grpSpPr>
          <a:xfrm>
            <a:off x="2570791" y="5222556"/>
            <a:ext cx="632460" cy="591820"/>
            <a:chOff x="2570791" y="5222556"/>
            <a:chExt cx="632460" cy="591820"/>
          </a:xfrm>
        </p:grpSpPr>
        <p:sp>
          <p:nvSpPr>
            <p:cNvPr id="208" name="object 208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2570784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" name="object 211"/>
          <p:cNvSpPr/>
          <p:nvPr/>
        </p:nvSpPr>
        <p:spPr>
          <a:xfrm>
            <a:off x="3213158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4" name="object 214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15" name="object 215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" name="object 218"/>
          <p:cNvGrpSpPr/>
          <p:nvPr/>
        </p:nvGrpSpPr>
        <p:grpSpPr>
          <a:xfrm>
            <a:off x="2570791" y="0"/>
            <a:ext cx="632460" cy="466090"/>
            <a:chOff x="2570791" y="0"/>
            <a:chExt cx="632460" cy="466090"/>
          </a:xfrm>
        </p:grpSpPr>
        <p:sp>
          <p:nvSpPr>
            <p:cNvPr id="219" name="object 219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2570784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2" name="object 222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5" name="object 225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26" name="object 226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" name="object 229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30" name="object 230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" name="object 231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-1446" y="4397135"/>
            <a:ext cx="607695" cy="599440"/>
            <a:chOff x="-1446" y="4397135"/>
            <a:chExt cx="607695" cy="599440"/>
          </a:xfrm>
        </p:grpSpPr>
        <p:sp>
          <p:nvSpPr>
            <p:cNvPr id="234" name="object 234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-1435" y="4528832"/>
              <a:ext cx="137795" cy="273050"/>
            </a:xfrm>
            <a:custGeom>
              <a:avLst/>
              <a:gdLst/>
              <a:ahLst/>
              <a:cxnLst/>
              <a:rect l="l" t="t" r="r" b="b"/>
              <a:pathLst>
                <a:path w="13779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13779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13779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7" name="object 237"/>
          <p:cNvSpPr/>
          <p:nvPr/>
        </p:nvSpPr>
        <p:spPr>
          <a:xfrm>
            <a:off x="638554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0" name="object 240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41" name="object 241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" name="object 244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45" name="object 245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" name="object 24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251299"/>
              <a:ext cx="2830957" cy="5732697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2664928" y="1080009"/>
              <a:ext cx="4301490" cy="4059554"/>
            </a:xfrm>
            <a:custGeom>
              <a:avLst/>
              <a:gdLst/>
              <a:ahLst/>
              <a:cxnLst/>
              <a:rect l="l" t="t" r="r" b="b"/>
              <a:pathLst>
                <a:path w="4301490" h="4059554">
                  <a:moveTo>
                    <a:pt x="2267800" y="0"/>
                  </a:moveTo>
                  <a:lnTo>
                    <a:pt x="2219113" y="570"/>
                  </a:lnTo>
                  <a:lnTo>
                    <a:pt x="2170706" y="2273"/>
                  </a:lnTo>
                  <a:lnTo>
                    <a:pt x="2122592" y="5095"/>
                  </a:lnTo>
                  <a:lnTo>
                    <a:pt x="2074785" y="9025"/>
                  </a:lnTo>
                  <a:lnTo>
                    <a:pt x="2027296" y="14048"/>
                  </a:lnTo>
                  <a:lnTo>
                    <a:pt x="1980140" y="20153"/>
                  </a:lnTo>
                  <a:lnTo>
                    <a:pt x="1933327" y="27327"/>
                  </a:lnTo>
                  <a:lnTo>
                    <a:pt x="1886872" y="35557"/>
                  </a:lnTo>
                  <a:lnTo>
                    <a:pt x="1840787" y="44831"/>
                  </a:lnTo>
                  <a:lnTo>
                    <a:pt x="1795084" y="55134"/>
                  </a:lnTo>
                  <a:lnTo>
                    <a:pt x="1749777" y="66456"/>
                  </a:lnTo>
                  <a:lnTo>
                    <a:pt x="1704878" y="78783"/>
                  </a:lnTo>
                  <a:lnTo>
                    <a:pt x="1660400" y="92103"/>
                  </a:lnTo>
                  <a:lnTo>
                    <a:pt x="1616355" y="106402"/>
                  </a:lnTo>
                  <a:lnTo>
                    <a:pt x="1572757" y="121668"/>
                  </a:lnTo>
                  <a:lnTo>
                    <a:pt x="1529618" y="137889"/>
                  </a:lnTo>
                  <a:lnTo>
                    <a:pt x="1486950" y="155051"/>
                  </a:lnTo>
                  <a:lnTo>
                    <a:pt x="1444768" y="173142"/>
                  </a:lnTo>
                  <a:lnTo>
                    <a:pt x="1403082" y="192149"/>
                  </a:lnTo>
                  <a:lnTo>
                    <a:pt x="1361907" y="212060"/>
                  </a:lnTo>
                  <a:lnTo>
                    <a:pt x="1321254" y="232861"/>
                  </a:lnTo>
                  <a:lnTo>
                    <a:pt x="1281138" y="254540"/>
                  </a:lnTo>
                  <a:lnTo>
                    <a:pt x="1241569" y="277085"/>
                  </a:lnTo>
                  <a:lnTo>
                    <a:pt x="1202561" y="300482"/>
                  </a:lnTo>
                  <a:lnTo>
                    <a:pt x="1164128" y="324719"/>
                  </a:lnTo>
                  <a:lnTo>
                    <a:pt x="1126280" y="349783"/>
                  </a:lnTo>
                  <a:lnTo>
                    <a:pt x="1089032" y="375661"/>
                  </a:lnTo>
                  <a:lnTo>
                    <a:pt x="1052396" y="402341"/>
                  </a:lnTo>
                  <a:lnTo>
                    <a:pt x="1016385" y="429811"/>
                  </a:lnTo>
                  <a:lnTo>
                    <a:pt x="981011" y="458056"/>
                  </a:lnTo>
                  <a:lnTo>
                    <a:pt x="946288" y="487065"/>
                  </a:lnTo>
                  <a:lnTo>
                    <a:pt x="912227" y="516824"/>
                  </a:lnTo>
                  <a:lnTo>
                    <a:pt x="878843" y="547322"/>
                  </a:lnTo>
                  <a:lnTo>
                    <a:pt x="846146" y="578545"/>
                  </a:lnTo>
                  <a:lnTo>
                    <a:pt x="814151" y="610481"/>
                  </a:lnTo>
                  <a:lnTo>
                    <a:pt x="782870" y="643116"/>
                  </a:lnTo>
                  <a:lnTo>
                    <a:pt x="752316" y="676439"/>
                  </a:lnTo>
                  <a:lnTo>
                    <a:pt x="722501" y="710436"/>
                  </a:lnTo>
                  <a:lnTo>
                    <a:pt x="693438" y="745095"/>
                  </a:lnTo>
                  <a:lnTo>
                    <a:pt x="665140" y="780404"/>
                  </a:lnTo>
                  <a:lnTo>
                    <a:pt x="637620" y="816348"/>
                  </a:lnTo>
                  <a:lnTo>
                    <a:pt x="610891" y="852916"/>
                  </a:lnTo>
                  <a:lnTo>
                    <a:pt x="584964" y="890095"/>
                  </a:lnTo>
                  <a:lnTo>
                    <a:pt x="559853" y="927872"/>
                  </a:lnTo>
                  <a:lnTo>
                    <a:pt x="535571" y="966234"/>
                  </a:lnTo>
                  <a:lnTo>
                    <a:pt x="512131" y="1005170"/>
                  </a:lnTo>
                  <a:lnTo>
                    <a:pt x="489544" y="1044665"/>
                  </a:lnTo>
                  <a:lnTo>
                    <a:pt x="467825" y="1084707"/>
                  </a:lnTo>
                  <a:lnTo>
                    <a:pt x="446985" y="1125285"/>
                  </a:lnTo>
                  <a:lnTo>
                    <a:pt x="427037" y="1166383"/>
                  </a:lnTo>
                  <a:lnTo>
                    <a:pt x="407995" y="1207992"/>
                  </a:lnTo>
                  <a:lnTo>
                    <a:pt x="389870" y="1250096"/>
                  </a:lnTo>
                  <a:lnTo>
                    <a:pt x="372676" y="1292684"/>
                  </a:lnTo>
                  <a:lnTo>
                    <a:pt x="356425" y="1335743"/>
                  </a:lnTo>
                  <a:lnTo>
                    <a:pt x="341131" y="1379261"/>
                  </a:lnTo>
                  <a:lnTo>
                    <a:pt x="326805" y="1423224"/>
                  </a:lnTo>
                  <a:lnTo>
                    <a:pt x="313461" y="1467619"/>
                  </a:lnTo>
                  <a:lnTo>
                    <a:pt x="301111" y="1512435"/>
                  </a:lnTo>
                  <a:lnTo>
                    <a:pt x="289768" y="1557658"/>
                  </a:lnTo>
                  <a:lnTo>
                    <a:pt x="279445" y="1603276"/>
                  </a:lnTo>
                  <a:lnTo>
                    <a:pt x="270154" y="1649276"/>
                  </a:lnTo>
                  <a:lnTo>
                    <a:pt x="261909" y="1695645"/>
                  </a:lnTo>
                  <a:lnTo>
                    <a:pt x="254722" y="1742371"/>
                  </a:lnTo>
                  <a:lnTo>
                    <a:pt x="248605" y="1789440"/>
                  </a:lnTo>
                  <a:lnTo>
                    <a:pt x="243572" y="1836840"/>
                  </a:lnTo>
                  <a:lnTo>
                    <a:pt x="239636" y="1884559"/>
                  </a:lnTo>
                  <a:lnTo>
                    <a:pt x="236808" y="1932583"/>
                  </a:lnTo>
                  <a:lnTo>
                    <a:pt x="235102" y="1980900"/>
                  </a:lnTo>
                  <a:lnTo>
                    <a:pt x="234530" y="2029498"/>
                  </a:lnTo>
                  <a:lnTo>
                    <a:pt x="235146" y="2079933"/>
                  </a:lnTo>
                  <a:lnTo>
                    <a:pt x="236983" y="2130065"/>
                  </a:lnTo>
                  <a:lnTo>
                    <a:pt x="240027" y="2179881"/>
                  </a:lnTo>
                  <a:lnTo>
                    <a:pt x="244265" y="2229366"/>
                  </a:lnTo>
                  <a:lnTo>
                    <a:pt x="249681" y="2278506"/>
                  </a:lnTo>
                  <a:lnTo>
                    <a:pt x="256263" y="2327287"/>
                  </a:lnTo>
                  <a:lnTo>
                    <a:pt x="263994" y="2375694"/>
                  </a:lnTo>
                  <a:lnTo>
                    <a:pt x="272862" y="2423714"/>
                  </a:lnTo>
                  <a:lnTo>
                    <a:pt x="282852" y="2471331"/>
                  </a:lnTo>
                  <a:lnTo>
                    <a:pt x="293949" y="2518532"/>
                  </a:lnTo>
                  <a:lnTo>
                    <a:pt x="306141" y="2565303"/>
                  </a:lnTo>
                  <a:lnTo>
                    <a:pt x="319411" y="2611629"/>
                  </a:lnTo>
                  <a:lnTo>
                    <a:pt x="333747" y="2657496"/>
                  </a:lnTo>
                  <a:lnTo>
                    <a:pt x="349133" y="2702890"/>
                  </a:lnTo>
                  <a:lnTo>
                    <a:pt x="365556" y="2747797"/>
                  </a:lnTo>
                  <a:lnTo>
                    <a:pt x="311213" y="2825502"/>
                  </a:lnTo>
                  <a:lnTo>
                    <a:pt x="185245" y="2979515"/>
                  </a:lnTo>
                  <a:lnTo>
                    <a:pt x="58043" y="3130270"/>
                  </a:lnTo>
                  <a:lnTo>
                    <a:pt x="0" y="3198202"/>
                  </a:lnTo>
                  <a:lnTo>
                    <a:pt x="233033" y="2991190"/>
                  </a:lnTo>
                  <a:lnTo>
                    <a:pt x="353599" y="2886890"/>
                  </a:lnTo>
                  <a:lnTo>
                    <a:pt x="400300" y="2853538"/>
                  </a:lnTo>
                  <a:lnTo>
                    <a:pt x="411734" y="2859366"/>
                  </a:lnTo>
                  <a:lnTo>
                    <a:pt x="431681" y="2902388"/>
                  </a:lnTo>
                  <a:lnTo>
                    <a:pt x="452599" y="2944860"/>
                  </a:lnTo>
                  <a:lnTo>
                    <a:pt x="474471" y="2986767"/>
                  </a:lnTo>
                  <a:lnTo>
                    <a:pt x="497285" y="3028095"/>
                  </a:lnTo>
                  <a:lnTo>
                    <a:pt x="521026" y="3068830"/>
                  </a:lnTo>
                  <a:lnTo>
                    <a:pt x="545680" y="3108958"/>
                  </a:lnTo>
                  <a:lnTo>
                    <a:pt x="571233" y="3148465"/>
                  </a:lnTo>
                  <a:lnTo>
                    <a:pt x="597669" y="3187337"/>
                  </a:lnTo>
                  <a:lnTo>
                    <a:pt x="624976" y="3225558"/>
                  </a:lnTo>
                  <a:lnTo>
                    <a:pt x="653139" y="3263116"/>
                  </a:lnTo>
                  <a:lnTo>
                    <a:pt x="682144" y="3299996"/>
                  </a:lnTo>
                  <a:lnTo>
                    <a:pt x="711977" y="3336184"/>
                  </a:lnTo>
                  <a:lnTo>
                    <a:pt x="742622" y="3371665"/>
                  </a:lnTo>
                  <a:lnTo>
                    <a:pt x="774067" y="3406426"/>
                  </a:lnTo>
                  <a:lnTo>
                    <a:pt x="806297" y="3440452"/>
                  </a:lnTo>
                  <a:lnTo>
                    <a:pt x="839298" y="3473729"/>
                  </a:lnTo>
                  <a:lnTo>
                    <a:pt x="873056" y="3506243"/>
                  </a:lnTo>
                  <a:lnTo>
                    <a:pt x="907555" y="3537980"/>
                  </a:lnTo>
                  <a:lnTo>
                    <a:pt x="942783" y="3568926"/>
                  </a:lnTo>
                  <a:lnTo>
                    <a:pt x="978725" y="3599066"/>
                  </a:lnTo>
                  <a:lnTo>
                    <a:pt x="1015367" y="3628386"/>
                  </a:lnTo>
                  <a:lnTo>
                    <a:pt x="1052695" y="3656873"/>
                  </a:lnTo>
                  <a:lnTo>
                    <a:pt x="1090693" y="3684511"/>
                  </a:lnTo>
                  <a:lnTo>
                    <a:pt x="1129349" y="3711287"/>
                  </a:lnTo>
                  <a:lnTo>
                    <a:pt x="1168648" y="3737187"/>
                  </a:lnTo>
                  <a:lnTo>
                    <a:pt x="1208576" y="3762196"/>
                  </a:lnTo>
                  <a:lnTo>
                    <a:pt x="1249118" y="3786300"/>
                  </a:lnTo>
                  <a:lnTo>
                    <a:pt x="1290261" y="3809485"/>
                  </a:lnTo>
                  <a:lnTo>
                    <a:pt x="1331990" y="3831738"/>
                  </a:lnTo>
                  <a:lnTo>
                    <a:pt x="1374291" y="3853042"/>
                  </a:lnTo>
                  <a:lnTo>
                    <a:pt x="1417150" y="3873386"/>
                  </a:lnTo>
                  <a:lnTo>
                    <a:pt x="1460552" y="3892754"/>
                  </a:lnTo>
                  <a:lnTo>
                    <a:pt x="1504484" y="3911131"/>
                  </a:lnTo>
                  <a:lnTo>
                    <a:pt x="1548931" y="3928505"/>
                  </a:lnTo>
                  <a:lnTo>
                    <a:pt x="1593879" y="3944861"/>
                  </a:lnTo>
                  <a:lnTo>
                    <a:pt x="1639313" y="3960185"/>
                  </a:lnTo>
                  <a:lnTo>
                    <a:pt x="1685220" y="3974461"/>
                  </a:lnTo>
                  <a:lnTo>
                    <a:pt x="1731586" y="3987678"/>
                  </a:lnTo>
                  <a:lnTo>
                    <a:pt x="1778396" y="3999819"/>
                  </a:lnTo>
                  <a:lnTo>
                    <a:pt x="1825636" y="4010871"/>
                  </a:lnTo>
                  <a:lnTo>
                    <a:pt x="1873291" y="4020820"/>
                  </a:lnTo>
                  <a:lnTo>
                    <a:pt x="1921349" y="4029652"/>
                  </a:lnTo>
                  <a:lnTo>
                    <a:pt x="1969793" y="4037352"/>
                  </a:lnTo>
                  <a:lnTo>
                    <a:pt x="2018611" y="4043906"/>
                  </a:lnTo>
                  <a:lnTo>
                    <a:pt x="2067788" y="4049301"/>
                  </a:lnTo>
                  <a:lnTo>
                    <a:pt x="2117309" y="4053521"/>
                  </a:lnTo>
                  <a:lnTo>
                    <a:pt x="2167161" y="4056553"/>
                  </a:lnTo>
                  <a:lnTo>
                    <a:pt x="2217330" y="4058383"/>
                  </a:lnTo>
                  <a:lnTo>
                    <a:pt x="2267800" y="4058996"/>
                  </a:lnTo>
                  <a:lnTo>
                    <a:pt x="2316488" y="4058425"/>
                  </a:lnTo>
                  <a:lnTo>
                    <a:pt x="2364895" y="4056722"/>
                  </a:lnTo>
                  <a:lnTo>
                    <a:pt x="2413009" y="4053900"/>
                  </a:lnTo>
                  <a:lnTo>
                    <a:pt x="2460816" y="4049971"/>
                  </a:lnTo>
                  <a:lnTo>
                    <a:pt x="2508304" y="4044947"/>
                  </a:lnTo>
                  <a:lnTo>
                    <a:pt x="2555461" y="4038842"/>
                  </a:lnTo>
                  <a:lnTo>
                    <a:pt x="2602273" y="4031668"/>
                  </a:lnTo>
                  <a:lnTo>
                    <a:pt x="2648729" y="4023438"/>
                  </a:lnTo>
                  <a:lnTo>
                    <a:pt x="2694814" y="4014165"/>
                  </a:lnTo>
                  <a:lnTo>
                    <a:pt x="2740516" y="4003861"/>
                  </a:lnTo>
                  <a:lnTo>
                    <a:pt x="2785824" y="3992539"/>
                  </a:lnTo>
                  <a:lnTo>
                    <a:pt x="2830723" y="3980212"/>
                  </a:lnTo>
                  <a:lnTo>
                    <a:pt x="2875201" y="3966892"/>
                  </a:lnTo>
                  <a:lnTo>
                    <a:pt x="2919246" y="3952593"/>
                  </a:lnTo>
                  <a:lnTo>
                    <a:pt x="2962844" y="3937327"/>
                  </a:lnTo>
                  <a:lnTo>
                    <a:pt x="3005983" y="3921106"/>
                  </a:lnTo>
                  <a:lnTo>
                    <a:pt x="3048650" y="3903944"/>
                  </a:lnTo>
                  <a:lnTo>
                    <a:pt x="3090833" y="3885853"/>
                  </a:lnTo>
                  <a:lnTo>
                    <a:pt x="3132518" y="3866846"/>
                  </a:lnTo>
                  <a:lnTo>
                    <a:pt x="3173694" y="3846936"/>
                  </a:lnTo>
                  <a:lnTo>
                    <a:pt x="3214346" y="3826134"/>
                  </a:lnTo>
                  <a:lnTo>
                    <a:pt x="3254463" y="3804455"/>
                  </a:lnTo>
                  <a:lnTo>
                    <a:pt x="3294032" y="3781910"/>
                  </a:lnTo>
                  <a:lnTo>
                    <a:pt x="3333039" y="3758513"/>
                  </a:lnTo>
                  <a:lnTo>
                    <a:pt x="3371473" y="3734276"/>
                  </a:lnTo>
                  <a:lnTo>
                    <a:pt x="3409321" y="3709212"/>
                  </a:lnTo>
                  <a:lnTo>
                    <a:pt x="3446569" y="3683334"/>
                  </a:lnTo>
                  <a:lnTo>
                    <a:pt x="3483205" y="3656654"/>
                  </a:lnTo>
                  <a:lnTo>
                    <a:pt x="3519216" y="3629185"/>
                  </a:lnTo>
                  <a:lnTo>
                    <a:pt x="3554589" y="3600939"/>
                  </a:lnTo>
                  <a:lnTo>
                    <a:pt x="3589313" y="3571931"/>
                  </a:lnTo>
                  <a:lnTo>
                    <a:pt x="3623373" y="3542171"/>
                  </a:lnTo>
                  <a:lnTo>
                    <a:pt x="3656758" y="3511673"/>
                  </a:lnTo>
                  <a:lnTo>
                    <a:pt x="3689454" y="3480450"/>
                  </a:lnTo>
                  <a:lnTo>
                    <a:pt x="3721449" y="3448514"/>
                  </a:lnTo>
                  <a:lnTo>
                    <a:pt x="3752731" y="3415879"/>
                  </a:lnTo>
                  <a:lnTo>
                    <a:pt x="3783285" y="3382556"/>
                  </a:lnTo>
                  <a:lnTo>
                    <a:pt x="3813100" y="3348559"/>
                  </a:lnTo>
                  <a:lnTo>
                    <a:pt x="3842163" y="3313900"/>
                  </a:lnTo>
                  <a:lnTo>
                    <a:pt x="3870460" y="3278592"/>
                  </a:lnTo>
                  <a:lnTo>
                    <a:pt x="3897981" y="3242647"/>
                  </a:lnTo>
                  <a:lnTo>
                    <a:pt x="3924710" y="3206079"/>
                  </a:lnTo>
                  <a:lnTo>
                    <a:pt x="3950637" y="3168900"/>
                  </a:lnTo>
                  <a:lnTo>
                    <a:pt x="3975747" y="3131123"/>
                  </a:lnTo>
                  <a:lnTo>
                    <a:pt x="4000029" y="3092761"/>
                  </a:lnTo>
                  <a:lnTo>
                    <a:pt x="4023470" y="3053826"/>
                  </a:lnTo>
                  <a:lnTo>
                    <a:pt x="4046056" y="3014330"/>
                  </a:lnTo>
                  <a:lnTo>
                    <a:pt x="4067776" y="2974288"/>
                  </a:lnTo>
                  <a:lnTo>
                    <a:pt x="4088616" y="2933711"/>
                  </a:lnTo>
                  <a:lnTo>
                    <a:pt x="4108564" y="2892612"/>
                  </a:lnTo>
                  <a:lnTo>
                    <a:pt x="4127606" y="2851004"/>
                  </a:lnTo>
                  <a:lnTo>
                    <a:pt x="4145731" y="2808899"/>
                  </a:lnTo>
                  <a:lnTo>
                    <a:pt x="4162925" y="2766311"/>
                  </a:lnTo>
                  <a:lnTo>
                    <a:pt x="4179176" y="2723252"/>
                  </a:lnTo>
                  <a:lnTo>
                    <a:pt x="4194470" y="2679734"/>
                  </a:lnTo>
                  <a:lnTo>
                    <a:pt x="4208796" y="2635772"/>
                  </a:lnTo>
                  <a:lnTo>
                    <a:pt x="4222140" y="2591376"/>
                  </a:lnTo>
                  <a:lnTo>
                    <a:pt x="4234490" y="2546560"/>
                  </a:lnTo>
                  <a:lnTo>
                    <a:pt x="4245833" y="2501337"/>
                  </a:lnTo>
                  <a:lnTo>
                    <a:pt x="4256156" y="2455719"/>
                  </a:lnTo>
                  <a:lnTo>
                    <a:pt x="4265447" y="2409719"/>
                  </a:lnTo>
                  <a:lnTo>
                    <a:pt x="4273692" y="2363350"/>
                  </a:lnTo>
                  <a:lnTo>
                    <a:pt x="4280879" y="2316625"/>
                  </a:lnTo>
                  <a:lnTo>
                    <a:pt x="4286996" y="2269555"/>
                  </a:lnTo>
                  <a:lnTo>
                    <a:pt x="4292029" y="2222155"/>
                  </a:lnTo>
                  <a:lnTo>
                    <a:pt x="4295965" y="2174436"/>
                  </a:lnTo>
                  <a:lnTo>
                    <a:pt x="4298793" y="2126412"/>
                  </a:lnTo>
                  <a:lnTo>
                    <a:pt x="4300499" y="2078095"/>
                  </a:lnTo>
                  <a:lnTo>
                    <a:pt x="4301070" y="2029498"/>
                  </a:lnTo>
                  <a:lnTo>
                    <a:pt x="4300499" y="1980900"/>
                  </a:lnTo>
                  <a:lnTo>
                    <a:pt x="4298793" y="1932583"/>
                  </a:lnTo>
                  <a:lnTo>
                    <a:pt x="4295965" y="1884559"/>
                  </a:lnTo>
                  <a:lnTo>
                    <a:pt x="4292029" y="1836840"/>
                  </a:lnTo>
                  <a:lnTo>
                    <a:pt x="4286996" y="1789440"/>
                  </a:lnTo>
                  <a:lnTo>
                    <a:pt x="4280879" y="1742371"/>
                  </a:lnTo>
                  <a:lnTo>
                    <a:pt x="4273692" y="1695645"/>
                  </a:lnTo>
                  <a:lnTo>
                    <a:pt x="4265447" y="1649276"/>
                  </a:lnTo>
                  <a:lnTo>
                    <a:pt x="4256156" y="1603276"/>
                  </a:lnTo>
                  <a:lnTo>
                    <a:pt x="4245833" y="1557658"/>
                  </a:lnTo>
                  <a:lnTo>
                    <a:pt x="4234490" y="1512435"/>
                  </a:lnTo>
                  <a:lnTo>
                    <a:pt x="4222140" y="1467619"/>
                  </a:lnTo>
                  <a:lnTo>
                    <a:pt x="4208796" y="1423224"/>
                  </a:lnTo>
                  <a:lnTo>
                    <a:pt x="4194470" y="1379261"/>
                  </a:lnTo>
                  <a:lnTo>
                    <a:pt x="4179176" y="1335743"/>
                  </a:lnTo>
                  <a:lnTo>
                    <a:pt x="4162925" y="1292684"/>
                  </a:lnTo>
                  <a:lnTo>
                    <a:pt x="4145731" y="1250096"/>
                  </a:lnTo>
                  <a:lnTo>
                    <a:pt x="4127606" y="1207992"/>
                  </a:lnTo>
                  <a:lnTo>
                    <a:pt x="4108564" y="1166383"/>
                  </a:lnTo>
                  <a:lnTo>
                    <a:pt x="4088616" y="1125285"/>
                  </a:lnTo>
                  <a:lnTo>
                    <a:pt x="4067776" y="1084707"/>
                  </a:lnTo>
                  <a:lnTo>
                    <a:pt x="4046056" y="1044665"/>
                  </a:lnTo>
                  <a:lnTo>
                    <a:pt x="4023470" y="1005170"/>
                  </a:lnTo>
                  <a:lnTo>
                    <a:pt x="4000029" y="966234"/>
                  </a:lnTo>
                  <a:lnTo>
                    <a:pt x="3975747" y="927872"/>
                  </a:lnTo>
                  <a:lnTo>
                    <a:pt x="3950637" y="890095"/>
                  </a:lnTo>
                  <a:lnTo>
                    <a:pt x="3924710" y="852916"/>
                  </a:lnTo>
                  <a:lnTo>
                    <a:pt x="3897981" y="816348"/>
                  </a:lnTo>
                  <a:lnTo>
                    <a:pt x="3870460" y="780404"/>
                  </a:lnTo>
                  <a:lnTo>
                    <a:pt x="3842163" y="745095"/>
                  </a:lnTo>
                  <a:lnTo>
                    <a:pt x="3813100" y="710436"/>
                  </a:lnTo>
                  <a:lnTo>
                    <a:pt x="3783285" y="676439"/>
                  </a:lnTo>
                  <a:lnTo>
                    <a:pt x="3752731" y="643116"/>
                  </a:lnTo>
                  <a:lnTo>
                    <a:pt x="3721449" y="610481"/>
                  </a:lnTo>
                  <a:lnTo>
                    <a:pt x="3689454" y="578545"/>
                  </a:lnTo>
                  <a:lnTo>
                    <a:pt x="3656758" y="547322"/>
                  </a:lnTo>
                  <a:lnTo>
                    <a:pt x="3623373" y="516824"/>
                  </a:lnTo>
                  <a:lnTo>
                    <a:pt x="3589313" y="487065"/>
                  </a:lnTo>
                  <a:lnTo>
                    <a:pt x="3554589" y="458056"/>
                  </a:lnTo>
                  <a:lnTo>
                    <a:pt x="3519216" y="429811"/>
                  </a:lnTo>
                  <a:lnTo>
                    <a:pt x="3483205" y="402341"/>
                  </a:lnTo>
                  <a:lnTo>
                    <a:pt x="3446569" y="375661"/>
                  </a:lnTo>
                  <a:lnTo>
                    <a:pt x="3409321" y="349783"/>
                  </a:lnTo>
                  <a:lnTo>
                    <a:pt x="3371473" y="324719"/>
                  </a:lnTo>
                  <a:lnTo>
                    <a:pt x="3333039" y="300482"/>
                  </a:lnTo>
                  <a:lnTo>
                    <a:pt x="3294032" y="277085"/>
                  </a:lnTo>
                  <a:lnTo>
                    <a:pt x="3254463" y="254540"/>
                  </a:lnTo>
                  <a:lnTo>
                    <a:pt x="3214346" y="232861"/>
                  </a:lnTo>
                  <a:lnTo>
                    <a:pt x="3173694" y="212060"/>
                  </a:lnTo>
                  <a:lnTo>
                    <a:pt x="3132518" y="192149"/>
                  </a:lnTo>
                  <a:lnTo>
                    <a:pt x="3090833" y="173142"/>
                  </a:lnTo>
                  <a:lnTo>
                    <a:pt x="3048650" y="155051"/>
                  </a:lnTo>
                  <a:lnTo>
                    <a:pt x="3005983" y="137889"/>
                  </a:lnTo>
                  <a:lnTo>
                    <a:pt x="2962844" y="121668"/>
                  </a:lnTo>
                  <a:lnTo>
                    <a:pt x="2919246" y="106402"/>
                  </a:lnTo>
                  <a:lnTo>
                    <a:pt x="2875201" y="92103"/>
                  </a:lnTo>
                  <a:lnTo>
                    <a:pt x="2830723" y="78783"/>
                  </a:lnTo>
                  <a:lnTo>
                    <a:pt x="2785824" y="66456"/>
                  </a:lnTo>
                  <a:lnTo>
                    <a:pt x="2740516" y="55134"/>
                  </a:lnTo>
                  <a:lnTo>
                    <a:pt x="2694814" y="44831"/>
                  </a:lnTo>
                  <a:lnTo>
                    <a:pt x="2648729" y="35557"/>
                  </a:lnTo>
                  <a:lnTo>
                    <a:pt x="2602273" y="27327"/>
                  </a:lnTo>
                  <a:lnTo>
                    <a:pt x="2555461" y="20153"/>
                  </a:lnTo>
                  <a:lnTo>
                    <a:pt x="2508304" y="14048"/>
                  </a:lnTo>
                  <a:lnTo>
                    <a:pt x="2460816" y="9025"/>
                  </a:lnTo>
                  <a:lnTo>
                    <a:pt x="2413009" y="5095"/>
                  </a:lnTo>
                  <a:lnTo>
                    <a:pt x="2364895" y="2273"/>
                  </a:lnTo>
                  <a:lnTo>
                    <a:pt x="2316488" y="570"/>
                  </a:lnTo>
                  <a:lnTo>
                    <a:pt x="2267800" y="0"/>
                  </a:lnTo>
                  <a:close/>
                </a:path>
              </a:pathLst>
            </a:custGeom>
            <a:solidFill>
              <a:srgbClr val="CDE8E5">
                <a:alpha val="8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" name="object 25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22200"/>
              </a:lnSpc>
              <a:spcBef>
                <a:spcPts val="100"/>
              </a:spcBef>
            </a:pPr>
            <a:r>
              <a:rPr b="1" spc="-185" dirty="0">
                <a:latin typeface="Trebuchet MS"/>
                <a:cs typeface="Trebuchet MS"/>
              </a:rPr>
              <a:t>1</a:t>
            </a:r>
            <a:r>
              <a:rPr b="1" spc="-125" dirty="0">
                <a:latin typeface="Trebuchet MS"/>
                <a:cs typeface="Trebuchet MS"/>
              </a:rPr>
              <a:t>2</a:t>
            </a:r>
            <a:r>
              <a:rPr b="1" spc="-484" dirty="0">
                <a:latin typeface="Trebuchet MS"/>
                <a:cs typeface="Trebuchet MS"/>
              </a:rPr>
              <a:t> </a:t>
            </a:r>
            <a:r>
              <a:rPr b="1" spc="-120" dirty="0">
                <a:latin typeface="Trebuchet MS"/>
                <a:cs typeface="Trebuchet MS"/>
              </a:rPr>
              <a:t>mola</a:t>
            </a:r>
            <a:r>
              <a:rPr b="1" spc="-75" dirty="0">
                <a:latin typeface="Trebuchet MS"/>
                <a:cs typeface="Trebuchet MS"/>
              </a:rPr>
              <a:t>r</a:t>
            </a:r>
            <a:r>
              <a:rPr u="sng" spc="-305"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b="1" spc="-70" dirty="0">
                <a:latin typeface="Trebuchet MS"/>
                <a:cs typeface="Trebuchet MS"/>
              </a:rPr>
              <a:t>t</a:t>
            </a:r>
            <a:r>
              <a:rPr b="1" spc="-120" dirty="0">
                <a:latin typeface="Trebuchet MS"/>
                <a:cs typeface="Trebuchet MS"/>
              </a:rPr>
              <a:t>eeth  </a:t>
            </a:r>
            <a:r>
              <a:rPr spc="40" dirty="0"/>
              <a:t>La</a:t>
            </a:r>
            <a:r>
              <a:rPr spc="-50" dirty="0"/>
              <a:t>r</a:t>
            </a:r>
            <a:r>
              <a:rPr spc="190" dirty="0"/>
              <a:t>gest</a:t>
            </a:r>
            <a:r>
              <a:rPr spc="-415" dirty="0"/>
              <a:t> </a:t>
            </a:r>
            <a:r>
              <a:rPr dirty="0"/>
              <a:t>t</a:t>
            </a:r>
            <a:r>
              <a:rPr spc="100" dirty="0"/>
              <a:t>eeth</a:t>
            </a:r>
            <a:r>
              <a:rPr spc="75" dirty="0"/>
              <a:t>,</a:t>
            </a:r>
            <a:r>
              <a:rPr spc="-415" dirty="0"/>
              <a:t> </a:t>
            </a:r>
            <a:r>
              <a:rPr spc="90" dirty="0"/>
              <a:t>fl</a:t>
            </a:r>
            <a:r>
              <a:rPr u="heavy" spc="155" dirty="0">
                <a:uFill>
                  <a:solidFill>
                    <a:srgbClr val="00B5AC"/>
                  </a:solidFill>
                </a:uFill>
              </a:rPr>
              <a:t>a</a:t>
            </a:r>
            <a:r>
              <a:rPr spc="75" dirty="0"/>
              <a:t>t  </a:t>
            </a:r>
            <a:r>
              <a:rPr spc="-55" dirty="0"/>
              <a:t>wi</a:t>
            </a:r>
            <a:r>
              <a:rPr spc="-470" dirty="0"/>
              <a:t>t</a:t>
            </a:r>
            <a:r>
              <a:rPr u="sng" spc="-195" dirty="0"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pc="125" dirty="0"/>
              <a:t>h</a:t>
            </a:r>
            <a:r>
              <a:rPr spc="-415" dirty="0"/>
              <a:t> </a:t>
            </a:r>
            <a:r>
              <a:rPr spc="75" dirty="0"/>
              <a:t>g</a:t>
            </a:r>
            <a:r>
              <a:rPr spc="-10" dirty="0"/>
              <a:t>r</a:t>
            </a:r>
            <a:r>
              <a:rPr dirty="0"/>
              <a:t>o</a:t>
            </a:r>
            <a:r>
              <a:rPr spc="-75" dirty="0"/>
              <a:t>o</a:t>
            </a:r>
            <a:r>
              <a:rPr spc="55" dirty="0"/>
              <a:t>v</a:t>
            </a:r>
            <a:r>
              <a:rPr spc="180" dirty="0"/>
              <a:t>e</a:t>
            </a:r>
            <a:r>
              <a:rPr spc="190" dirty="0"/>
              <a:t>s</a:t>
            </a:r>
            <a:r>
              <a:rPr spc="-415" dirty="0"/>
              <a:t> </a:t>
            </a:r>
            <a:r>
              <a:rPr spc="120" dirty="0"/>
              <a:t>f</a:t>
            </a:r>
            <a:r>
              <a:rPr spc="-80" dirty="0"/>
              <a:t>or</a:t>
            </a:r>
          </a:p>
        </p:txBody>
      </p:sp>
      <p:sp>
        <p:nvSpPr>
          <p:cNvPr id="252" name="object 252"/>
          <p:cNvSpPr txBox="1"/>
          <p:nvPr/>
        </p:nvSpPr>
        <p:spPr>
          <a:xfrm>
            <a:off x="3258981" y="3246090"/>
            <a:ext cx="3376295" cy="114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9270" marR="5080" indent="-497205">
              <a:lnSpc>
                <a:spcPct val="122200"/>
              </a:lnSpc>
              <a:spcBef>
                <a:spcPts val="100"/>
              </a:spcBef>
            </a:pPr>
            <a:r>
              <a:rPr sz="3000" spc="65" dirty="0">
                <a:solidFill>
                  <a:srgbClr val="25408F"/>
                </a:solidFill>
                <a:latin typeface="Gill Sans MT"/>
                <a:cs typeface="Gill Sans MT"/>
              </a:rPr>
              <a:t>grindin</a:t>
            </a:r>
            <a:r>
              <a:rPr sz="3000" spc="135" dirty="0">
                <a:solidFill>
                  <a:srgbClr val="25408F"/>
                </a:solidFill>
                <a:latin typeface="Gill Sans MT"/>
                <a:cs typeface="Gill Sans MT"/>
              </a:rPr>
              <a:t>g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20" dirty="0">
                <a:solidFill>
                  <a:srgbClr val="25408F"/>
                </a:solidFill>
                <a:latin typeface="Gill Sans MT"/>
                <a:cs typeface="Gill Sans MT"/>
              </a:rPr>
              <a:t>f</a:t>
            </a:r>
            <a:r>
              <a:rPr sz="3000" spc="20" dirty="0">
                <a:solidFill>
                  <a:srgbClr val="25408F"/>
                </a:solidFill>
                <a:latin typeface="Gill Sans MT"/>
                <a:cs typeface="Gill Sans MT"/>
              </a:rPr>
              <a:t>oo</a:t>
            </a:r>
            <a:r>
              <a:rPr sz="3000" spc="75" dirty="0">
                <a:solidFill>
                  <a:srgbClr val="25408F"/>
                </a:solidFill>
                <a:latin typeface="Gill Sans MT"/>
                <a:cs typeface="Gill Sans MT"/>
              </a:rPr>
              <a:t>d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-15" dirty="0">
                <a:solidFill>
                  <a:srgbClr val="25408F"/>
                </a:solidFill>
                <a:latin typeface="Gill Sans MT"/>
                <a:cs typeface="Gill Sans MT"/>
              </a:rPr>
              <a:t>allo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w  </a:t>
            </a:r>
            <a:r>
              <a:rPr sz="3000" spc="155" dirty="0">
                <a:solidFill>
                  <a:srgbClr val="25408F"/>
                </a:solidFill>
                <a:latin typeface="Gill Sans MT"/>
                <a:cs typeface="Gill Sans MT"/>
              </a:rPr>
              <a:t>u</a:t>
            </a:r>
            <a:r>
              <a:rPr sz="3000" spc="165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3000" spc="6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15" dirty="0">
                <a:solidFill>
                  <a:srgbClr val="25408F"/>
                </a:solidFill>
                <a:latin typeface="Gill Sans MT"/>
                <a:cs typeface="Gill Sans MT"/>
              </a:rPr>
              <a:t>swall</a:t>
            </a:r>
            <a:r>
              <a:rPr sz="300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3000" spc="5" dirty="0">
                <a:solidFill>
                  <a:srgbClr val="25408F"/>
                </a:solidFill>
                <a:latin typeface="Gill Sans MT"/>
                <a:cs typeface="Gill Sans MT"/>
              </a:rPr>
              <a:t>w</a:t>
            </a:r>
            <a:r>
              <a:rPr sz="3000" spc="-41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3000" spc="20" dirty="0">
                <a:solidFill>
                  <a:srgbClr val="25408F"/>
                </a:solidFill>
                <a:latin typeface="Gill Sans MT"/>
                <a:cs typeface="Gill Sans MT"/>
              </a:rPr>
              <a:t>it</a:t>
            </a:r>
            <a:endParaRPr sz="3000">
              <a:latin typeface="Gill Sans MT"/>
              <a:cs typeface="Gill Sans MT"/>
            </a:endParaRPr>
          </a:p>
        </p:txBody>
      </p:sp>
      <p:grpSp>
        <p:nvGrpSpPr>
          <p:cNvPr id="253" name="object 253"/>
          <p:cNvGrpSpPr/>
          <p:nvPr/>
        </p:nvGrpSpPr>
        <p:grpSpPr>
          <a:xfrm>
            <a:off x="6966001" y="2072060"/>
            <a:ext cx="3489960" cy="4732020"/>
            <a:chOff x="6966001" y="2072060"/>
            <a:chExt cx="3489960" cy="4732020"/>
          </a:xfrm>
        </p:grpSpPr>
        <p:sp>
          <p:nvSpPr>
            <p:cNvPr id="254" name="object 254"/>
            <p:cNvSpPr/>
            <p:nvPr/>
          </p:nvSpPr>
          <p:spPr>
            <a:xfrm>
              <a:off x="6966001" y="2072060"/>
              <a:ext cx="3489960" cy="4732020"/>
            </a:xfrm>
            <a:custGeom>
              <a:avLst/>
              <a:gdLst/>
              <a:ahLst/>
              <a:cxnLst/>
              <a:rect l="l" t="t" r="r" b="b"/>
              <a:pathLst>
                <a:path w="3489959" h="4732020">
                  <a:moveTo>
                    <a:pt x="1744903" y="0"/>
                  </a:moveTo>
                  <a:lnTo>
                    <a:pt x="1704294" y="628"/>
                  </a:lnTo>
                  <a:lnTo>
                    <a:pt x="1663913" y="2503"/>
                  </a:lnTo>
                  <a:lnTo>
                    <a:pt x="1623768" y="5612"/>
                  </a:lnTo>
                  <a:lnTo>
                    <a:pt x="1583871" y="9941"/>
                  </a:lnTo>
                  <a:lnTo>
                    <a:pt x="1544231" y="15476"/>
                  </a:lnTo>
                  <a:lnTo>
                    <a:pt x="1504859" y="22204"/>
                  </a:lnTo>
                  <a:lnTo>
                    <a:pt x="1465764" y="30111"/>
                  </a:lnTo>
                  <a:lnTo>
                    <a:pt x="1426956" y="39184"/>
                  </a:lnTo>
                  <a:lnTo>
                    <a:pt x="1388446" y="49408"/>
                  </a:lnTo>
                  <a:lnTo>
                    <a:pt x="1350243" y="60771"/>
                  </a:lnTo>
                  <a:lnTo>
                    <a:pt x="1312358" y="73259"/>
                  </a:lnTo>
                  <a:lnTo>
                    <a:pt x="1274801" y="86857"/>
                  </a:lnTo>
                  <a:lnTo>
                    <a:pt x="1237581" y="101553"/>
                  </a:lnTo>
                  <a:lnTo>
                    <a:pt x="1200709" y="117333"/>
                  </a:lnTo>
                  <a:lnTo>
                    <a:pt x="1164194" y="134184"/>
                  </a:lnTo>
                  <a:lnTo>
                    <a:pt x="1128048" y="152091"/>
                  </a:lnTo>
                  <a:lnTo>
                    <a:pt x="1092279" y="171041"/>
                  </a:lnTo>
                  <a:lnTo>
                    <a:pt x="1056898" y="191020"/>
                  </a:lnTo>
                  <a:lnTo>
                    <a:pt x="1021914" y="212015"/>
                  </a:lnTo>
                  <a:lnTo>
                    <a:pt x="987339" y="234012"/>
                  </a:lnTo>
                  <a:lnTo>
                    <a:pt x="953182" y="256998"/>
                  </a:lnTo>
                  <a:lnTo>
                    <a:pt x="919452" y="280959"/>
                  </a:lnTo>
                  <a:lnTo>
                    <a:pt x="886161" y="305882"/>
                  </a:lnTo>
                  <a:lnTo>
                    <a:pt x="853317" y="331752"/>
                  </a:lnTo>
                  <a:lnTo>
                    <a:pt x="820932" y="358556"/>
                  </a:lnTo>
                  <a:lnTo>
                    <a:pt x="789015" y="386281"/>
                  </a:lnTo>
                  <a:lnTo>
                    <a:pt x="757576" y="414913"/>
                  </a:lnTo>
                  <a:lnTo>
                    <a:pt x="726625" y="444438"/>
                  </a:lnTo>
                  <a:lnTo>
                    <a:pt x="696172" y="474842"/>
                  </a:lnTo>
                  <a:lnTo>
                    <a:pt x="666228" y="506113"/>
                  </a:lnTo>
                  <a:lnTo>
                    <a:pt x="636802" y="538237"/>
                  </a:lnTo>
                  <a:lnTo>
                    <a:pt x="607904" y="571199"/>
                  </a:lnTo>
                  <a:lnTo>
                    <a:pt x="579545" y="604987"/>
                  </a:lnTo>
                  <a:lnTo>
                    <a:pt x="551734" y="639586"/>
                  </a:lnTo>
                  <a:lnTo>
                    <a:pt x="524482" y="674983"/>
                  </a:lnTo>
                  <a:lnTo>
                    <a:pt x="497798" y="711165"/>
                  </a:lnTo>
                  <a:lnTo>
                    <a:pt x="471692" y="748117"/>
                  </a:lnTo>
                  <a:lnTo>
                    <a:pt x="446176" y="785827"/>
                  </a:lnTo>
                  <a:lnTo>
                    <a:pt x="421257" y="824280"/>
                  </a:lnTo>
                  <a:lnTo>
                    <a:pt x="396948" y="863464"/>
                  </a:lnTo>
                  <a:lnTo>
                    <a:pt x="373257" y="903363"/>
                  </a:lnTo>
                  <a:lnTo>
                    <a:pt x="350195" y="943966"/>
                  </a:lnTo>
                  <a:lnTo>
                    <a:pt x="327771" y="985258"/>
                  </a:lnTo>
                  <a:lnTo>
                    <a:pt x="305997" y="1027225"/>
                  </a:lnTo>
                  <a:lnTo>
                    <a:pt x="284881" y="1069854"/>
                  </a:lnTo>
                  <a:lnTo>
                    <a:pt x="264434" y="1113132"/>
                  </a:lnTo>
                  <a:lnTo>
                    <a:pt x="244666" y="1157044"/>
                  </a:lnTo>
                  <a:lnTo>
                    <a:pt x="225587" y="1201577"/>
                  </a:lnTo>
                  <a:lnTo>
                    <a:pt x="207206" y="1246718"/>
                  </a:lnTo>
                  <a:lnTo>
                    <a:pt x="189535" y="1292453"/>
                  </a:lnTo>
                  <a:lnTo>
                    <a:pt x="172583" y="1338768"/>
                  </a:lnTo>
                  <a:lnTo>
                    <a:pt x="156360" y="1385650"/>
                  </a:lnTo>
                  <a:lnTo>
                    <a:pt x="140876" y="1433085"/>
                  </a:lnTo>
                  <a:lnTo>
                    <a:pt x="126142" y="1481059"/>
                  </a:lnTo>
                  <a:lnTo>
                    <a:pt x="112166" y="1529559"/>
                  </a:lnTo>
                  <a:lnTo>
                    <a:pt x="98960" y="1578572"/>
                  </a:lnTo>
                  <a:lnTo>
                    <a:pt x="86533" y="1628083"/>
                  </a:lnTo>
                  <a:lnTo>
                    <a:pt x="74895" y="1678079"/>
                  </a:lnTo>
                  <a:lnTo>
                    <a:pt x="64057" y="1728546"/>
                  </a:lnTo>
                  <a:lnTo>
                    <a:pt x="54028" y="1779471"/>
                  </a:lnTo>
                  <a:lnTo>
                    <a:pt x="44818" y="1830841"/>
                  </a:lnTo>
                  <a:lnTo>
                    <a:pt x="36438" y="1882641"/>
                  </a:lnTo>
                  <a:lnTo>
                    <a:pt x="28898" y="1934858"/>
                  </a:lnTo>
                  <a:lnTo>
                    <a:pt x="22207" y="1987478"/>
                  </a:lnTo>
                  <a:lnTo>
                    <a:pt x="16375" y="2040488"/>
                  </a:lnTo>
                  <a:lnTo>
                    <a:pt x="11413" y="2093875"/>
                  </a:lnTo>
                  <a:lnTo>
                    <a:pt x="7331" y="2147623"/>
                  </a:lnTo>
                  <a:lnTo>
                    <a:pt x="4139" y="2201721"/>
                  </a:lnTo>
                  <a:lnTo>
                    <a:pt x="1846" y="2256154"/>
                  </a:lnTo>
                  <a:lnTo>
                    <a:pt x="463" y="2310909"/>
                  </a:lnTo>
                  <a:lnTo>
                    <a:pt x="0" y="2365971"/>
                  </a:lnTo>
                  <a:lnTo>
                    <a:pt x="463" y="2421034"/>
                  </a:lnTo>
                  <a:lnTo>
                    <a:pt x="1846" y="2475789"/>
                  </a:lnTo>
                  <a:lnTo>
                    <a:pt x="4139" y="2530222"/>
                  </a:lnTo>
                  <a:lnTo>
                    <a:pt x="7331" y="2584319"/>
                  </a:lnTo>
                  <a:lnTo>
                    <a:pt x="11413" y="2638068"/>
                  </a:lnTo>
                  <a:lnTo>
                    <a:pt x="16375" y="2691454"/>
                  </a:lnTo>
                  <a:lnTo>
                    <a:pt x="22207" y="2744465"/>
                  </a:lnTo>
                  <a:lnTo>
                    <a:pt x="28898" y="2797085"/>
                  </a:lnTo>
                  <a:lnTo>
                    <a:pt x="36438" y="2849302"/>
                  </a:lnTo>
                  <a:lnTo>
                    <a:pt x="44818" y="2901102"/>
                  </a:lnTo>
                  <a:lnTo>
                    <a:pt x="54028" y="2952471"/>
                  </a:lnTo>
                  <a:lnTo>
                    <a:pt x="64057" y="3003397"/>
                  </a:lnTo>
                  <a:lnTo>
                    <a:pt x="74895" y="3053864"/>
                  </a:lnTo>
                  <a:lnTo>
                    <a:pt x="86533" y="3103860"/>
                  </a:lnTo>
                  <a:lnTo>
                    <a:pt x="98960" y="3153371"/>
                  </a:lnTo>
                  <a:lnTo>
                    <a:pt x="112166" y="3202384"/>
                  </a:lnTo>
                  <a:lnTo>
                    <a:pt x="126142" y="3250884"/>
                  </a:lnTo>
                  <a:lnTo>
                    <a:pt x="140876" y="3298858"/>
                  </a:lnTo>
                  <a:lnTo>
                    <a:pt x="156360" y="3346293"/>
                  </a:lnTo>
                  <a:lnTo>
                    <a:pt x="172583" y="3393175"/>
                  </a:lnTo>
                  <a:lnTo>
                    <a:pt x="189535" y="3439490"/>
                  </a:lnTo>
                  <a:lnTo>
                    <a:pt x="207206" y="3485225"/>
                  </a:lnTo>
                  <a:lnTo>
                    <a:pt x="225587" y="3530365"/>
                  </a:lnTo>
                  <a:lnTo>
                    <a:pt x="244666" y="3574899"/>
                  </a:lnTo>
                  <a:lnTo>
                    <a:pt x="264434" y="3618811"/>
                  </a:lnTo>
                  <a:lnTo>
                    <a:pt x="284881" y="3662089"/>
                  </a:lnTo>
                  <a:lnTo>
                    <a:pt x="305997" y="3704718"/>
                  </a:lnTo>
                  <a:lnTo>
                    <a:pt x="327771" y="3746685"/>
                  </a:lnTo>
                  <a:lnTo>
                    <a:pt x="350195" y="3787977"/>
                  </a:lnTo>
                  <a:lnTo>
                    <a:pt x="373257" y="3828579"/>
                  </a:lnTo>
                  <a:lnTo>
                    <a:pt x="396948" y="3868479"/>
                  </a:lnTo>
                  <a:lnTo>
                    <a:pt x="421257" y="3907663"/>
                  </a:lnTo>
                  <a:lnTo>
                    <a:pt x="446176" y="3946116"/>
                  </a:lnTo>
                  <a:lnTo>
                    <a:pt x="471692" y="3983826"/>
                  </a:lnTo>
                  <a:lnTo>
                    <a:pt x="497798" y="4020778"/>
                  </a:lnTo>
                  <a:lnTo>
                    <a:pt x="524482" y="4056960"/>
                  </a:lnTo>
                  <a:lnTo>
                    <a:pt x="551734" y="4092357"/>
                  </a:lnTo>
                  <a:lnTo>
                    <a:pt x="579545" y="4126956"/>
                  </a:lnTo>
                  <a:lnTo>
                    <a:pt x="607904" y="4160744"/>
                  </a:lnTo>
                  <a:lnTo>
                    <a:pt x="636802" y="4193706"/>
                  </a:lnTo>
                  <a:lnTo>
                    <a:pt x="666228" y="4225829"/>
                  </a:lnTo>
                  <a:lnTo>
                    <a:pt x="696172" y="4257100"/>
                  </a:lnTo>
                  <a:lnTo>
                    <a:pt x="726625" y="4287505"/>
                  </a:lnTo>
                  <a:lnTo>
                    <a:pt x="757576" y="4317030"/>
                  </a:lnTo>
                  <a:lnTo>
                    <a:pt x="789015" y="4345662"/>
                  </a:lnTo>
                  <a:lnTo>
                    <a:pt x="820932" y="4373387"/>
                  </a:lnTo>
                  <a:lnTo>
                    <a:pt x="853317" y="4400191"/>
                  </a:lnTo>
                  <a:lnTo>
                    <a:pt x="886161" y="4426061"/>
                  </a:lnTo>
                  <a:lnTo>
                    <a:pt x="919452" y="4450983"/>
                  </a:lnTo>
                  <a:lnTo>
                    <a:pt x="953182" y="4474944"/>
                  </a:lnTo>
                  <a:lnTo>
                    <a:pt x="987339" y="4497930"/>
                  </a:lnTo>
                  <a:lnTo>
                    <a:pt x="1021914" y="4519928"/>
                  </a:lnTo>
                  <a:lnTo>
                    <a:pt x="1056898" y="4540923"/>
                  </a:lnTo>
                  <a:lnTo>
                    <a:pt x="1092279" y="4560902"/>
                  </a:lnTo>
                  <a:lnTo>
                    <a:pt x="1128048" y="4579852"/>
                  </a:lnTo>
                  <a:lnTo>
                    <a:pt x="1164194" y="4597759"/>
                  </a:lnTo>
                  <a:lnTo>
                    <a:pt x="1200709" y="4614609"/>
                  </a:lnTo>
                  <a:lnTo>
                    <a:pt x="1237581" y="4630389"/>
                  </a:lnTo>
                  <a:lnTo>
                    <a:pt x="1274801" y="4645085"/>
                  </a:lnTo>
                  <a:lnTo>
                    <a:pt x="1312358" y="4658684"/>
                  </a:lnTo>
                  <a:lnTo>
                    <a:pt x="1350243" y="4671172"/>
                  </a:lnTo>
                  <a:lnTo>
                    <a:pt x="1388446" y="4682535"/>
                  </a:lnTo>
                  <a:lnTo>
                    <a:pt x="1426956" y="4692759"/>
                  </a:lnTo>
                  <a:lnTo>
                    <a:pt x="1465764" y="4701832"/>
                  </a:lnTo>
                  <a:lnTo>
                    <a:pt x="1504859" y="4709739"/>
                  </a:lnTo>
                  <a:lnTo>
                    <a:pt x="1544231" y="4716467"/>
                  </a:lnTo>
                  <a:lnTo>
                    <a:pt x="1583871" y="4722002"/>
                  </a:lnTo>
                  <a:lnTo>
                    <a:pt x="1623768" y="4726331"/>
                  </a:lnTo>
                  <a:lnTo>
                    <a:pt x="1663913" y="4729440"/>
                  </a:lnTo>
                  <a:lnTo>
                    <a:pt x="1704294" y="4731315"/>
                  </a:lnTo>
                  <a:lnTo>
                    <a:pt x="1744903" y="4731943"/>
                  </a:lnTo>
                  <a:lnTo>
                    <a:pt x="1785512" y="4731315"/>
                  </a:lnTo>
                  <a:lnTo>
                    <a:pt x="1825894" y="4729440"/>
                  </a:lnTo>
                  <a:lnTo>
                    <a:pt x="1866039" y="4726331"/>
                  </a:lnTo>
                  <a:lnTo>
                    <a:pt x="1905936" y="4722002"/>
                  </a:lnTo>
                  <a:lnTo>
                    <a:pt x="1945576" y="4716467"/>
                  </a:lnTo>
                  <a:lnTo>
                    <a:pt x="1984948" y="4709739"/>
                  </a:lnTo>
                  <a:lnTo>
                    <a:pt x="2024043" y="4701832"/>
                  </a:lnTo>
                  <a:lnTo>
                    <a:pt x="2062851" y="4692759"/>
                  </a:lnTo>
                  <a:lnTo>
                    <a:pt x="2101361" y="4682535"/>
                  </a:lnTo>
                  <a:lnTo>
                    <a:pt x="2139563" y="4671172"/>
                  </a:lnTo>
                  <a:lnTo>
                    <a:pt x="2177449" y="4658684"/>
                  </a:lnTo>
                  <a:lnTo>
                    <a:pt x="2215006" y="4645085"/>
                  </a:lnTo>
                  <a:lnTo>
                    <a:pt x="2252226" y="4630389"/>
                  </a:lnTo>
                  <a:lnTo>
                    <a:pt x="2289098" y="4614609"/>
                  </a:lnTo>
                  <a:lnTo>
                    <a:pt x="2325612" y="4597759"/>
                  </a:lnTo>
                  <a:lnTo>
                    <a:pt x="2361759" y="4579852"/>
                  </a:lnTo>
                  <a:lnTo>
                    <a:pt x="2397528" y="4560902"/>
                  </a:lnTo>
                  <a:lnTo>
                    <a:pt x="2432909" y="4540923"/>
                  </a:lnTo>
                  <a:lnTo>
                    <a:pt x="2467892" y="4519928"/>
                  </a:lnTo>
                  <a:lnTo>
                    <a:pt x="2502468" y="4497930"/>
                  </a:lnTo>
                  <a:lnTo>
                    <a:pt x="2536625" y="4474944"/>
                  </a:lnTo>
                  <a:lnTo>
                    <a:pt x="2570354" y="4450983"/>
                  </a:lnTo>
                  <a:lnTo>
                    <a:pt x="2603646" y="4426061"/>
                  </a:lnTo>
                  <a:lnTo>
                    <a:pt x="2636489" y="4400191"/>
                  </a:lnTo>
                  <a:lnTo>
                    <a:pt x="2668875" y="4373387"/>
                  </a:lnTo>
                  <a:lnTo>
                    <a:pt x="2700792" y="4345662"/>
                  </a:lnTo>
                  <a:lnTo>
                    <a:pt x="2732231" y="4317030"/>
                  </a:lnTo>
                  <a:lnTo>
                    <a:pt x="2763182" y="4287505"/>
                  </a:lnTo>
                  <a:lnTo>
                    <a:pt x="2793634" y="4257100"/>
                  </a:lnTo>
                  <a:lnTo>
                    <a:pt x="2823578" y="4225829"/>
                  </a:lnTo>
                  <a:lnTo>
                    <a:pt x="2853005" y="4193706"/>
                  </a:lnTo>
                  <a:lnTo>
                    <a:pt x="2881902" y="4160744"/>
                  </a:lnTo>
                  <a:lnTo>
                    <a:pt x="2910261" y="4126956"/>
                  </a:lnTo>
                  <a:lnTo>
                    <a:pt x="2938072" y="4092357"/>
                  </a:lnTo>
                  <a:lnTo>
                    <a:pt x="2965325" y="4056960"/>
                  </a:lnTo>
                  <a:lnTo>
                    <a:pt x="2992009" y="4020778"/>
                  </a:lnTo>
                  <a:lnTo>
                    <a:pt x="3018114" y="3983826"/>
                  </a:lnTo>
                  <a:lnTo>
                    <a:pt x="3043631" y="3946116"/>
                  </a:lnTo>
                  <a:lnTo>
                    <a:pt x="3068549" y="3907663"/>
                  </a:lnTo>
                  <a:lnTo>
                    <a:pt x="3092859" y="3868479"/>
                  </a:lnTo>
                  <a:lnTo>
                    <a:pt x="3116550" y="3828579"/>
                  </a:lnTo>
                  <a:lnTo>
                    <a:pt x="3139612" y="3787977"/>
                  </a:lnTo>
                  <a:lnTo>
                    <a:pt x="3162035" y="3746685"/>
                  </a:lnTo>
                  <a:lnTo>
                    <a:pt x="3183810" y="3704718"/>
                  </a:lnTo>
                  <a:lnTo>
                    <a:pt x="3204926" y="3662089"/>
                  </a:lnTo>
                  <a:lnTo>
                    <a:pt x="3225373" y="3618811"/>
                  </a:lnTo>
                  <a:lnTo>
                    <a:pt x="3245141" y="3574899"/>
                  </a:lnTo>
                  <a:lnTo>
                    <a:pt x="3264220" y="3530365"/>
                  </a:lnTo>
                  <a:lnTo>
                    <a:pt x="3282600" y="3485225"/>
                  </a:lnTo>
                  <a:lnTo>
                    <a:pt x="3300271" y="3439490"/>
                  </a:lnTo>
                  <a:lnTo>
                    <a:pt x="3317223" y="3393175"/>
                  </a:lnTo>
                  <a:lnTo>
                    <a:pt x="3333446" y="3346293"/>
                  </a:lnTo>
                  <a:lnTo>
                    <a:pt x="3348930" y="3298858"/>
                  </a:lnTo>
                  <a:lnTo>
                    <a:pt x="3363665" y="3250884"/>
                  </a:lnTo>
                  <a:lnTo>
                    <a:pt x="3377641" y="3202384"/>
                  </a:lnTo>
                  <a:lnTo>
                    <a:pt x="3390847" y="3153371"/>
                  </a:lnTo>
                  <a:lnTo>
                    <a:pt x="3403274" y="3103860"/>
                  </a:lnTo>
                  <a:lnTo>
                    <a:pt x="3414911" y="3053864"/>
                  </a:lnTo>
                  <a:lnTo>
                    <a:pt x="3425750" y="3003397"/>
                  </a:lnTo>
                  <a:lnTo>
                    <a:pt x="3435779" y="2952471"/>
                  </a:lnTo>
                  <a:lnTo>
                    <a:pt x="3444988" y="2901102"/>
                  </a:lnTo>
                  <a:lnTo>
                    <a:pt x="3453368" y="2849302"/>
                  </a:lnTo>
                  <a:lnTo>
                    <a:pt x="3460909" y="2797085"/>
                  </a:lnTo>
                  <a:lnTo>
                    <a:pt x="3467600" y="2744465"/>
                  </a:lnTo>
                  <a:lnTo>
                    <a:pt x="3473431" y="2691454"/>
                  </a:lnTo>
                  <a:lnTo>
                    <a:pt x="3478393" y="2638068"/>
                  </a:lnTo>
                  <a:lnTo>
                    <a:pt x="3482475" y="2584319"/>
                  </a:lnTo>
                  <a:lnTo>
                    <a:pt x="3485668" y="2530222"/>
                  </a:lnTo>
                  <a:lnTo>
                    <a:pt x="3487961" y="2475789"/>
                  </a:lnTo>
                  <a:lnTo>
                    <a:pt x="3489344" y="2421034"/>
                  </a:lnTo>
                  <a:lnTo>
                    <a:pt x="3489807" y="2365971"/>
                  </a:lnTo>
                  <a:lnTo>
                    <a:pt x="3489344" y="2310909"/>
                  </a:lnTo>
                  <a:lnTo>
                    <a:pt x="3487961" y="2256154"/>
                  </a:lnTo>
                  <a:lnTo>
                    <a:pt x="3485668" y="2201721"/>
                  </a:lnTo>
                  <a:lnTo>
                    <a:pt x="3482475" y="2147623"/>
                  </a:lnTo>
                  <a:lnTo>
                    <a:pt x="3478393" y="2093875"/>
                  </a:lnTo>
                  <a:lnTo>
                    <a:pt x="3473431" y="2040488"/>
                  </a:lnTo>
                  <a:lnTo>
                    <a:pt x="3467600" y="1987478"/>
                  </a:lnTo>
                  <a:lnTo>
                    <a:pt x="3460909" y="1934858"/>
                  </a:lnTo>
                  <a:lnTo>
                    <a:pt x="3453368" y="1882641"/>
                  </a:lnTo>
                  <a:lnTo>
                    <a:pt x="3444988" y="1830841"/>
                  </a:lnTo>
                  <a:lnTo>
                    <a:pt x="3435779" y="1779471"/>
                  </a:lnTo>
                  <a:lnTo>
                    <a:pt x="3425750" y="1728546"/>
                  </a:lnTo>
                  <a:lnTo>
                    <a:pt x="3414911" y="1678079"/>
                  </a:lnTo>
                  <a:lnTo>
                    <a:pt x="3403274" y="1628083"/>
                  </a:lnTo>
                  <a:lnTo>
                    <a:pt x="3390847" y="1578572"/>
                  </a:lnTo>
                  <a:lnTo>
                    <a:pt x="3377641" y="1529559"/>
                  </a:lnTo>
                  <a:lnTo>
                    <a:pt x="3363665" y="1481059"/>
                  </a:lnTo>
                  <a:lnTo>
                    <a:pt x="3348930" y="1433085"/>
                  </a:lnTo>
                  <a:lnTo>
                    <a:pt x="3333446" y="1385650"/>
                  </a:lnTo>
                  <a:lnTo>
                    <a:pt x="3317223" y="1338768"/>
                  </a:lnTo>
                  <a:lnTo>
                    <a:pt x="3300271" y="1292453"/>
                  </a:lnTo>
                  <a:lnTo>
                    <a:pt x="3282600" y="1246718"/>
                  </a:lnTo>
                  <a:lnTo>
                    <a:pt x="3264220" y="1201577"/>
                  </a:lnTo>
                  <a:lnTo>
                    <a:pt x="3245141" y="1157044"/>
                  </a:lnTo>
                  <a:lnTo>
                    <a:pt x="3225373" y="1113132"/>
                  </a:lnTo>
                  <a:lnTo>
                    <a:pt x="3204926" y="1069854"/>
                  </a:lnTo>
                  <a:lnTo>
                    <a:pt x="3183810" y="1027225"/>
                  </a:lnTo>
                  <a:lnTo>
                    <a:pt x="3162035" y="985258"/>
                  </a:lnTo>
                  <a:lnTo>
                    <a:pt x="3139612" y="943966"/>
                  </a:lnTo>
                  <a:lnTo>
                    <a:pt x="3116550" y="903363"/>
                  </a:lnTo>
                  <a:lnTo>
                    <a:pt x="3092859" y="863464"/>
                  </a:lnTo>
                  <a:lnTo>
                    <a:pt x="3068549" y="824280"/>
                  </a:lnTo>
                  <a:lnTo>
                    <a:pt x="3043631" y="785827"/>
                  </a:lnTo>
                  <a:lnTo>
                    <a:pt x="3018114" y="748117"/>
                  </a:lnTo>
                  <a:lnTo>
                    <a:pt x="2992009" y="711165"/>
                  </a:lnTo>
                  <a:lnTo>
                    <a:pt x="2965325" y="674983"/>
                  </a:lnTo>
                  <a:lnTo>
                    <a:pt x="2938072" y="639586"/>
                  </a:lnTo>
                  <a:lnTo>
                    <a:pt x="2910261" y="604987"/>
                  </a:lnTo>
                  <a:lnTo>
                    <a:pt x="2881902" y="571199"/>
                  </a:lnTo>
                  <a:lnTo>
                    <a:pt x="2853005" y="538237"/>
                  </a:lnTo>
                  <a:lnTo>
                    <a:pt x="2823578" y="506113"/>
                  </a:lnTo>
                  <a:lnTo>
                    <a:pt x="2793634" y="474842"/>
                  </a:lnTo>
                  <a:lnTo>
                    <a:pt x="2763182" y="444438"/>
                  </a:lnTo>
                  <a:lnTo>
                    <a:pt x="2732231" y="414913"/>
                  </a:lnTo>
                  <a:lnTo>
                    <a:pt x="2700792" y="386281"/>
                  </a:lnTo>
                  <a:lnTo>
                    <a:pt x="2668875" y="358556"/>
                  </a:lnTo>
                  <a:lnTo>
                    <a:pt x="2636489" y="331752"/>
                  </a:lnTo>
                  <a:lnTo>
                    <a:pt x="2603646" y="305882"/>
                  </a:lnTo>
                  <a:lnTo>
                    <a:pt x="2570354" y="280959"/>
                  </a:lnTo>
                  <a:lnTo>
                    <a:pt x="2536625" y="256998"/>
                  </a:lnTo>
                  <a:lnTo>
                    <a:pt x="2502468" y="234012"/>
                  </a:lnTo>
                  <a:lnTo>
                    <a:pt x="2467892" y="212015"/>
                  </a:lnTo>
                  <a:lnTo>
                    <a:pt x="2432909" y="191020"/>
                  </a:lnTo>
                  <a:lnTo>
                    <a:pt x="2397528" y="171041"/>
                  </a:lnTo>
                  <a:lnTo>
                    <a:pt x="2361759" y="152091"/>
                  </a:lnTo>
                  <a:lnTo>
                    <a:pt x="2325612" y="134184"/>
                  </a:lnTo>
                  <a:lnTo>
                    <a:pt x="2289098" y="117333"/>
                  </a:lnTo>
                  <a:lnTo>
                    <a:pt x="2252226" y="101553"/>
                  </a:lnTo>
                  <a:lnTo>
                    <a:pt x="2215006" y="86857"/>
                  </a:lnTo>
                  <a:lnTo>
                    <a:pt x="2177449" y="73259"/>
                  </a:lnTo>
                  <a:lnTo>
                    <a:pt x="2139563" y="60771"/>
                  </a:lnTo>
                  <a:lnTo>
                    <a:pt x="2101361" y="49408"/>
                  </a:lnTo>
                  <a:lnTo>
                    <a:pt x="2062851" y="39184"/>
                  </a:lnTo>
                  <a:lnTo>
                    <a:pt x="2024043" y="30111"/>
                  </a:lnTo>
                  <a:lnTo>
                    <a:pt x="1984948" y="22204"/>
                  </a:lnTo>
                  <a:lnTo>
                    <a:pt x="1945576" y="15476"/>
                  </a:lnTo>
                  <a:lnTo>
                    <a:pt x="1905936" y="9941"/>
                  </a:lnTo>
                  <a:lnTo>
                    <a:pt x="1866039" y="5612"/>
                  </a:lnTo>
                  <a:lnTo>
                    <a:pt x="1825894" y="2503"/>
                  </a:lnTo>
                  <a:lnTo>
                    <a:pt x="1785512" y="628"/>
                  </a:lnTo>
                  <a:lnTo>
                    <a:pt x="174490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702561" y="4431753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414388"/>
                  </a:moveTo>
                  <a:lnTo>
                    <a:pt x="1509128" y="306616"/>
                  </a:lnTo>
                  <a:lnTo>
                    <a:pt x="1326654" y="76657"/>
                  </a:lnTo>
                  <a:lnTo>
                    <a:pt x="1216317" y="0"/>
                  </a:lnTo>
                  <a:lnTo>
                    <a:pt x="1133525" y="76657"/>
                  </a:lnTo>
                  <a:lnTo>
                    <a:pt x="1033741" y="306616"/>
                  </a:lnTo>
                  <a:lnTo>
                    <a:pt x="930846" y="492277"/>
                  </a:lnTo>
                  <a:lnTo>
                    <a:pt x="931049" y="518147"/>
                  </a:lnTo>
                  <a:lnTo>
                    <a:pt x="912939" y="578192"/>
                  </a:lnTo>
                  <a:lnTo>
                    <a:pt x="939685" y="807745"/>
                  </a:lnTo>
                  <a:lnTo>
                    <a:pt x="999718" y="858100"/>
                  </a:lnTo>
                  <a:lnTo>
                    <a:pt x="1019632" y="869416"/>
                  </a:lnTo>
                  <a:lnTo>
                    <a:pt x="902931" y="886879"/>
                  </a:lnTo>
                  <a:lnTo>
                    <a:pt x="781392" y="1074674"/>
                  </a:lnTo>
                  <a:lnTo>
                    <a:pt x="766356" y="1177721"/>
                  </a:lnTo>
                  <a:lnTo>
                    <a:pt x="833907" y="1210017"/>
                  </a:lnTo>
                  <a:lnTo>
                    <a:pt x="680262" y="1327353"/>
                  </a:lnTo>
                  <a:lnTo>
                    <a:pt x="641438" y="1402486"/>
                  </a:lnTo>
                  <a:lnTo>
                    <a:pt x="675805" y="1418361"/>
                  </a:lnTo>
                  <a:lnTo>
                    <a:pt x="554685" y="1446923"/>
                  </a:lnTo>
                  <a:lnTo>
                    <a:pt x="504215" y="1493901"/>
                  </a:lnTo>
                  <a:lnTo>
                    <a:pt x="574484" y="1560957"/>
                  </a:lnTo>
                  <a:lnTo>
                    <a:pt x="417969" y="1562049"/>
                  </a:lnTo>
                  <a:lnTo>
                    <a:pt x="361721" y="1595069"/>
                  </a:lnTo>
                  <a:lnTo>
                    <a:pt x="397979" y="1655813"/>
                  </a:lnTo>
                  <a:lnTo>
                    <a:pt x="236067" y="1642084"/>
                  </a:lnTo>
                  <a:lnTo>
                    <a:pt x="176301" y="1672386"/>
                  </a:lnTo>
                  <a:lnTo>
                    <a:pt x="202641" y="1729701"/>
                  </a:lnTo>
                  <a:lnTo>
                    <a:pt x="61658" y="1706194"/>
                  </a:lnTo>
                  <a:lnTo>
                    <a:pt x="0" y="1727098"/>
                  </a:lnTo>
                  <a:lnTo>
                    <a:pt x="9423" y="1819109"/>
                  </a:lnTo>
                  <a:lnTo>
                    <a:pt x="77876" y="2008263"/>
                  </a:lnTo>
                  <a:lnTo>
                    <a:pt x="159791" y="2079929"/>
                  </a:lnTo>
                  <a:lnTo>
                    <a:pt x="213880" y="2103818"/>
                  </a:lnTo>
                  <a:lnTo>
                    <a:pt x="264261" y="2079929"/>
                  </a:lnTo>
                  <a:lnTo>
                    <a:pt x="335038" y="2008263"/>
                  </a:lnTo>
                  <a:lnTo>
                    <a:pt x="340588" y="1938401"/>
                  </a:lnTo>
                  <a:lnTo>
                    <a:pt x="380695" y="1993823"/>
                  </a:lnTo>
                  <a:lnTo>
                    <a:pt x="458216" y="2012124"/>
                  </a:lnTo>
                  <a:lnTo>
                    <a:pt x="506247" y="2008517"/>
                  </a:lnTo>
                  <a:lnTo>
                    <a:pt x="544804" y="1974240"/>
                  </a:lnTo>
                  <a:lnTo>
                    <a:pt x="593852" y="1900580"/>
                  </a:lnTo>
                  <a:lnTo>
                    <a:pt x="588632" y="1874520"/>
                  </a:lnTo>
                  <a:lnTo>
                    <a:pt x="736942" y="1914194"/>
                  </a:lnTo>
                  <a:lnTo>
                    <a:pt x="811758" y="1911451"/>
                  </a:lnTo>
                  <a:lnTo>
                    <a:pt x="833412" y="1851279"/>
                  </a:lnTo>
                  <a:lnTo>
                    <a:pt x="824191" y="1719135"/>
                  </a:lnTo>
                  <a:lnTo>
                    <a:pt x="823976" y="1718906"/>
                  </a:lnTo>
                  <a:lnTo>
                    <a:pt x="1071499" y="1590281"/>
                  </a:lnTo>
                  <a:lnTo>
                    <a:pt x="1146581" y="1513636"/>
                  </a:lnTo>
                  <a:lnTo>
                    <a:pt x="1068882" y="1477010"/>
                  </a:lnTo>
                  <a:lnTo>
                    <a:pt x="1221740" y="1390624"/>
                  </a:lnTo>
                  <a:lnTo>
                    <a:pt x="1271676" y="1320431"/>
                  </a:lnTo>
                  <a:lnTo>
                    <a:pt x="1155522" y="1267015"/>
                  </a:lnTo>
                  <a:lnTo>
                    <a:pt x="1281239" y="1139672"/>
                  </a:lnTo>
                  <a:lnTo>
                    <a:pt x="1333080" y="1065745"/>
                  </a:lnTo>
                  <a:lnTo>
                    <a:pt x="1309585" y="1027480"/>
                  </a:lnTo>
                  <a:lnTo>
                    <a:pt x="1217282" y="998969"/>
                  </a:lnTo>
                  <a:lnTo>
                    <a:pt x="1198181" y="928306"/>
                  </a:lnTo>
                  <a:lnTo>
                    <a:pt x="1274064" y="945527"/>
                  </a:lnTo>
                  <a:lnTo>
                    <a:pt x="1431480" y="763143"/>
                  </a:lnTo>
                  <a:lnTo>
                    <a:pt x="1487741" y="666013"/>
                  </a:lnTo>
                  <a:lnTo>
                    <a:pt x="1446250" y="621449"/>
                  </a:lnTo>
                  <a:lnTo>
                    <a:pt x="1310424" y="596747"/>
                  </a:lnTo>
                  <a:lnTo>
                    <a:pt x="1251038" y="571677"/>
                  </a:lnTo>
                  <a:lnTo>
                    <a:pt x="1369822" y="557187"/>
                  </a:lnTo>
                  <a:lnTo>
                    <a:pt x="1483728" y="516178"/>
                  </a:lnTo>
                  <a:lnTo>
                    <a:pt x="1536217" y="476415"/>
                  </a:lnTo>
                  <a:lnTo>
                    <a:pt x="1540319" y="41438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9760509" y="4724704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165569" y="500405"/>
                  </a:moveTo>
                  <a:lnTo>
                    <a:pt x="137299" y="483476"/>
                  </a:lnTo>
                  <a:lnTo>
                    <a:pt x="80657" y="451319"/>
                  </a:lnTo>
                  <a:lnTo>
                    <a:pt x="0" y="406146"/>
                  </a:lnTo>
                  <a:lnTo>
                    <a:pt x="165569" y="500405"/>
                  </a:lnTo>
                  <a:close/>
                </a:path>
                <a:path w="308609" h="501014">
                  <a:moveTo>
                    <a:pt x="232676" y="412750"/>
                  </a:moveTo>
                  <a:lnTo>
                    <a:pt x="150202" y="379158"/>
                  </a:lnTo>
                  <a:lnTo>
                    <a:pt x="106349" y="371843"/>
                  </a:lnTo>
                  <a:lnTo>
                    <a:pt x="86423" y="394284"/>
                  </a:lnTo>
                  <a:lnTo>
                    <a:pt x="76822" y="444093"/>
                  </a:lnTo>
                  <a:lnTo>
                    <a:pt x="232676" y="412750"/>
                  </a:lnTo>
                  <a:close/>
                </a:path>
                <a:path w="308609" h="501014">
                  <a:moveTo>
                    <a:pt x="308254" y="129209"/>
                  </a:moveTo>
                  <a:lnTo>
                    <a:pt x="224675" y="69672"/>
                  </a:lnTo>
                  <a:lnTo>
                    <a:pt x="229133" y="59982"/>
                  </a:lnTo>
                  <a:lnTo>
                    <a:pt x="231482" y="52031"/>
                  </a:lnTo>
                  <a:lnTo>
                    <a:pt x="207721" y="57581"/>
                  </a:lnTo>
                  <a:lnTo>
                    <a:pt x="126923" y="0"/>
                  </a:lnTo>
                  <a:lnTo>
                    <a:pt x="126047" y="23901"/>
                  </a:lnTo>
                  <a:lnTo>
                    <a:pt x="144653" y="45326"/>
                  </a:lnTo>
                  <a:lnTo>
                    <a:pt x="178473" y="64414"/>
                  </a:lnTo>
                  <a:lnTo>
                    <a:pt x="84582" y="86360"/>
                  </a:lnTo>
                  <a:lnTo>
                    <a:pt x="141109" y="134505"/>
                  </a:lnTo>
                  <a:lnTo>
                    <a:pt x="175018" y="147802"/>
                  </a:lnTo>
                  <a:lnTo>
                    <a:pt x="199834" y="123786"/>
                  </a:lnTo>
                  <a:lnTo>
                    <a:pt x="217601" y="85102"/>
                  </a:lnTo>
                  <a:lnTo>
                    <a:pt x="308254" y="129209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69622" y="5444074"/>
              <a:ext cx="166585" cy="151068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9542513" y="5706872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88" y="74815"/>
                  </a:moveTo>
                  <a:lnTo>
                    <a:pt x="150164" y="33032"/>
                  </a:lnTo>
                  <a:lnTo>
                    <a:pt x="118300" y="17589"/>
                  </a:lnTo>
                  <a:lnTo>
                    <a:pt x="104152" y="27127"/>
                  </a:lnTo>
                  <a:lnTo>
                    <a:pt x="98247" y="54914"/>
                  </a:lnTo>
                  <a:lnTo>
                    <a:pt x="97116" y="0"/>
                  </a:lnTo>
                  <a:lnTo>
                    <a:pt x="96062" y="59321"/>
                  </a:lnTo>
                  <a:lnTo>
                    <a:pt x="96050" y="60032"/>
                  </a:lnTo>
                  <a:lnTo>
                    <a:pt x="29641" y="44615"/>
                  </a:lnTo>
                  <a:lnTo>
                    <a:pt x="0" y="38963"/>
                  </a:lnTo>
                  <a:lnTo>
                    <a:pt x="1727" y="42887"/>
                  </a:lnTo>
                  <a:lnTo>
                    <a:pt x="28409" y="56019"/>
                  </a:lnTo>
                  <a:lnTo>
                    <a:pt x="96050" y="63017"/>
                  </a:lnTo>
                  <a:lnTo>
                    <a:pt x="95986" y="92176"/>
                  </a:lnTo>
                  <a:lnTo>
                    <a:pt x="97116" y="110350"/>
                  </a:lnTo>
                  <a:lnTo>
                    <a:pt x="99720" y="125615"/>
                  </a:lnTo>
                  <a:lnTo>
                    <a:pt x="98425" y="63258"/>
                  </a:lnTo>
                  <a:lnTo>
                    <a:pt x="210388" y="74815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09393" y="5935287"/>
              <a:ext cx="135763" cy="98907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51823" y="6174505"/>
              <a:ext cx="155676" cy="141376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49426" y="4556671"/>
              <a:ext cx="1499548" cy="1945043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9864880" y="4734938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0" y="89749"/>
                  </a:moveTo>
                  <a:lnTo>
                    <a:pt x="35890" y="116978"/>
                  </a:lnTo>
                  <a:lnTo>
                    <a:pt x="69362" y="125720"/>
                  </a:lnTo>
                  <a:lnTo>
                    <a:pt x="81165" y="124941"/>
                  </a:lnTo>
                  <a:lnTo>
                    <a:pt x="92698" y="122099"/>
                  </a:lnTo>
                  <a:lnTo>
                    <a:pt x="99901" y="118865"/>
                  </a:lnTo>
                  <a:lnTo>
                    <a:pt x="69331" y="118865"/>
                  </a:lnTo>
                  <a:lnTo>
                    <a:pt x="58716" y="118335"/>
                  </a:lnTo>
                  <a:lnTo>
                    <a:pt x="18262" y="102593"/>
                  </a:lnTo>
                  <a:lnTo>
                    <a:pt x="8993" y="96409"/>
                  </a:lnTo>
                  <a:lnTo>
                    <a:pt x="0" y="89749"/>
                  </a:lnTo>
                  <a:close/>
                </a:path>
                <a:path w="296545" h="125729">
                  <a:moveTo>
                    <a:pt x="150311" y="61428"/>
                  </a:moveTo>
                  <a:lnTo>
                    <a:pt x="140017" y="61428"/>
                  </a:lnTo>
                  <a:lnTo>
                    <a:pt x="139763" y="62152"/>
                  </a:lnTo>
                  <a:lnTo>
                    <a:pt x="115823" y="96607"/>
                  </a:lnTo>
                  <a:lnTo>
                    <a:pt x="79794" y="117536"/>
                  </a:lnTo>
                  <a:lnTo>
                    <a:pt x="69331" y="118865"/>
                  </a:lnTo>
                  <a:lnTo>
                    <a:pt x="99901" y="118865"/>
                  </a:lnTo>
                  <a:lnTo>
                    <a:pt x="130311" y="94712"/>
                  </a:lnTo>
                  <a:lnTo>
                    <a:pt x="149072" y="65314"/>
                  </a:lnTo>
                  <a:lnTo>
                    <a:pt x="149224" y="65060"/>
                  </a:lnTo>
                  <a:lnTo>
                    <a:pt x="149326" y="64603"/>
                  </a:lnTo>
                  <a:lnTo>
                    <a:pt x="150311" y="61428"/>
                  </a:lnTo>
                  <a:close/>
                </a:path>
                <a:path w="296545" h="125729">
                  <a:moveTo>
                    <a:pt x="139953" y="61552"/>
                  </a:moveTo>
                  <a:lnTo>
                    <a:pt x="139647" y="62152"/>
                  </a:lnTo>
                  <a:lnTo>
                    <a:pt x="139953" y="61552"/>
                  </a:lnTo>
                  <a:close/>
                </a:path>
                <a:path w="296545" h="125729">
                  <a:moveTo>
                    <a:pt x="140017" y="61428"/>
                  </a:moveTo>
                  <a:lnTo>
                    <a:pt x="139763" y="62152"/>
                  </a:lnTo>
                  <a:lnTo>
                    <a:pt x="140017" y="61428"/>
                  </a:lnTo>
                  <a:close/>
                </a:path>
                <a:path w="296545" h="125729">
                  <a:moveTo>
                    <a:pt x="218298" y="0"/>
                  </a:moveTo>
                  <a:lnTo>
                    <a:pt x="172468" y="12571"/>
                  </a:lnTo>
                  <a:lnTo>
                    <a:pt x="143387" y="50741"/>
                  </a:lnTo>
                  <a:lnTo>
                    <a:pt x="139953" y="61552"/>
                  </a:lnTo>
                  <a:lnTo>
                    <a:pt x="150311" y="61428"/>
                  </a:lnTo>
                  <a:lnTo>
                    <a:pt x="169417" y="26897"/>
                  </a:lnTo>
                  <a:lnTo>
                    <a:pt x="207517" y="8240"/>
                  </a:lnTo>
                  <a:lnTo>
                    <a:pt x="229687" y="6743"/>
                  </a:lnTo>
                  <a:lnTo>
                    <a:pt x="261959" y="6743"/>
                  </a:lnTo>
                  <a:lnTo>
                    <a:pt x="253060" y="4214"/>
                  </a:lnTo>
                  <a:lnTo>
                    <a:pt x="241655" y="1943"/>
                  </a:lnTo>
                  <a:lnTo>
                    <a:pt x="230050" y="481"/>
                  </a:lnTo>
                  <a:lnTo>
                    <a:pt x="218298" y="0"/>
                  </a:lnTo>
                  <a:close/>
                </a:path>
                <a:path w="296545" h="125729">
                  <a:moveTo>
                    <a:pt x="261959" y="6743"/>
                  </a:moveTo>
                  <a:lnTo>
                    <a:pt x="229687" y="6743"/>
                  </a:lnTo>
                  <a:lnTo>
                    <a:pt x="240909" y="7478"/>
                  </a:lnTo>
                  <a:lnTo>
                    <a:pt x="252094" y="8990"/>
                  </a:lnTo>
                  <a:lnTo>
                    <a:pt x="263278" y="11000"/>
                  </a:lnTo>
                  <a:lnTo>
                    <a:pt x="274362" y="13646"/>
                  </a:lnTo>
                  <a:lnTo>
                    <a:pt x="285340" y="16846"/>
                  </a:lnTo>
                  <a:lnTo>
                    <a:pt x="296202" y="20521"/>
                  </a:lnTo>
                  <a:lnTo>
                    <a:pt x="285864" y="15462"/>
                  </a:lnTo>
                  <a:lnTo>
                    <a:pt x="275183" y="11110"/>
                  </a:lnTo>
                  <a:lnTo>
                    <a:pt x="264226" y="7387"/>
                  </a:lnTo>
                  <a:lnTo>
                    <a:pt x="261959" y="674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" name="object 263"/>
            <p:cNvPicPr/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905960" y="4738329"/>
              <a:ext cx="182600" cy="129222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9734292" y="5128693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0" y="78435"/>
                  </a:moveTo>
                  <a:lnTo>
                    <a:pt x="38519" y="93713"/>
                  </a:lnTo>
                  <a:lnTo>
                    <a:pt x="78917" y="104317"/>
                  </a:lnTo>
                  <a:lnTo>
                    <a:pt x="92900" y="106413"/>
                  </a:lnTo>
                  <a:lnTo>
                    <a:pt x="100177" y="106260"/>
                  </a:lnTo>
                  <a:lnTo>
                    <a:pt x="107378" y="105968"/>
                  </a:lnTo>
                  <a:lnTo>
                    <a:pt x="115074" y="105194"/>
                  </a:lnTo>
                  <a:lnTo>
                    <a:pt x="125793" y="98552"/>
                  </a:lnTo>
                  <a:lnTo>
                    <a:pt x="126117" y="98209"/>
                  </a:lnTo>
                  <a:lnTo>
                    <a:pt x="93319" y="98209"/>
                  </a:lnTo>
                  <a:lnTo>
                    <a:pt x="86626" y="97891"/>
                  </a:lnTo>
                  <a:lnTo>
                    <a:pt x="39814" y="89357"/>
                  </a:lnTo>
                  <a:lnTo>
                    <a:pt x="19873" y="84124"/>
                  </a:lnTo>
                  <a:lnTo>
                    <a:pt x="0" y="78435"/>
                  </a:lnTo>
                  <a:close/>
                </a:path>
                <a:path w="278765" h="106679">
                  <a:moveTo>
                    <a:pt x="186677" y="0"/>
                  </a:moveTo>
                  <a:lnTo>
                    <a:pt x="139928" y="15049"/>
                  </a:lnTo>
                  <a:lnTo>
                    <a:pt x="116878" y="58889"/>
                  </a:lnTo>
                  <a:lnTo>
                    <a:pt x="116636" y="60579"/>
                  </a:lnTo>
                  <a:lnTo>
                    <a:pt x="117487" y="62103"/>
                  </a:lnTo>
                  <a:lnTo>
                    <a:pt x="121299" y="70582"/>
                  </a:lnTo>
                  <a:lnTo>
                    <a:pt x="123150" y="79435"/>
                  </a:lnTo>
                  <a:lnTo>
                    <a:pt x="122122" y="87388"/>
                  </a:lnTo>
                  <a:lnTo>
                    <a:pt x="117297" y="93167"/>
                  </a:lnTo>
                  <a:lnTo>
                    <a:pt x="112763" y="96253"/>
                  </a:lnTo>
                  <a:lnTo>
                    <a:pt x="106260" y="97459"/>
                  </a:lnTo>
                  <a:lnTo>
                    <a:pt x="93319" y="98209"/>
                  </a:lnTo>
                  <a:lnTo>
                    <a:pt x="126117" y="98209"/>
                  </a:lnTo>
                  <a:lnTo>
                    <a:pt x="128981" y="95173"/>
                  </a:lnTo>
                  <a:lnTo>
                    <a:pt x="130733" y="91122"/>
                  </a:lnTo>
                  <a:lnTo>
                    <a:pt x="132537" y="87096"/>
                  </a:lnTo>
                  <a:lnTo>
                    <a:pt x="132956" y="82804"/>
                  </a:lnTo>
                  <a:lnTo>
                    <a:pt x="132697" y="78435"/>
                  </a:lnTo>
                  <a:lnTo>
                    <a:pt x="132105" y="70802"/>
                  </a:lnTo>
                  <a:lnTo>
                    <a:pt x="129578" y="63931"/>
                  </a:lnTo>
                  <a:lnTo>
                    <a:pt x="127640" y="60325"/>
                  </a:lnTo>
                  <a:lnTo>
                    <a:pt x="126530" y="60325"/>
                  </a:lnTo>
                  <a:lnTo>
                    <a:pt x="125920" y="57124"/>
                  </a:lnTo>
                  <a:lnTo>
                    <a:pt x="127244" y="57124"/>
                  </a:lnTo>
                  <a:lnTo>
                    <a:pt x="128948" y="49492"/>
                  </a:lnTo>
                  <a:lnTo>
                    <a:pt x="132862" y="39271"/>
                  </a:lnTo>
                  <a:lnTo>
                    <a:pt x="165001" y="12123"/>
                  </a:lnTo>
                  <a:lnTo>
                    <a:pt x="198544" y="7481"/>
                  </a:lnTo>
                  <a:lnTo>
                    <a:pt x="239060" y="7481"/>
                  </a:lnTo>
                  <a:lnTo>
                    <a:pt x="234226" y="6070"/>
                  </a:lnTo>
                  <a:lnTo>
                    <a:pt x="222571" y="3468"/>
                  </a:lnTo>
                  <a:lnTo>
                    <a:pt x="210756" y="1482"/>
                  </a:lnTo>
                  <a:lnTo>
                    <a:pt x="198789" y="273"/>
                  </a:lnTo>
                  <a:lnTo>
                    <a:pt x="186677" y="0"/>
                  </a:lnTo>
                  <a:close/>
                </a:path>
                <a:path w="278765" h="106679">
                  <a:moveTo>
                    <a:pt x="125920" y="57124"/>
                  </a:moveTo>
                  <a:lnTo>
                    <a:pt x="126530" y="60325"/>
                  </a:lnTo>
                  <a:lnTo>
                    <a:pt x="126855" y="58865"/>
                  </a:lnTo>
                  <a:lnTo>
                    <a:pt x="125920" y="57124"/>
                  </a:lnTo>
                  <a:close/>
                </a:path>
                <a:path w="278765" h="106679">
                  <a:moveTo>
                    <a:pt x="126855" y="58865"/>
                  </a:moveTo>
                  <a:lnTo>
                    <a:pt x="126530" y="60325"/>
                  </a:lnTo>
                  <a:lnTo>
                    <a:pt x="127640" y="60325"/>
                  </a:lnTo>
                  <a:lnTo>
                    <a:pt x="126855" y="58865"/>
                  </a:lnTo>
                  <a:close/>
                </a:path>
                <a:path w="278765" h="106679">
                  <a:moveTo>
                    <a:pt x="127244" y="57124"/>
                  </a:moveTo>
                  <a:lnTo>
                    <a:pt x="125920" y="57124"/>
                  </a:lnTo>
                  <a:lnTo>
                    <a:pt x="126855" y="58865"/>
                  </a:lnTo>
                  <a:lnTo>
                    <a:pt x="127244" y="57124"/>
                  </a:lnTo>
                  <a:close/>
                </a:path>
                <a:path w="278765" h="106679">
                  <a:moveTo>
                    <a:pt x="239060" y="7481"/>
                  </a:moveTo>
                  <a:lnTo>
                    <a:pt x="198544" y="7481"/>
                  </a:lnTo>
                  <a:lnTo>
                    <a:pt x="210081" y="7939"/>
                  </a:lnTo>
                  <a:lnTo>
                    <a:pt x="221636" y="9151"/>
                  </a:lnTo>
                  <a:lnTo>
                    <a:pt x="267415" y="18929"/>
                  </a:lnTo>
                  <a:lnTo>
                    <a:pt x="278688" y="22390"/>
                  </a:lnTo>
                  <a:lnTo>
                    <a:pt x="267924" y="17480"/>
                  </a:lnTo>
                  <a:lnTo>
                    <a:pt x="256822" y="13155"/>
                  </a:lnTo>
                  <a:lnTo>
                    <a:pt x="245562" y="9378"/>
                  </a:lnTo>
                  <a:lnTo>
                    <a:pt x="239060" y="7481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80297" y="5144485"/>
              <a:ext cx="165582" cy="94246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89401" y="5457682"/>
              <a:ext cx="166585" cy="135350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9429178" y="5720511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35763" y="254800"/>
                  </a:moveTo>
                  <a:lnTo>
                    <a:pt x="129463" y="254990"/>
                  </a:lnTo>
                  <a:lnTo>
                    <a:pt x="123317" y="255993"/>
                  </a:lnTo>
                  <a:lnTo>
                    <a:pt x="117106" y="256844"/>
                  </a:lnTo>
                  <a:lnTo>
                    <a:pt x="110934" y="257924"/>
                  </a:lnTo>
                  <a:lnTo>
                    <a:pt x="104775" y="259219"/>
                  </a:lnTo>
                  <a:lnTo>
                    <a:pt x="98717" y="260997"/>
                  </a:lnTo>
                  <a:lnTo>
                    <a:pt x="92633" y="262686"/>
                  </a:lnTo>
                  <a:lnTo>
                    <a:pt x="86652" y="264922"/>
                  </a:lnTo>
                  <a:lnTo>
                    <a:pt x="80759" y="267754"/>
                  </a:lnTo>
                  <a:lnTo>
                    <a:pt x="76352" y="270167"/>
                  </a:lnTo>
                  <a:lnTo>
                    <a:pt x="75780" y="267500"/>
                  </a:lnTo>
                  <a:lnTo>
                    <a:pt x="70739" y="241592"/>
                  </a:lnTo>
                  <a:lnTo>
                    <a:pt x="67868" y="228434"/>
                  </a:lnTo>
                  <a:lnTo>
                    <a:pt x="66662" y="235127"/>
                  </a:lnTo>
                  <a:lnTo>
                    <a:pt x="65938" y="241871"/>
                  </a:lnTo>
                  <a:lnTo>
                    <a:pt x="65620" y="248640"/>
                  </a:lnTo>
                  <a:lnTo>
                    <a:pt x="65646" y="255397"/>
                  </a:lnTo>
                  <a:lnTo>
                    <a:pt x="65951" y="262178"/>
                  </a:lnTo>
                  <a:lnTo>
                    <a:pt x="66598" y="268947"/>
                  </a:lnTo>
                  <a:lnTo>
                    <a:pt x="67576" y="275691"/>
                  </a:lnTo>
                  <a:lnTo>
                    <a:pt x="67627" y="275996"/>
                  </a:lnTo>
                  <a:lnTo>
                    <a:pt x="66522" y="278244"/>
                  </a:lnTo>
                  <a:lnTo>
                    <a:pt x="25285" y="266890"/>
                  </a:lnTo>
                  <a:lnTo>
                    <a:pt x="0" y="254800"/>
                  </a:lnTo>
                  <a:lnTo>
                    <a:pt x="3733" y="260057"/>
                  </a:lnTo>
                  <a:lnTo>
                    <a:pt x="40347" y="280797"/>
                  </a:lnTo>
                  <a:lnTo>
                    <a:pt x="70624" y="289204"/>
                  </a:lnTo>
                  <a:lnTo>
                    <a:pt x="72669" y="295579"/>
                  </a:lnTo>
                  <a:lnTo>
                    <a:pt x="98094" y="327329"/>
                  </a:lnTo>
                  <a:lnTo>
                    <a:pt x="93891" y="322160"/>
                  </a:lnTo>
                  <a:lnTo>
                    <a:pt x="90512" y="316661"/>
                  </a:lnTo>
                  <a:lnTo>
                    <a:pt x="78498" y="279933"/>
                  </a:lnTo>
                  <a:lnTo>
                    <a:pt x="80200" y="278714"/>
                  </a:lnTo>
                  <a:lnTo>
                    <a:pt x="85102" y="275971"/>
                  </a:lnTo>
                  <a:lnTo>
                    <a:pt x="90131" y="273024"/>
                  </a:lnTo>
                  <a:lnTo>
                    <a:pt x="101257" y="268224"/>
                  </a:lnTo>
                  <a:lnTo>
                    <a:pt x="109740" y="264795"/>
                  </a:lnTo>
                  <a:lnTo>
                    <a:pt x="135763" y="254800"/>
                  </a:lnTo>
                  <a:close/>
                </a:path>
                <a:path w="343534" h="327660">
                  <a:moveTo>
                    <a:pt x="343496" y="74803"/>
                  </a:moveTo>
                  <a:lnTo>
                    <a:pt x="308508" y="50088"/>
                  </a:lnTo>
                  <a:lnTo>
                    <a:pt x="293014" y="42100"/>
                  </a:lnTo>
                  <a:lnTo>
                    <a:pt x="285800" y="39001"/>
                  </a:lnTo>
                  <a:lnTo>
                    <a:pt x="277596" y="36118"/>
                  </a:lnTo>
                  <a:lnTo>
                    <a:pt x="269062" y="33807"/>
                  </a:lnTo>
                  <a:lnTo>
                    <a:pt x="260121" y="32550"/>
                  </a:lnTo>
                  <a:lnTo>
                    <a:pt x="250748" y="32791"/>
                  </a:lnTo>
                  <a:lnTo>
                    <a:pt x="244487" y="33566"/>
                  </a:lnTo>
                  <a:lnTo>
                    <a:pt x="237591" y="36385"/>
                  </a:lnTo>
                  <a:lnTo>
                    <a:pt x="234149" y="40436"/>
                  </a:lnTo>
                  <a:lnTo>
                    <a:pt x="233743" y="31457"/>
                  </a:lnTo>
                  <a:lnTo>
                    <a:pt x="232397" y="15748"/>
                  </a:lnTo>
                  <a:lnTo>
                    <a:pt x="230238" y="0"/>
                  </a:lnTo>
                  <a:lnTo>
                    <a:pt x="227609" y="15684"/>
                  </a:lnTo>
                  <a:lnTo>
                    <a:pt x="225996" y="31407"/>
                  </a:lnTo>
                  <a:lnTo>
                    <a:pt x="225171" y="47142"/>
                  </a:lnTo>
                  <a:lnTo>
                    <a:pt x="225056" y="54343"/>
                  </a:lnTo>
                  <a:lnTo>
                    <a:pt x="219367" y="53136"/>
                  </a:lnTo>
                  <a:lnTo>
                    <a:pt x="207365" y="50850"/>
                  </a:lnTo>
                  <a:lnTo>
                    <a:pt x="195326" y="48768"/>
                  </a:lnTo>
                  <a:lnTo>
                    <a:pt x="190995" y="48107"/>
                  </a:lnTo>
                  <a:lnTo>
                    <a:pt x="186143" y="47371"/>
                  </a:lnTo>
                  <a:lnTo>
                    <a:pt x="183222" y="46926"/>
                  </a:lnTo>
                  <a:lnTo>
                    <a:pt x="175082" y="45961"/>
                  </a:lnTo>
                  <a:lnTo>
                    <a:pt x="171551" y="45466"/>
                  </a:lnTo>
                  <a:lnTo>
                    <a:pt x="167017" y="44831"/>
                  </a:lnTo>
                  <a:lnTo>
                    <a:pt x="158686" y="44792"/>
                  </a:lnTo>
                  <a:lnTo>
                    <a:pt x="156591" y="44754"/>
                  </a:lnTo>
                  <a:lnTo>
                    <a:pt x="154520" y="44831"/>
                  </a:lnTo>
                  <a:lnTo>
                    <a:pt x="152311" y="45110"/>
                  </a:lnTo>
                  <a:lnTo>
                    <a:pt x="151206" y="45466"/>
                  </a:lnTo>
                  <a:lnTo>
                    <a:pt x="150152" y="45110"/>
                  </a:lnTo>
                  <a:lnTo>
                    <a:pt x="148564" y="46824"/>
                  </a:lnTo>
                  <a:lnTo>
                    <a:pt x="147777" y="48107"/>
                  </a:lnTo>
                  <a:lnTo>
                    <a:pt x="148564" y="49250"/>
                  </a:lnTo>
                  <a:lnTo>
                    <a:pt x="157708" y="54533"/>
                  </a:lnTo>
                  <a:lnTo>
                    <a:pt x="161531" y="55994"/>
                  </a:lnTo>
                  <a:lnTo>
                    <a:pt x="154520" y="51701"/>
                  </a:lnTo>
                  <a:lnTo>
                    <a:pt x="151650" y="49174"/>
                  </a:lnTo>
                  <a:lnTo>
                    <a:pt x="150863" y="48691"/>
                  </a:lnTo>
                  <a:lnTo>
                    <a:pt x="150837" y="48475"/>
                  </a:lnTo>
                  <a:lnTo>
                    <a:pt x="151790" y="48107"/>
                  </a:lnTo>
                  <a:lnTo>
                    <a:pt x="152590" y="48196"/>
                  </a:lnTo>
                  <a:lnTo>
                    <a:pt x="154444" y="48196"/>
                  </a:lnTo>
                  <a:lnTo>
                    <a:pt x="156425" y="48437"/>
                  </a:lnTo>
                  <a:lnTo>
                    <a:pt x="224955" y="63944"/>
                  </a:lnTo>
                  <a:lnTo>
                    <a:pt x="225107" y="70777"/>
                  </a:lnTo>
                  <a:lnTo>
                    <a:pt x="225882" y="86550"/>
                  </a:lnTo>
                  <a:lnTo>
                    <a:pt x="227533" y="102285"/>
                  </a:lnTo>
                  <a:lnTo>
                    <a:pt x="228739" y="110159"/>
                  </a:lnTo>
                  <a:lnTo>
                    <a:pt x="230441" y="117957"/>
                  </a:lnTo>
                  <a:lnTo>
                    <a:pt x="232829" y="125615"/>
                  </a:lnTo>
                  <a:lnTo>
                    <a:pt x="234569" y="86334"/>
                  </a:lnTo>
                  <a:lnTo>
                    <a:pt x="234823" y="62826"/>
                  </a:lnTo>
                  <a:lnTo>
                    <a:pt x="234797" y="61836"/>
                  </a:lnTo>
                  <a:lnTo>
                    <a:pt x="235204" y="59537"/>
                  </a:lnTo>
                  <a:lnTo>
                    <a:pt x="259562" y="42100"/>
                  </a:lnTo>
                  <a:lnTo>
                    <a:pt x="267296" y="42951"/>
                  </a:lnTo>
                  <a:lnTo>
                    <a:pt x="313690" y="59537"/>
                  </a:lnTo>
                  <a:lnTo>
                    <a:pt x="328612" y="66916"/>
                  </a:lnTo>
                  <a:lnTo>
                    <a:pt x="343496" y="74803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371589" y="6188152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155689" y="0"/>
                  </a:moveTo>
                  <a:lnTo>
                    <a:pt x="68760" y="68538"/>
                  </a:lnTo>
                  <a:lnTo>
                    <a:pt x="23566" y="106110"/>
                  </a:lnTo>
                  <a:lnTo>
                    <a:pt x="5511" y="125967"/>
                  </a:lnTo>
                  <a:lnTo>
                    <a:pt x="0" y="141363"/>
                  </a:lnTo>
                  <a:lnTo>
                    <a:pt x="81506" y="124753"/>
                  </a:lnTo>
                  <a:lnTo>
                    <a:pt x="124893" y="104490"/>
                  </a:lnTo>
                  <a:lnTo>
                    <a:pt x="144755" y="67324"/>
                  </a:lnTo>
                  <a:lnTo>
                    <a:pt x="155689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860472" y="5971539"/>
              <a:ext cx="605155" cy="424815"/>
            </a:xfrm>
            <a:custGeom>
              <a:avLst/>
              <a:gdLst/>
              <a:ahLst/>
              <a:cxnLst/>
              <a:rect l="l" t="t" r="r" b="b"/>
              <a:pathLst>
                <a:path w="605154" h="424814">
                  <a:moveTo>
                    <a:pt x="153149" y="208356"/>
                  </a:moveTo>
                  <a:lnTo>
                    <a:pt x="106489" y="189776"/>
                  </a:lnTo>
                  <a:lnTo>
                    <a:pt x="0" y="203225"/>
                  </a:lnTo>
                  <a:lnTo>
                    <a:pt x="56502" y="206679"/>
                  </a:lnTo>
                  <a:lnTo>
                    <a:pt x="86499" y="230911"/>
                  </a:lnTo>
                  <a:lnTo>
                    <a:pt x="100050" y="296672"/>
                  </a:lnTo>
                  <a:lnTo>
                    <a:pt x="107188" y="424751"/>
                  </a:lnTo>
                  <a:lnTo>
                    <a:pt x="150037" y="279768"/>
                  </a:lnTo>
                  <a:lnTo>
                    <a:pt x="153149" y="208356"/>
                  </a:lnTo>
                  <a:close/>
                </a:path>
                <a:path w="605154" h="424814">
                  <a:moveTo>
                    <a:pt x="387362" y="302399"/>
                  </a:moveTo>
                  <a:lnTo>
                    <a:pt x="335711" y="171183"/>
                  </a:lnTo>
                  <a:lnTo>
                    <a:pt x="295579" y="110871"/>
                  </a:lnTo>
                  <a:lnTo>
                    <a:pt x="246316" y="106514"/>
                  </a:lnTo>
                  <a:lnTo>
                    <a:pt x="167309" y="143205"/>
                  </a:lnTo>
                  <a:lnTo>
                    <a:pt x="224624" y="138747"/>
                  </a:lnTo>
                  <a:lnTo>
                    <a:pt x="266649" y="153847"/>
                  </a:lnTo>
                  <a:lnTo>
                    <a:pt x="314020" y="203415"/>
                  </a:lnTo>
                  <a:lnTo>
                    <a:pt x="387362" y="302399"/>
                  </a:lnTo>
                  <a:close/>
                </a:path>
                <a:path w="605154" h="424814">
                  <a:moveTo>
                    <a:pt x="605078" y="227558"/>
                  </a:moveTo>
                  <a:lnTo>
                    <a:pt x="543991" y="68618"/>
                  </a:lnTo>
                  <a:lnTo>
                    <a:pt x="497814" y="0"/>
                  </a:lnTo>
                  <a:lnTo>
                    <a:pt x="443293" y="7607"/>
                  </a:lnTo>
                  <a:lnTo>
                    <a:pt x="357187" y="77381"/>
                  </a:lnTo>
                  <a:lnTo>
                    <a:pt x="418414" y="48463"/>
                  </a:lnTo>
                  <a:lnTo>
                    <a:pt x="464642" y="54457"/>
                  </a:lnTo>
                  <a:lnTo>
                    <a:pt x="519112" y="109474"/>
                  </a:lnTo>
                  <a:lnTo>
                    <a:pt x="605078" y="22755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239990" y="4436249"/>
              <a:ext cx="1540510" cy="2104390"/>
            </a:xfrm>
            <a:custGeom>
              <a:avLst/>
              <a:gdLst/>
              <a:ahLst/>
              <a:cxnLst/>
              <a:rect l="l" t="t" r="r" b="b"/>
              <a:pathLst>
                <a:path w="1540509" h="2104390">
                  <a:moveTo>
                    <a:pt x="1540319" y="1727098"/>
                  </a:moveTo>
                  <a:lnTo>
                    <a:pt x="1478661" y="1706194"/>
                  </a:lnTo>
                  <a:lnTo>
                    <a:pt x="1337627" y="1729727"/>
                  </a:lnTo>
                  <a:lnTo>
                    <a:pt x="1363992" y="1672361"/>
                  </a:lnTo>
                  <a:lnTo>
                    <a:pt x="1304239" y="1642071"/>
                  </a:lnTo>
                  <a:lnTo>
                    <a:pt x="1142314" y="1655813"/>
                  </a:lnTo>
                  <a:lnTo>
                    <a:pt x="1178585" y="1595069"/>
                  </a:lnTo>
                  <a:lnTo>
                    <a:pt x="1122337" y="1562061"/>
                  </a:lnTo>
                  <a:lnTo>
                    <a:pt x="965796" y="1560969"/>
                  </a:lnTo>
                  <a:lnTo>
                    <a:pt x="1036091" y="1493901"/>
                  </a:lnTo>
                  <a:lnTo>
                    <a:pt x="985621" y="1446911"/>
                  </a:lnTo>
                  <a:lnTo>
                    <a:pt x="864539" y="1418361"/>
                  </a:lnTo>
                  <a:lnTo>
                    <a:pt x="898893" y="1402499"/>
                  </a:lnTo>
                  <a:lnTo>
                    <a:pt x="860044" y="1327353"/>
                  </a:lnTo>
                  <a:lnTo>
                    <a:pt x="706450" y="1210068"/>
                  </a:lnTo>
                  <a:lnTo>
                    <a:pt x="772337" y="1178534"/>
                  </a:lnTo>
                  <a:lnTo>
                    <a:pt x="758723" y="1074775"/>
                  </a:lnTo>
                  <a:lnTo>
                    <a:pt x="637374" y="886879"/>
                  </a:lnTo>
                  <a:lnTo>
                    <a:pt x="521030" y="869480"/>
                  </a:lnTo>
                  <a:lnTo>
                    <a:pt x="540334" y="858342"/>
                  </a:lnTo>
                  <a:lnTo>
                    <a:pt x="600621" y="807758"/>
                  </a:lnTo>
                  <a:lnTo>
                    <a:pt x="627367" y="578205"/>
                  </a:lnTo>
                  <a:lnTo>
                    <a:pt x="609257" y="518172"/>
                  </a:lnTo>
                  <a:lnTo>
                    <a:pt x="609473" y="492277"/>
                  </a:lnTo>
                  <a:lnTo>
                    <a:pt x="506590" y="306616"/>
                  </a:lnTo>
                  <a:lnTo>
                    <a:pt x="406793" y="76657"/>
                  </a:lnTo>
                  <a:lnTo>
                    <a:pt x="324015" y="0"/>
                  </a:lnTo>
                  <a:lnTo>
                    <a:pt x="213664" y="76657"/>
                  </a:lnTo>
                  <a:lnTo>
                    <a:pt x="31191" y="306616"/>
                  </a:lnTo>
                  <a:lnTo>
                    <a:pt x="0" y="414388"/>
                  </a:lnTo>
                  <a:lnTo>
                    <a:pt x="4102" y="476415"/>
                  </a:lnTo>
                  <a:lnTo>
                    <a:pt x="56591" y="516178"/>
                  </a:lnTo>
                  <a:lnTo>
                    <a:pt x="170497" y="557174"/>
                  </a:lnTo>
                  <a:lnTo>
                    <a:pt x="289255" y="571665"/>
                  </a:lnTo>
                  <a:lnTo>
                    <a:pt x="229882" y="596734"/>
                  </a:lnTo>
                  <a:lnTo>
                    <a:pt x="84480" y="629640"/>
                  </a:lnTo>
                  <a:lnTo>
                    <a:pt x="38074" y="678421"/>
                  </a:lnTo>
                  <a:lnTo>
                    <a:pt x="92519" y="777100"/>
                  </a:lnTo>
                  <a:lnTo>
                    <a:pt x="249669" y="959713"/>
                  </a:lnTo>
                  <a:lnTo>
                    <a:pt x="340182" y="935482"/>
                  </a:lnTo>
                  <a:lnTo>
                    <a:pt x="323024" y="998969"/>
                  </a:lnTo>
                  <a:lnTo>
                    <a:pt x="223202" y="1031214"/>
                  </a:lnTo>
                  <a:lnTo>
                    <a:pt x="195834" y="1071397"/>
                  </a:lnTo>
                  <a:lnTo>
                    <a:pt x="246265" y="1146022"/>
                  </a:lnTo>
                  <a:lnTo>
                    <a:pt x="371462" y="1273124"/>
                  </a:lnTo>
                  <a:lnTo>
                    <a:pt x="268643" y="1320431"/>
                  </a:lnTo>
                  <a:lnTo>
                    <a:pt x="318566" y="1390624"/>
                  </a:lnTo>
                  <a:lnTo>
                    <a:pt x="471398" y="1477010"/>
                  </a:lnTo>
                  <a:lnTo>
                    <a:pt x="393738" y="1513636"/>
                  </a:lnTo>
                  <a:lnTo>
                    <a:pt x="468820" y="1590294"/>
                  </a:lnTo>
                  <a:lnTo>
                    <a:pt x="716330" y="1718919"/>
                  </a:lnTo>
                  <a:lnTo>
                    <a:pt x="716127" y="1719148"/>
                  </a:lnTo>
                  <a:lnTo>
                    <a:pt x="706894" y="1851279"/>
                  </a:lnTo>
                  <a:lnTo>
                    <a:pt x="728548" y="1911451"/>
                  </a:lnTo>
                  <a:lnTo>
                    <a:pt x="803363" y="1914194"/>
                  </a:lnTo>
                  <a:lnTo>
                    <a:pt x="950353" y="1874875"/>
                  </a:lnTo>
                  <a:lnTo>
                    <a:pt x="944968" y="1901786"/>
                  </a:lnTo>
                  <a:lnTo>
                    <a:pt x="994879" y="1974748"/>
                  </a:lnTo>
                  <a:lnTo>
                    <a:pt x="1033881" y="2008657"/>
                  </a:lnTo>
                  <a:lnTo>
                    <a:pt x="1082078" y="2012137"/>
                  </a:lnTo>
                  <a:lnTo>
                    <a:pt x="1159598" y="1993811"/>
                  </a:lnTo>
                  <a:lnTo>
                    <a:pt x="1199705" y="1938362"/>
                  </a:lnTo>
                  <a:lnTo>
                    <a:pt x="1205268" y="2008238"/>
                  </a:lnTo>
                  <a:lnTo>
                    <a:pt x="1276045" y="2079929"/>
                  </a:lnTo>
                  <a:lnTo>
                    <a:pt x="1326426" y="2103831"/>
                  </a:lnTo>
                  <a:lnTo>
                    <a:pt x="1380528" y="2079929"/>
                  </a:lnTo>
                  <a:lnTo>
                    <a:pt x="1462430" y="2008238"/>
                  </a:lnTo>
                  <a:lnTo>
                    <a:pt x="1530896" y="1819097"/>
                  </a:lnTo>
                  <a:lnTo>
                    <a:pt x="1540319" y="1727098"/>
                  </a:lnTo>
                  <a:close/>
                </a:path>
              </a:pathLst>
            </a:custGeom>
            <a:solidFill>
              <a:srgbClr val="681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414107" y="4729187"/>
              <a:ext cx="308610" cy="501015"/>
            </a:xfrm>
            <a:custGeom>
              <a:avLst/>
              <a:gdLst/>
              <a:ahLst/>
              <a:cxnLst/>
              <a:rect l="l" t="t" r="r" b="b"/>
              <a:pathLst>
                <a:path w="308609" h="501014">
                  <a:moveTo>
                    <a:pt x="223672" y="86347"/>
                  </a:moveTo>
                  <a:lnTo>
                    <a:pt x="129806" y="64414"/>
                  </a:lnTo>
                  <a:lnTo>
                    <a:pt x="163614" y="45339"/>
                  </a:lnTo>
                  <a:lnTo>
                    <a:pt x="182206" y="23914"/>
                  </a:lnTo>
                  <a:lnTo>
                    <a:pt x="181330" y="0"/>
                  </a:lnTo>
                  <a:lnTo>
                    <a:pt x="100533" y="57581"/>
                  </a:lnTo>
                  <a:lnTo>
                    <a:pt x="76758" y="52019"/>
                  </a:lnTo>
                  <a:lnTo>
                    <a:pt x="79121" y="59994"/>
                  </a:lnTo>
                  <a:lnTo>
                    <a:pt x="83553" y="69684"/>
                  </a:lnTo>
                  <a:lnTo>
                    <a:pt x="0" y="129222"/>
                  </a:lnTo>
                  <a:lnTo>
                    <a:pt x="90639" y="85115"/>
                  </a:lnTo>
                  <a:lnTo>
                    <a:pt x="108407" y="123799"/>
                  </a:lnTo>
                  <a:lnTo>
                    <a:pt x="133235" y="147815"/>
                  </a:lnTo>
                  <a:lnTo>
                    <a:pt x="167132" y="134505"/>
                  </a:lnTo>
                  <a:lnTo>
                    <a:pt x="223672" y="86347"/>
                  </a:lnTo>
                  <a:close/>
                </a:path>
                <a:path w="308609" h="501014">
                  <a:moveTo>
                    <a:pt x="231432" y="444106"/>
                  </a:moveTo>
                  <a:lnTo>
                    <a:pt x="221843" y="394284"/>
                  </a:lnTo>
                  <a:lnTo>
                    <a:pt x="201917" y="371843"/>
                  </a:lnTo>
                  <a:lnTo>
                    <a:pt x="158051" y="379171"/>
                  </a:lnTo>
                  <a:lnTo>
                    <a:pt x="75552" y="412762"/>
                  </a:lnTo>
                  <a:lnTo>
                    <a:pt x="231432" y="444106"/>
                  </a:lnTo>
                  <a:close/>
                </a:path>
                <a:path w="308609" h="501014">
                  <a:moveTo>
                    <a:pt x="308241" y="406158"/>
                  </a:moveTo>
                  <a:lnTo>
                    <a:pt x="227584" y="451319"/>
                  </a:lnTo>
                  <a:lnTo>
                    <a:pt x="170929" y="483476"/>
                  </a:lnTo>
                  <a:lnTo>
                    <a:pt x="142659" y="500405"/>
                  </a:lnTo>
                  <a:lnTo>
                    <a:pt x="308241" y="40615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46678" y="5448556"/>
              <a:ext cx="166573" cy="151056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7729969" y="5711380"/>
              <a:ext cx="210820" cy="125730"/>
            </a:xfrm>
            <a:custGeom>
              <a:avLst/>
              <a:gdLst/>
              <a:ahLst/>
              <a:cxnLst/>
              <a:rect l="l" t="t" r="r" b="b"/>
              <a:pathLst>
                <a:path w="210820" h="125729">
                  <a:moveTo>
                    <a:pt x="210375" y="38938"/>
                  </a:moveTo>
                  <a:lnTo>
                    <a:pt x="180721" y="44602"/>
                  </a:lnTo>
                  <a:lnTo>
                    <a:pt x="114312" y="60020"/>
                  </a:lnTo>
                  <a:lnTo>
                    <a:pt x="114312" y="59309"/>
                  </a:lnTo>
                  <a:lnTo>
                    <a:pt x="113271" y="0"/>
                  </a:lnTo>
                  <a:lnTo>
                    <a:pt x="112128" y="54965"/>
                  </a:lnTo>
                  <a:lnTo>
                    <a:pt x="106222" y="27101"/>
                  </a:lnTo>
                  <a:lnTo>
                    <a:pt x="92087" y="17564"/>
                  </a:lnTo>
                  <a:lnTo>
                    <a:pt x="60210" y="33007"/>
                  </a:lnTo>
                  <a:lnTo>
                    <a:pt x="0" y="74790"/>
                  </a:lnTo>
                  <a:lnTo>
                    <a:pt x="111950" y="63233"/>
                  </a:lnTo>
                  <a:lnTo>
                    <a:pt x="110667" y="125603"/>
                  </a:lnTo>
                  <a:lnTo>
                    <a:pt x="113258" y="110324"/>
                  </a:lnTo>
                  <a:lnTo>
                    <a:pt x="114401" y="92151"/>
                  </a:lnTo>
                  <a:lnTo>
                    <a:pt x="114312" y="62992"/>
                  </a:lnTo>
                  <a:lnTo>
                    <a:pt x="181952" y="56007"/>
                  </a:lnTo>
                  <a:lnTo>
                    <a:pt x="208635" y="42875"/>
                  </a:lnTo>
                  <a:lnTo>
                    <a:pt x="210375" y="38938"/>
                  </a:lnTo>
                  <a:close/>
                </a:path>
              </a:pathLst>
            </a:custGeom>
            <a:solidFill>
              <a:srgbClr val="ADA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37718" y="5939782"/>
              <a:ext cx="135763" cy="9889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75373" y="6179012"/>
              <a:ext cx="155663" cy="14137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35836" y="4561166"/>
              <a:ext cx="1535043" cy="1940547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7321797" y="4739416"/>
              <a:ext cx="296545" cy="125730"/>
            </a:xfrm>
            <a:custGeom>
              <a:avLst/>
              <a:gdLst/>
              <a:ahLst/>
              <a:cxnLst/>
              <a:rect l="l" t="t" r="r" b="b"/>
              <a:pathLst>
                <a:path w="296545" h="125729">
                  <a:moveTo>
                    <a:pt x="112891" y="6745"/>
                  </a:moveTo>
                  <a:lnTo>
                    <a:pt x="66514" y="6745"/>
                  </a:lnTo>
                  <a:lnTo>
                    <a:pt x="77673" y="6953"/>
                  </a:lnTo>
                  <a:lnTo>
                    <a:pt x="88671" y="8258"/>
                  </a:lnTo>
                  <a:lnTo>
                    <a:pt x="126784" y="26927"/>
                  </a:lnTo>
                  <a:lnTo>
                    <a:pt x="146875" y="64633"/>
                  </a:lnTo>
                  <a:lnTo>
                    <a:pt x="146989" y="65052"/>
                  </a:lnTo>
                  <a:lnTo>
                    <a:pt x="147104" y="65332"/>
                  </a:lnTo>
                  <a:lnTo>
                    <a:pt x="173850" y="103254"/>
                  </a:lnTo>
                  <a:lnTo>
                    <a:pt x="215036" y="124958"/>
                  </a:lnTo>
                  <a:lnTo>
                    <a:pt x="226834" y="125730"/>
                  </a:lnTo>
                  <a:lnTo>
                    <a:pt x="238467" y="124457"/>
                  </a:lnTo>
                  <a:lnTo>
                    <a:pt x="249701" y="121440"/>
                  </a:lnTo>
                  <a:lnTo>
                    <a:pt x="255810" y="118871"/>
                  </a:lnTo>
                  <a:lnTo>
                    <a:pt x="226858" y="118871"/>
                  </a:lnTo>
                  <a:lnTo>
                    <a:pt x="216395" y="117542"/>
                  </a:lnTo>
                  <a:lnTo>
                    <a:pt x="180365" y="96612"/>
                  </a:lnTo>
                  <a:lnTo>
                    <a:pt x="156554" y="62157"/>
                  </a:lnTo>
                  <a:lnTo>
                    <a:pt x="156230" y="61555"/>
                  </a:lnTo>
                  <a:lnTo>
                    <a:pt x="152804" y="50757"/>
                  </a:lnTo>
                  <a:lnTo>
                    <a:pt x="123721" y="12587"/>
                  </a:lnTo>
                  <a:lnTo>
                    <a:pt x="112996" y="6782"/>
                  </a:lnTo>
                  <a:close/>
                </a:path>
                <a:path w="296545" h="125729">
                  <a:moveTo>
                    <a:pt x="296202" y="89754"/>
                  </a:moveTo>
                  <a:lnTo>
                    <a:pt x="258318" y="112639"/>
                  </a:lnTo>
                  <a:lnTo>
                    <a:pt x="226858" y="118871"/>
                  </a:lnTo>
                  <a:lnTo>
                    <a:pt x="255810" y="118871"/>
                  </a:lnTo>
                  <a:lnTo>
                    <a:pt x="260299" y="116983"/>
                  </a:lnTo>
                  <a:lnTo>
                    <a:pt x="270164" y="111267"/>
                  </a:lnTo>
                  <a:lnTo>
                    <a:pt x="279436" y="104759"/>
                  </a:lnTo>
                  <a:lnTo>
                    <a:pt x="288115" y="97555"/>
                  </a:lnTo>
                  <a:lnTo>
                    <a:pt x="296202" y="89754"/>
                  </a:lnTo>
                  <a:close/>
                </a:path>
                <a:path w="296545" h="125729">
                  <a:moveTo>
                    <a:pt x="156197" y="61458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46" y="61555"/>
                  </a:moveTo>
                  <a:lnTo>
                    <a:pt x="156438" y="62157"/>
                  </a:lnTo>
                  <a:lnTo>
                    <a:pt x="156246" y="61555"/>
                  </a:lnTo>
                  <a:close/>
                </a:path>
                <a:path w="296545" h="125729">
                  <a:moveTo>
                    <a:pt x="156215" y="61458"/>
                  </a:moveTo>
                  <a:close/>
                </a:path>
                <a:path w="296545" h="125729">
                  <a:moveTo>
                    <a:pt x="77910" y="0"/>
                  </a:moveTo>
                  <a:lnTo>
                    <a:pt x="31975" y="7398"/>
                  </a:lnTo>
                  <a:lnTo>
                    <a:pt x="0" y="20539"/>
                  </a:lnTo>
                  <a:lnTo>
                    <a:pt x="10859" y="16855"/>
                  </a:lnTo>
                  <a:lnTo>
                    <a:pt x="21831" y="13648"/>
                  </a:lnTo>
                  <a:lnTo>
                    <a:pt x="32907" y="11000"/>
                  </a:lnTo>
                  <a:lnTo>
                    <a:pt x="44081" y="8995"/>
                  </a:lnTo>
                  <a:lnTo>
                    <a:pt x="55286" y="7478"/>
                  </a:lnTo>
                  <a:lnTo>
                    <a:pt x="66514" y="6745"/>
                  </a:lnTo>
                  <a:lnTo>
                    <a:pt x="112891" y="6745"/>
                  </a:lnTo>
                  <a:lnTo>
                    <a:pt x="101545" y="2810"/>
                  </a:lnTo>
                  <a:lnTo>
                    <a:pt x="89750" y="689"/>
                  </a:lnTo>
                  <a:lnTo>
                    <a:pt x="77910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94324" y="4742823"/>
              <a:ext cx="182600" cy="129209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7469893" y="5133200"/>
              <a:ext cx="278765" cy="106680"/>
            </a:xfrm>
            <a:custGeom>
              <a:avLst/>
              <a:gdLst/>
              <a:ahLst/>
              <a:cxnLst/>
              <a:rect l="l" t="t" r="r" b="b"/>
              <a:pathLst>
                <a:path w="278765" h="106679">
                  <a:moveTo>
                    <a:pt x="151837" y="58874"/>
                  </a:moveTo>
                  <a:lnTo>
                    <a:pt x="149123" y="63944"/>
                  </a:lnTo>
                  <a:lnTo>
                    <a:pt x="146570" y="70789"/>
                  </a:lnTo>
                  <a:lnTo>
                    <a:pt x="145991" y="78422"/>
                  </a:lnTo>
                  <a:lnTo>
                    <a:pt x="145872" y="84110"/>
                  </a:lnTo>
                  <a:lnTo>
                    <a:pt x="146151" y="87071"/>
                  </a:lnTo>
                  <a:lnTo>
                    <a:pt x="147955" y="91097"/>
                  </a:lnTo>
                  <a:lnTo>
                    <a:pt x="149707" y="95148"/>
                  </a:lnTo>
                  <a:lnTo>
                    <a:pt x="185788" y="106375"/>
                  </a:lnTo>
                  <a:lnTo>
                    <a:pt x="192862" y="105460"/>
                  </a:lnTo>
                  <a:lnTo>
                    <a:pt x="199783" y="104305"/>
                  </a:lnTo>
                  <a:lnTo>
                    <a:pt x="210087" y="102248"/>
                  </a:lnTo>
                  <a:lnTo>
                    <a:pt x="220243" y="99755"/>
                  </a:lnTo>
                  <a:lnTo>
                    <a:pt x="225689" y="98196"/>
                  </a:lnTo>
                  <a:lnTo>
                    <a:pt x="185356" y="98196"/>
                  </a:lnTo>
                  <a:lnTo>
                    <a:pt x="172427" y="97421"/>
                  </a:lnTo>
                  <a:lnTo>
                    <a:pt x="165925" y="96240"/>
                  </a:lnTo>
                  <a:lnTo>
                    <a:pt x="161404" y="93141"/>
                  </a:lnTo>
                  <a:lnTo>
                    <a:pt x="156571" y="87364"/>
                  </a:lnTo>
                  <a:lnTo>
                    <a:pt x="155540" y="79416"/>
                  </a:lnTo>
                  <a:lnTo>
                    <a:pt x="157389" y="70567"/>
                  </a:lnTo>
                  <a:lnTo>
                    <a:pt x="161201" y="62090"/>
                  </a:lnTo>
                  <a:lnTo>
                    <a:pt x="162052" y="60579"/>
                  </a:lnTo>
                  <a:lnTo>
                    <a:pt x="162016" y="60312"/>
                  </a:lnTo>
                  <a:lnTo>
                    <a:pt x="152158" y="60312"/>
                  </a:lnTo>
                  <a:lnTo>
                    <a:pt x="151837" y="58874"/>
                  </a:lnTo>
                  <a:close/>
                </a:path>
                <a:path w="278765" h="106679">
                  <a:moveTo>
                    <a:pt x="278701" y="78422"/>
                  </a:moveTo>
                  <a:lnTo>
                    <a:pt x="228892" y="91734"/>
                  </a:lnTo>
                  <a:lnTo>
                    <a:pt x="185356" y="98196"/>
                  </a:lnTo>
                  <a:lnTo>
                    <a:pt x="225689" y="98196"/>
                  </a:lnTo>
                  <a:lnTo>
                    <a:pt x="269214" y="82567"/>
                  </a:lnTo>
                  <a:lnTo>
                    <a:pt x="278701" y="78422"/>
                  </a:lnTo>
                  <a:close/>
                </a:path>
                <a:path w="278765" h="106679">
                  <a:moveTo>
                    <a:pt x="152781" y="57111"/>
                  </a:moveTo>
                  <a:lnTo>
                    <a:pt x="151838" y="58877"/>
                  </a:lnTo>
                  <a:lnTo>
                    <a:pt x="152158" y="60312"/>
                  </a:lnTo>
                  <a:lnTo>
                    <a:pt x="152781" y="57111"/>
                  </a:lnTo>
                  <a:close/>
                </a:path>
                <a:path w="278765" h="106679">
                  <a:moveTo>
                    <a:pt x="161444" y="57111"/>
                  </a:moveTo>
                  <a:lnTo>
                    <a:pt x="152781" y="57111"/>
                  </a:lnTo>
                  <a:lnTo>
                    <a:pt x="152158" y="60312"/>
                  </a:lnTo>
                  <a:lnTo>
                    <a:pt x="162016" y="60312"/>
                  </a:lnTo>
                  <a:lnTo>
                    <a:pt x="161822" y="58874"/>
                  </a:lnTo>
                  <a:lnTo>
                    <a:pt x="161444" y="57111"/>
                  </a:lnTo>
                  <a:close/>
                </a:path>
                <a:path w="278765" h="106679">
                  <a:moveTo>
                    <a:pt x="126161" y="7461"/>
                  </a:moveTo>
                  <a:lnTo>
                    <a:pt x="80144" y="7461"/>
                  </a:lnTo>
                  <a:lnTo>
                    <a:pt x="91654" y="7918"/>
                  </a:lnTo>
                  <a:lnTo>
                    <a:pt x="102871" y="9373"/>
                  </a:lnTo>
                  <a:lnTo>
                    <a:pt x="140228" y="30094"/>
                  </a:lnTo>
                  <a:lnTo>
                    <a:pt x="151837" y="58874"/>
                  </a:lnTo>
                  <a:lnTo>
                    <a:pt x="152781" y="57111"/>
                  </a:lnTo>
                  <a:lnTo>
                    <a:pt x="161444" y="57111"/>
                  </a:lnTo>
                  <a:lnTo>
                    <a:pt x="159216" y="46715"/>
                  </a:lnTo>
                  <a:lnTo>
                    <a:pt x="154587" y="34929"/>
                  </a:lnTo>
                  <a:lnTo>
                    <a:pt x="147810" y="24160"/>
                  </a:lnTo>
                  <a:lnTo>
                    <a:pt x="138760" y="15049"/>
                  </a:lnTo>
                  <a:lnTo>
                    <a:pt x="128008" y="8184"/>
                  </a:lnTo>
                  <a:lnTo>
                    <a:pt x="126161" y="7461"/>
                  </a:lnTo>
                  <a:close/>
                </a:path>
                <a:path w="278765" h="106679">
                  <a:moveTo>
                    <a:pt x="92011" y="0"/>
                  </a:moveTo>
                  <a:lnTo>
                    <a:pt x="44475" y="6032"/>
                  </a:lnTo>
                  <a:lnTo>
                    <a:pt x="0" y="22377"/>
                  </a:lnTo>
                  <a:lnTo>
                    <a:pt x="11275" y="18922"/>
                  </a:lnTo>
                  <a:lnTo>
                    <a:pt x="22623" y="15822"/>
                  </a:lnTo>
                  <a:lnTo>
                    <a:pt x="68606" y="7918"/>
                  </a:lnTo>
                  <a:lnTo>
                    <a:pt x="80144" y="7461"/>
                  </a:lnTo>
                  <a:lnTo>
                    <a:pt x="126161" y="7461"/>
                  </a:lnTo>
                  <a:lnTo>
                    <a:pt x="116338" y="3614"/>
                  </a:lnTo>
                  <a:lnTo>
                    <a:pt x="104191" y="999"/>
                  </a:lnTo>
                  <a:lnTo>
                    <a:pt x="92011" y="0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36988" y="5148981"/>
              <a:ext cx="165569" cy="94246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26893" y="5462178"/>
              <a:ext cx="166585" cy="135348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7710170" y="5724994"/>
              <a:ext cx="343535" cy="327660"/>
            </a:xfrm>
            <a:custGeom>
              <a:avLst/>
              <a:gdLst/>
              <a:ahLst/>
              <a:cxnLst/>
              <a:rect l="l" t="t" r="r" b="b"/>
              <a:pathLst>
                <a:path w="343534" h="327660">
                  <a:moveTo>
                    <a:pt x="195732" y="48133"/>
                  </a:moveTo>
                  <a:lnTo>
                    <a:pt x="195287" y="47396"/>
                  </a:lnTo>
                  <a:lnTo>
                    <a:pt x="194945" y="46837"/>
                  </a:lnTo>
                  <a:lnTo>
                    <a:pt x="193700" y="45504"/>
                  </a:lnTo>
                  <a:lnTo>
                    <a:pt x="193357" y="45148"/>
                  </a:lnTo>
                  <a:lnTo>
                    <a:pt x="192303" y="45504"/>
                  </a:lnTo>
                  <a:lnTo>
                    <a:pt x="191173" y="45123"/>
                  </a:lnTo>
                  <a:lnTo>
                    <a:pt x="188988" y="44843"/>
                  </a:lnTo>
                  <a:lnTo>
                    <a:pt x="186893" y="44805"/>
                  </a:lnTo>
                  <a:lnTo>
                    <a:pt x="176491" y="44843"/>
                  </a:lnTo>
                  <a:lnTo>
                    <a:pt x="168402" y="45961"/>
                  </a:lnTo>
                  <a:lnTo>
                    <a:pt x="160286" y="46939"/>
                  </a:lnTo>
                  <a:lnTo>
                    <a:pt x="148196" y="48780"/>
                  </a:lnTo>
                  <a:lnTo>
                    <a:pt x="136105" y="50863"/>
                  </a:lnTo>
                  <a:lnTo>
                    <a:pt x="124167" y="53162"/>
                  </a:lnTo>
                  <a:lnTo>
                    <a:pt x="118440" y="54356"/>
                  </a:lnTo>
                  <a:lnTo>
                    <a:pt x="118338" y="47155"/>
                  </a:lnTo>
                  <a:lnTo>
                    <a:pt x="117513" y="31407"/>
                  </a:lnTo>
                  <a:lnTo>
                    <a:pt x="115900" y="15684"/>
                  </a:lnTo>
                  <a:lnTo>
                    <a:pt x="113284" y="0"/>
                  </a:lnTo>
                  <a:lnTo>
                    <a:pt x="111112" y="15748"/>
                  </a:lnTo>
                  <a:lnTo>
                    <a:pt x="109778" y="31457"/>
                  </a:lnTo>
                  <a:lnTo>
                    <a:pt x="109347" y="40462"/>
                  </a:lnTo>
                  <a:lnTo>
                    <a:pt x="105930" y="36385"/>
                  </a:lnTo>
                  <a:lnTo>
                    <a:pt x="99034" y="33566"/>
                  </a:lnTo>
                  <a:lnTo>
                    <a:pt x="92735" y="32791"/>
                  </a:lnTo>
                  <a:lnTo>
                    <a:pt x="83375" y="32550"/>
                  </a:lnTo>
                  <a:lnTo>
                    <a:pt x="74460" y="33807"/>
                  </a:lnTo>
                  <a:lnTo>
                    <a:pt x="34607" y="50317"/>
                  </a:lnTo>
                  <a:lnTo>
                    <a:pt x="0" y="74828"/>
                  </a:lnTo>
                  <a:lnTo>
                    <a:pt x="14909" y="66941"/>
                  </a:lnTo>
                  <a:lnTo>
                    <a:pt x="29959" y="59499"/>
                  </a:lnTo>
                  <a:lnTo>
                    <a:pt x="68389" y="44678"/>
                  </a:lnTo>
                  <a:lnTo>
                    <a:pt x="83959" y="42100"/>
                  </a:lnTo>
                  <a:lnTo>
                    <a:pt x="91503" y="42418"/>
                  </a:lnTo>
                  <a:lnTo>
                    <a:pt x="108712" y="61925"/>
                  </a:lnTo>
                  <a:lnTo>
                    <a:pt x="108699" y="62839"/>
                  </a:lnTo>
                  <a:lnTo>
                    <a:pt x="108940" y="86347"/>
                  </a:lnTo>
                  <a:lnTo>
                    <a:pt x="110693" y="125615"/>
                  </a:lnTo>
                  <a:lnTo>
                    <a:pt x="113068" y="117957"/>
                  </a:lnTo>
                  <a:lnTo>
                    <a:pt x="114769" y="110159"/>
                  </a:lnTo>
                  <a:lnTo>
                    <a:pt x="115989" y="102298"/>
                  </a:lnTo>
                  <a:lnTo>
                    <a:pt x="116928" y="94437"/>
                  </a:lnTo>
                  <a:lnTo>
                    <a:pt x="118122" y="78676"/>
                  </a:lnTo>
                  <a:lnTo>
                    <a:pt x="118541" y="63919"/>
                  </a:lnTo>
                  <a:lnTo>
                    <a:pt x="136372" y="59550"/>
                  </a:lnTo>
                  <a:lnTo>
                    <a:pt x="177266" y="50088"/>
                  </a:lnTo>
                  <a:lnTo>
                    <a:pt x="189064" y="48209"/>
                  </a:lnTo>
                  <a:lnTo>
                    <a:pt x="190919" y="48209"/>
                  </a:lnTo>
                  <a:lnTo>
                    <a:pt x="191706" y="48133"/>
                  </a:lnTo>
                  <a:lnTo>
                    <a:pt x="192684" y="48412"/>
                  </a:lnTo>
                  <a:lnTo>
                    <a:pt x="192633" y="48691"/>
                  </a:lnTo>
                  <a:lnTo>
                    <a:pt x="191858" y="49187"/>
                  </a:lnTo>
                  <a:lnTo>
                    <a:pt x="188988" y="51701"/>
                  </a:lnTo>
                  <a:lnTo>
                    <a:pt x="181965" y="56007"/>
                  </a:lnTo>
                  <a:lnTo>
                    <a:pt x="185801" y="54571"/>
                  </a:lnTo>
                  <a:lnTo>
                    <a:pt x="189649" y="53276"/>
                  </a:lnTo>
                  <a:lnTo>
                    <a:pt x="193255" y="50863"/>
                  </a:lnTo>
                  <a:lnTo>
                    <a:pt x="194157" y="50203"/>
                  </a:lnTo>
                  <a:lnTo>
                    <a:pt x="194995" y="49187"/>
                  </a:lnTo>
                  <a:lnTo>
                    <a:pt x="195491" y="48488"/>
                  </a:lnTo>
                  <a:lnTo>
                    <a:pt x="195732" y="48133"/>
                  </a:lnTo>
                  <a:close/>
                </a:path>
                <a:path w="343534" h="327660">
                  <a:moveTo>
                    <a:pt x="343522" y="254812"/>
                  </a:moveTo>
                  <a:lnTo>
                    <a:pt x="300482" y="272478"/>
                  </a:lnTo>
                  <a:lnTo>
                    <a:pt x="277012" y="278244"/>
                  </a:lnTo>
                  <a:lnTo>
                    <a:pt x="275894" y="275971"/>
                  </a:lnTo>
                  <a:lnTo>
                    <a:pt x="275945" y="275704"/>
                  </a:lnTo>
                  <a:lnTo>
                    <a:pt x="276923" y="268960"/>
                  </a:lnTo>
                  <a:lnTo>
                    <a:pt x="277583" y="262204"/>
                  </a:lnTo>
                  <a:lnTo>
                    <a:pt x="277888" y="255422"/>
                  </a:lnTo>
                  <a:lnTo>
                    <a:pt x="277901" y="248653"/>
                  </a:lnTo>
                  <a:lnTo>
                    <a:pt x="277583" y="241884"/>
                  </a:lnTo>
                  <a:lnTo>
                    <a:pt x="276847" y="235140"/>
                  </a:lnTo>
                  <a:lnTo>
                    <a:pt x="275653" y="228422"/>
                  </a:lnTo>
                  <a:lnTo>
                    <a:pt x="272770" y="241592"/>
                  </a:lnTo>
                  <a:lnTo>
                    <a:pt x="267728" y="267500"/>
                  </a:lnTo>
                  <a:lnTo>
                    <a:pt x="267144" y="270205"/>
                  </a:lnTo>
                  <a:lnTo>
                    <a:pt x="262763" y="267779"/>
                  </a:lnTo>
                  <a:lnTo>
                    <a:pt x="256882" y="264947"/>
                  </a:lnTo>
                  <a:lnTo>
                    <a:pt x="250901" y="262712"/>
                  </a:lnTo>
                  <a:lnTo>
                    <a:pt x="244817" y="261023"/>
                  </a:lnTo>
                  <a:lnTo>
                    <a:pt x="238747" y="259245"/>
                  </a:lnTo>
                  <a:lnTo>
                    <a:pt x="232600" y="257924"/>
                  </a:lnTo>
                  <a:lnTo>
                    <a:pt x="226428" y="256870"/>
                  </a:lnTo>
                  <a:lnTo>
                    <a:pt x="220205" y="256006"/>
                  </a:lnTo>
                  <a:lnTo>
                    <a:pt x="214071" y="254977"/>
                  </a:lnTo>
                  <a:lnTo>
                    <a:pt x="207772" y="254812"/>
                  </a:lnTo>
                  <a:lnTo>
                    <a:pt x="233768" y="264795"/>
                  </a:lnTo>
                  <a:lnTo>
                    <a:pt x="242265" y="268236"/>
                  </a:lnTo>
                  <a:lnTo>
                    <a:pt x="247815" y="270675"/>
                  </a:lnTo>
                  <a:lnTo>
                    <a:pt x="253390" y="273037"/>
                  </a:lnTo>
                  <a:lnTo>
                    <a:pt x="263321" y="278752"/>
                  </a:lnTo>
                  <a:lnTo>
                    <a:pt x="265061" y="280009"/>
                  </a:lnTo>
                  <a:lnTo>
                    <a:pt x="265023" y="280238"/>
                  </a:lnTo>
                  <a:lnTo>
                    <a:pt x="261950" y="292773"/>
                  </a:lnTo>
                  <a:lnTo>
                    <a:pt x="245414" y="327342"/>
                  </a:lnTo>
                  <a:lnTo>
                    <a:pt x="251548" y="324116"/>
                  </a:lnTo>
                  <a:lnTo>
                    <a:pt x="272884" y="289217"/>
                  </a:lnTo>
                  <a:lnTo>
                    <a:pt x="275221" y="288721"/>
                  </a:lnTo>
                  <a:lnTo>
                    <a:pt x="312153" y="277164"/>
                  </a:lnTo>
                  <a:lnTo>
                    <a:pt x="339788" y="260083"/>
                  </a:lnTo>
                  <a:lnTo>
                    <a:pt x="343522" y="254812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55589" y="6192622"/>
              <a:ext cx="156210" cy="141605"/>
            </a:xfrm>
            <a:custGeom>
              <a:avLst/>
              <a:gdLst/>
              <a:ahLst/>
              <a:cxnLst/>
              <a:rect l="l" t="t" r="r" b="b"/>
              <a:pathLst>
                <a:path w="156209" h="141604">
                  <a:moveTo>
                    <a:pt x="0" y="0"/>
                  </a:moveTo>
                  <a:lnTo>
                    <a:pt x="10940" y="67345"/>
                  </a:lnTo>
                  <a:lnTo>
                    <a:pt x="30802" y="104522"/>
                  </a:lnTo>
                  <a:lnTo>
                    <a:pt x="74178" y="124785"/>
                  </a:lnTo>
                  <a:lnTo>
                    <a:pt x="155663" y="141389"/>
                  </a:lnTo>
                  <a:lnTo>
                    <a:pt x="150166" y="125992"/>
                  </a:lnTo>
                  <a:lnTo>
                    <a:pt x="132119" y="106132"/>
                  </a:lnTo>
                  <a:lnTo>
                    <a:pt x="86928" y="68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033423" y="5965062"/>
              <a:ext cx="589280" cy="436245"/>
            </a:xfrm>
            <a:custGeom>
              <a:avLst/>
              <a:gdLst/>
              <a:ahLst/>
              <a:cxnLst/>
              <a:rect l="l" t="t" r="r" b="b"/>
              <a:pathLst>
                <a:path w="589279" h="436245">
                  <a:moveTo>
                    <a:pt x="247891" y="77381"/>
                  </a:moveTo>
                  <a:lnTo>
                    <a:pt x="161785" y="7620"/>
                  </a:lnTo>
                  <a:lnTo>
                    <a:pt x="107264" y="0"/>
                  </a:lnTo>
                  <a:lnTo>
                    <a:pt x="61087" y="68630"/>
                  </a:lnTo>
                  <a:lnTo>
                    <a:pt x="0" y="227571"/>
                  </a:lnTo>
                  <a:lnTo>
                    <a:pt x="85966" y="109461"/>
                  </a:lnTo>
                  <a:lnTo>
                    <a:pt x="140449" y="54444"/>
                  </a:lnTo>
                  <a:lnTo>
                    <a:pt x="186677" y="48450"/>
                  </a:lnTo>
                  <a:lnTo>
                    <a:pt x="247891" y="77381"/>
                  </a:lnTo>
                  <a:close/>
                </a:path>
                <a:path w="589279" h="436245">
                  <a:moveTo>
                    <a:pt x="421678" y="154190"/>
                  </a:moveTo>
                  <a:lnTo>
                    <a:pt x="342658" y="117487"/>
                  </a:lnTo>
                  <a:lnTo>
                    <a:pt x="293395" y="121831"/>
                  </a:lnTo>
                  <a:lnTo>
                    <a:pt x="253250" y="182156"/>
                  </a:lnTo>
                  <a:lnTo>
                    <a:pt x="201599" y="313385"/>
                  </a:lnTo>
                  <a:lnTo>
                    <a:pt x="274955" y="214388"/>
                  </a:lnTo>
                  <a:lnTo>
                    <a:pt x="322326" y="164807"/>
                  </a:lnTo>
                  <a:lnTo>
                    <a:pt x="364363" y="149720"/>
                  </a:lnTo>
                  <a:lnTo>
                    <a:pt x="421678" y="154190"/>
                  </a:lnTo>
                  <a:close/>
                </a:path>
                <a:path w="589279" h="436245">
                  <a:moveTo>
                    <a:pt x="588987" y="214185"/>
                  </a:moveTo>
                  <a:lnTo>
                    <a:pt x="482485" y="200736"/>
                  </a:lnTo>
                  <a:lnTo>
                    <a:pt x="435813" y="219329"/>
                  </a:lnTo>
                  <a:lnTo>
                    <a:pt x="438924" y="290741"/>
                  </a:lnTo>
                  <a:lnTo>
                    <a:pt x="481787" y="435724"/>
                  </a:lnTo>
                  <a:lnTo>
                    <a:pt x="488924" y="307644"/>
                  </a:lnTo>
                  <a:lnTo>
                    <a:pt x="502475" y="241871"/>
                  </a:lnTo>
                  <a:lnTo>
                    <a:pt x="532472" y="217639"/>
                  </a:lnTo>
                  <a:lnTo>
                    <a:pt x="588987" y="2141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2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22476" y="2291020"/>
              <a:ext cx="1507746" cy="2112022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3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49877" y="2299640"/>
              <a:ext cx="1456187" cy="2064443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62629" y="4032999"/>
              <a:ext cx="208842" cy="198542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73479" y="3689576"/>
              <a:ext cx="195566" cy="187328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97519" y="3397578"/>
              <a:ext cx="176783" cy="157797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06312" y="3088081"/>
              <a:ext cx="145640" cy="132162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14030" y="2864173"/>
              <a:ext cx="122402" cy="101375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3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38975" y="2413398"/>
              <a:ext cx="78384" cy="229882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77791" y="2533661"/>
              <a:ext cx="187083" cy="204398"/>
            </a:xfrm>
            <a:prstGeom prst="rect">
              <a:avLst/>
            </a:prstGeom>
          </p:spPr>
        </p:pic>
        <p:sp>
          <p:nvSpPr>
            <p:cNvPr id="294" name="object 294"/>
            <p:cNvSpPr/>
            <p:nvPr/>
          </p:nvSpPr>
          <p:spPr>
            <a:xfrm>
              <a:off x="7963471" y="2676298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" name="object 295"/>
            <p:cNvPicPr/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362629" y="4032999"/>
              <a:ext cx="208842" cy="198542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3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73479" y="3689576"/>
              <a:ext cx="195566" cy="187328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3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97519" y="3397578"/>
              <a:ext cx="176783" cy="157797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06312" y="3088081"/>
              <a:ext cx="145640" cy="132162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3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14030" y="2864173"/>
              <a:ext cx="122402" cy="101375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14030" y="2528246"/>
              <a:ext cx="168655" cy="162836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77791" y="2533661"/>
              <a:ext cx="187083" cy="204398"/>
            </a:xfrm>
            <a:prstGeom prst="rect">
              <a:avLst/>
            </a:prstGeom>
          </p:spPr>
        </p:pic>
        <p:sp>
          <p:nvSpPr>
            <p:cNvPr id="302" name="object 302"/>
            <p:cNvSpPr/>
            <p:nvPr/>
          </p:nvSpPr>
          <p:spPr>
            <a:xfrm>
              <a:off x="7963471" y="2676298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0" y="0"/>
                  </a:moveTo>
                  <a:lnTo>
                    <a:pt x="0" y="6540"/>
                  </a:lnTo>
                  <a:lnTo>
                    <a:pt x="76180" y="128125"/>
                  </a:lnTo>
                  <a:lnTo>
                    <a:pt x="130338" y="181789"/>
                  </a:lnTo>
                  <a:lnTo>
                    <a:pt x="188361" y="179353"/>
                  </a:lnTo>
                  <a:lnTo>
                    <a:pt x="276136" y="132638"/>
                  </a:lnTo>
                  <a:lnTo>
                    <a:pt x="190225" y="144010"/>
                  </a:lnTo>
                  <a:lnTo>
                    <a:pt x="132824" y="133985"/>
                  </a:lnTo>
                  <a:lnTo>
                    <a:pt x="78045" y="90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" name="object 303"/>
            <p:cNvPicPr/>
            <p:nvPr/>
          </p:nvPicPr>
          <p:blipFill>
            <a:blip r:embed="rId3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438975" y="2287417"/>
              <a:ext cx="1759448" cy="2119337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4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14719" y="2301925"/>
              <a:ext cx="1493867" cy="2097397"/>
            </a:xfrm>
            <a:prstGeom prst="rect">
              <a:avLst/>
            </a:prstGeom>
          </p:spPr>
        </p:pic>
        <p:sp>
          <p:nvSpPr>
            <p:cNvPr id="305" name="object 305"/>
            <p:cNvSpPr/>
            <p:nvPr/>
          </p:nvSpPr>
          <p:spPr>
            <a:xfrm>
              <a:off x="9384487" y="2867901"/>
              <a:ext cx="674370" cy="1367790"/>
            </a:xfrm>
            <a:custGeom>
              <a:avLst/>
              <a:gdLst/>
              <a:ahLst/>
              <a:cxnLst/>
              <a:rect l="l" t="t" r="r" b="b"/>
              <a:pathLst>
                <a:path w="674370" h="1367789">
                  <a:moveTo>
                    <a:pt x="122415" y="0"/>
                  </a:moveTo>
                  <a:lnTo>
                    <a:pt x="85318" y="18923"/>
                  </a:lnTo>
                  <a:lnTo>
                    <a:pt x="56743" y="44627"/>
                  </a:lnTo>
                  <a:lnTo>
                    <a:pt x="50939" y="55702"/>
                  </a:lnTo>
                  <a:lnTo>
                    <a:pt x="26466" y="38481"/>
                  </a:lnTo>
                  <a:lnTo>
                    <a:pt x="16979" y="31584"/>
                  </a:lnTo>
                  <a:lnTo>
                    <a:pt x="8153" y="24041"/>
                  </a:lnTo>
                  <a:lnTo>
                    <a:pt x="3403" y="20370"/>
                  </a:lnTo>
                  <a:lnTo>
                    <a:pt x="1181" y="14833"/>
                  </a:lnTo>
                  <a:lnTo>
                    <a:pt x="1282" y="21120"/>
                  </a:lnTo>
                  <a:lnTo>
                    <a:pt x="5524" y="26416"/>
                  </a:lnTo>
                  <a:lnTo>
                    <a:pt x="9042" y="31203"/>
                  </a:lnTo>
                  <a:lnTo>
                    <a:pt x="41046" y="60591"/>
                  </a:lnTo>
                  <a:lnTo>
                    <a:pt x="29451" y="61480"/>
                  </a:lnTo>
                  <a:lnTo>
                    <a:pt x="139" y="88252"/>
                  </a:lnTo>
                  <a:lnTo>
                    <a:pt x="0" y="95059"/>
                  </a:lnTo>
                  <a:lnTo>
                    <a:pt x="1244" y="101358"/>
                  </a:lnTo>
                  <a:lnTo>
                    <a:pt x="1917" y="94970"/>
                  </a:lnTo>
                  <a:lnTo>
                    <a:pt x="3124" y="88633"/>
                  </a:lnTo>
                  <a:lnTo>
                    <a:pt x="6311" y="83566"/>
                  </a:lnTo>
                  <a:lnTo>
                    <a:pt x="9347" y="78422"/>
                  </a:lnTo>
                  <a:lnTo>
                    <a:pt x="14008" y="74904"/>
                  </a:lnTo>
                  <a:lnTo>
                    <a:pt x="24676" y="70624"/>
                  </a:lnTo>
                  <a:lnTo>
                    <a:pt x="30670" y="69951"/>
                  </a:lnTo>
                  <a:lnTo>
                    <a:pt x="36626" y="69786"/>
                  </a:lnTo>
                  <a:lnTo>
                    <a:pt x="42760" y="69786"/>
                  </a:lnTo>
                  <a:lnTo>
                    <a:pt x="48844" y="70370"/>
                  </a:lnTo>
                  <a:lnTo>
                    <a:pt x="57619" y="72097"/>
                  </a:lnTo>
                  <a:lnTo>
                    <a:pt x="64693" y="76733"/>
                  </a:lnTo>
                  <a:lnTo>
                    <a:pt x="80111" y="85877"/>
                  </a:lnTo>
                  <a:lnTo>
                    <a:pt x="96024" y="94145"/>
                  </a:lnTo>
                  <a:lnTo>
                    <a:pt x="112509" y="101358"/>
                  </a:lnTo>
                  <a:lnTo>
                    <a:pt x="98539" y="90068"/>
                  </a:lnTo>
                  <a:lnTo>
                    <a:pt x="84289" y="79349"/>
                  </a:lnTo>
                  <a:lnTo>
                    <a:pt x="69850" y="68999"/>
                  </a:lnTo>
                  <a:lnTo>
                    <a:pt x="59055" y="61417"/>
                  </a:lnTo>
                  <a:lnTo>
                    <a:pt x="58737" y="60185"/>
                  </a:lnTo>
                  <a:lnTo>
                    <a:pt x="83654" y="30314"/>
                  </a:lnTo>
                  <a:lnTo>
                    <a:pt x="112433" y="7378"/>
                  </a:lnTo>
                  <a:lnTo>
                    <a:pt x="122415" y="0"/>
                  </a:lnTo>
                  <a:close/>
                </a:path>
                <a:path w="674370" h="1367789">
                  <a:moveTo>
                    <a:pt x="330123" y="225666"/>
                  </a:moveTo>
                  <a:lnTo>
                    <a:pt x="321106" y="224485"/>
                  </a:lnTo>
                  <a:lnTo>
                    <a:pt x="312026" y="223901"/>
                  </a:lnTo>
                  <a:lnTo>
                    <a:pt x="302882" y="223901"/>
                  </a:lnTo>
                  <a:lnTo>
                    <a:pt x="257886" y="235064"/>
                  </a:lnTo>
                  <a:lnTo>
                    <a:pt x="243433" y="248589"/>
                  </a:lnTo>
                  <a:lnTo>
                    <a:pt x="239585" y="254203"/>
                  </a:lnTo>
                  <a:lnTo>
                    <a:pt x="237439" y="260908"/>
                  </a:lnTo>
                  <a:lnTo>
                    <a:pt x="236753" y="267538"/>
                  </a:lnTo>
                  <a:lnTo>
                    <a:pt x="236639" y="277444"/>
                  </a:lnTo>
                  <a:lnTo>
                    <a:pt x="238099" y="286994"/>
                  </a:lnTo>
                  <a:lnTo>
                    <a:pt x="238836" y="289560"/>
                  </a:lnTo>
                  <a:lnTo>
                    <a:pt x="238506" y="289128"/>
                  </a:lnTo>
                  <a:lnTo>
                    <a:pt x="218465" y="248462"/>
                  </a:lnTo>
                  <a:lnTo>
                    <a:pt x="213893" y="225666"/>
                  </a:lnTo>
                  <a:lnTo>
                    <a:pt x="212991" y="237515"/>
                  </a:lnTo>
                  <a:lnTo>
                    <a:pt x="224701" y="283870"/>
                  </a:lnTo>
                  <a:lnTo>
                    <a:pt x="234188" y="299021"/>
                  </a:lnTo>
                  <a:lnTo>
                    <a:pt x="229641" y="299593"/>
                  </a:lnTo>
                  <a:lnTo>
                    <a:pt x="194208" y="314261"/>
                  </a:lnTo>
                  <a:lnTo>
                    <a:pt x="184480" y="338010"/>
                  </a:lnTo>
                  <a:lnTo>
                    <a:pt x="185216" y="344297"/>
                  </a:lnTo>
                  <a:lnTo>
                    <a:pt x="186842" y="350329"/>
                  </a:lnTo>
                  <a:lnTo>
                    <a:pt x="189166" y="356044"/>
                  </a:lnTo>
                  <a:lnTo>
                    <a:pt x="187363" y="348107"/>
                  </a:lnTo>
                  <a:lnTo>
                    <a:pt x="186397" y="339788"/>
                  </a:lnTo>
                  <a:lnTo>
                    <a:pt x="188747" y="332435"/>
                  </a:lnTo>
                  <a:lnTo>
                    <a:pt x="191033" y="325120"/>
                  </a:lnTo>
                  <a:lnTo>
                    <a:pt x="196291" y="319455"/>
                  </a:lnTo>
                  <a:lnTo>
                    <a:pt x="202971" y="315937"/>
                  </a:lnTo>
                  <a:lnTo>
                    <a:pt x="209575" y="312242"/>
                  </a:lnTo>
                  <a:lnTo>
                    <a:pt x="217233" y="310375"/>
                  </a:lnTo>
                  <a:lnTo>
                    <a:pt x="232587" y="307873"/>
                  </a:lnTo>
                  <a:lnTo>
                    <a:pt x="240703" y="307581"/>
                  </a:lnTo>
                  <a:lnTo>
                    <a:pt x="240969" y="307594"/>
                  </a:lnTo>
                  <a:lnTo>
                    <a:pt x="246011" y="313283"/>
                  </a:lnTo>
                  <a:lnTo>
                    <a:pt x="264464" y="328930"/>
                  </a:lnTo>
                  <a:lnTo>
                    <a:pt x="285064" y="341249"/>
                  </a:lnTo>
                  <a:lnTo>
                    <a:pt x="307162" y="350266"/>
                  </a:lnTo>
                  <a:lnTo>
                    <a:pt x="330111" y="356044"/>
                  </a:lnTo>
                  <a:lnTo>
                    <a:pt x="309016" y="345821"/>
                  </a:lnTo>
                  <a:lnTo>
                    <a:pt x="288836" y="334441"/>
                  </a:lnTo>
                  <a:lnTo>
                    <a:pt x="270040" y="321449"/>
                  </a:lnTo>
                  <a:lnTo>
                    <a:pt x="254977" y="308063"/>
                  </a:lnTo>
                  <a:lnTo>
                    <a:pt x="255727" y="308076"/>
                  </a:lnTo>
                  <a:lnTo>
                    <a:pt x="255524" y="307581"/>
                  </a:lnTo>
                  <a:lnTo>
                    <a:pt x="246392" y="268490"/>
                  </a:lnTo>
                  <a:lnTo>
                    <a:pt x="247954" y="260731"/>
                  </a:lnTo>
                  <a:lnTo>
                    <a:pt x="277634" y="234581"/>
                  </a:lnTo>
                  <a:lnTo>
                    <a:pt x="321094" y="226161"/>
                  </a:lnTo>
                  <a:lnTo>
                    <a:pt x="330123" y="225666"/>
                  </a:lnTo>
                  <a:close/>
                </a:path>
                <a:path w="674370" h="1367789">
                  <a:moveTo>
                    <a:pt x="438912" y="539026"/>
                  </a:moveTo>
                  <a:lnTo>
                    <a:pt x="433133" y="537400"/>
                  </a:lnTo>
                  <a:lnTo>
                    <a:pt x="429323" y="536321"/>
                  </a:lnTo>
                  <a:lnTo>
                    <a:pt x="419417" y="534479"/>
                  </a:lnTo>
                  <a:lnTo>
                    <a:pt x="409473" y="533501"/>
                  </a:lnTo>
                  <a:lnTo>
                    <a:pt x="399351" y="533387"/>
                  </a:lnTo>
                  <a:lnTo>
                    <a:pt x="389166" y="534492"/>
                  </a:lnTo>
                  <a:lnTo>
                    <a:pt x="352679" y="553910"/>
                  </a:lnTo>
                  <a:lnTo>
                    <a:pt x="338505" y="593166"/>
                  </a:lnTo>
                  <a:lnTo>
                    <a:pt x="338239" y="603491"/>
                  </a:lnTo>
                  <a:lnTo>
                    <a:pt x="338836" y="613600"/>
                  </a:lnTo>
                  <a:lnTo>
                    <a:pt x="337731" y="612609"/>
                  </a:lnTo>
                  <a:lnTo>
                    <a:pt x="329349" y="604685"/>
                  </a:lnTo>
                  <a:lnTo>
                    <a:pt x="321119" y="596531"/>
                  </a:lnTo>
                  <a:lnTo>
                    <a:pt x="305130" y="579640"/>
                  </a:lnTo>
                  <a:lnTo>
                    <a:pt x="289471" y="562140"/>
                  </a:lnTo>
                  <a:lnTo>
                    <a:pt x="295122" y="572541"/>
                  </a:lnTo>
                  <a:lnTo>
                    <a:pt x="323113" y="610704"/>
                  </a:lnTo>
                  <a:lnTo>
                    <a:pt x="338378" y="625995"/>
                  </a:lnTo>
                  <a:lnTo>
                    <a:pt x="337426" y="628167"/>
                  </a:lnTo>
                  <a:lnTo>
                    <a:pt x="314515" y="667613"/>
                  </a:lnTo>
                  <a:lnTo>
                    <a:pt x="285280" y="685419"/>
                  </a:lnTo>
                  <a:lnTo>
                    <a:pt x="278485" y="683272"/>
                  </a:lnTo>
                  <a:lnTo>
                    <a:pt x="272389" y="679119"/>
                  </a:lnTo>
                  <a:lnTo>
                    <a:pt x="266966" y="673658"/>
                  </a:lnTo>
                  <a:lnTo>
                    <a:pt x="262140" y="667613"/>
                  </a:lnTo>
                  <a:lnTo>
                    <a:pt x="265925" y="674433"/>
                  </a:lnTo>
                  <a:lnTo>
                    <a:pt x="270713" y="680821"/>
                  </a:lnTo>
                  <a:lnTo>
                    <a:pt x="276796" y="686117"/>
                  </a:lnTo>
                  <a:lnTo>
                    <a:pt x="284441" y="689660"/>
                  </a:lnTo>
                  <a:lnTo>
                    <a:pt x="290068" y="691197"/>
                  </a:lnTo>
                  <a:lnTo>
                    <a:pt x="296176" y="689952"/>
                  </a:lnTo>
                  <a:lnTo>
                    <a:pt x="330327" y="659765"/>
                  </a:lnTo>
                  <a:lnTo>
                    <a:pt x="345986" y="632536"/>
                  </a:lnTo>
                  <a:lnTo>
                    <a:pt x="349199" y="635215"/>
                  </a:lnTo>
                  <a:lnTo>
                    <a:pt x="391871" y="657580"/>
                  </a:lnTo>
                  <a:lnTo>
                    <a:pt x="403898" y="659828"/>
                  </a:lnTo>
                  <a:lnTo>
                    <a:pt x="416128" y="659828"/>
                  </a:lnTo>
                  <a:lnTo>
                    <a:pt x="427977" y="657504"/>
                  </a:lnTo>
                  <a:lnTo>
                    <a:pt x="438912" y="652767"/>
                  </a:lnTo>
                  <a:lnTo>
                    <a:pt x="427443" y="654900"/>
                  </a:lnTo>
                  <a:lnTo>
                    <a:pt x="416064" y="655027"/>
                  </a:lnTo>
                  <a:lnTo>
                    <a:pt x="373951" y="640359"/>
                  </a:lnTo>
                  <a:lnTo>
                    <a:pt x="349592" y="621258"/>
                  </a:lnTo>
                  <a:lnTo>
                    <a:pt x="348615" y="612800"/>
                  </a:lnTo>
                  <a:lnTo>
                    <a:pt x="348564" y="611974"/>
                  </a:lnTo>
                  <a:lnTo>
                    <a:pt x="353174" y="612978"/>
                  </a:lnTo>
                  <a:lnTo>
                    <a:pt x="362915" y="614375"/>
                  </a:lnTo>
                  <a:lnTo>
                    <a:pt x="367779" y="613079"/>
                  </a:lnTo>
                  <a:lnTo>
                    <a:pt x="372630" y="612660"/>
                  </a:lnTo>
                  <a:lnTo>
                    <a:pt x="387223" y="611136"/>
                  </a:lnTo>
                  <a:lnTo>
                    <a:pt x="401802" y="609193"/>
                  </a:lnTo>
                  <a:lnTo>
                    <a:pt x="401802" y="608203"/>
                  </a:lnTo>
                  <a:lnTo>
                    <a:pt x="394512" y="607187"/>
                  </a:lnTo>
                  <a:lnTo>
                    <a:pt x="379933" y="605447"/>
                  </a:lnTo>
                  <a:lnTo>
                    <a:pt x="367779" y="604316"/>
                  </a:lnTo>
                  <a:lnTo>
                    <a:pt x="362915" y="603034"/>
                  </a:lnTo>
                  <a:lnTo>
                    <a:pt x="353174" y="604405"/>
                  </a:lnTo>
                  <a:lnTo>
                    <a:pt x="348310" y="605485"/>
                  </a:lnTo>
                  <a:lnTo>
                    <a:pt x="348183" y="605561"/>
                  </a:lnTo>
                  <a:lnTo>
                    <a:pt x="348056" y="603262"/>
                  </a:lnTo>
                  <a:lnTo>
                    <a:pt x="359448" y="559320"/>
                  </a:lnTo>
                  <a:lnTo>
                    <a:pt x="399808" y="538568"/>
                  </a:lnTo>
                  <a:lnTo>
                    <a:pt x="419239" y="537400"/>
                  </a:lnTo>
                  <a:lnTo>
                    <a:pt x="429069" y="537908"/>
                  </a:lnTo>
                  <a:lnTo>
                    <a:pt x="438912" y="539026"/>
                  </a:lnTo>
                  <a:close/>
                </a:path>
                <a:path w="674370" h="1367789">
                  <a:moveTo>
                    <a:pt x="562965" y="830795"/>
                  </a:moveTo>
                  <a:lnTo>
                    <a:pt x="558749" y="829437"/>
                  </a:lnTo>
                  <a:lnTo>
                    <a:pt x="555129" y="828268"/>
                  </a:lnTo>
                  <a:lnTo>
                    <a:pt x="546963" y="826884"/>
                  </a:lnTo>
                  <a:lnTo>
                    <a:pt x="530428" y="825398"/>
                  </a:lnTo>
                  <a:lnTo>
                    <a:pt x="521982" y="825411"/>
                  </a:lnTo>
                  <a:lnTo>
                    <a:pt x="513638" y="826820"/>
                  </a:lnTo>
                  <a:lnTo>
                    <a:pt x="478523" y="842060"/>
                  </a:lnTo>
                  <a:lnTo>
                    <a:pt x="458368" y="875258"/>
                  </a:lnTo>
                  <a:lnTo>
                    <a:pt x="454685" y="900645"/>
                  </a:lnTo>
                  <a:lnTo>
                    <a:pt x="454914" y="913307"/>
                  </a:lnTo>
                  <a:lnTo>
                    <a:pt x="456044" y="925842"/>
                  </a:lnTo>
                  <a:lnTo>
                    <a:pt x="457962" y="938237"/>
                  </a:lnTo>
                  <a:lnTo>
                    <a:pt x="460463" y="950137"/>
                  </a:lnTo>
                  <a:lnTo>
                    <a:pt x="460451" y="949693"/>
                  </a:lnTo>
                  <a:lnTo>
                    <a:pt x="460540" y="950455"/>
                  </a:lnTo>
                  <a:lnTo>
                    <a:pt x="460463" y="950137"/>
                  </a:lnTo>
                  <a:lnTo>
                    <a:pt x="460489" y="950455"/>
                  </a:lnTo>
                  <a:lnTo>
                    <a:pt x="460616" y="953249"/>
                  </a:lnTo>
                  <a:lnTo>
                    <a:pt x="416115" y="940117"/>
                  </a:lnTo>
                  <a:lnTo>
                    <a:pt x="377253" y="920267"/>
                  </a:lnTo>
                  <a:lnTo>
                    <a:pt x="367385" y="907478"/>
                  </a:lnTo>
                  <a:lnTo>
                    <a:pt x="369354" y="915581"/>
                  </a:lnTo>
                  <a:lnTo>
                    <a:pt x="401612" y="942708"/>
                  </a:lnTo>
                  <a:lnTo>
                    <a:pt x="448157" y="960247"/>
                  </a:lnTo>
                  <a:lnTo>
                    <a:pt x="460248" y="962939"/>
                  </a:lnTo>
                  <a:lnTo>
                    <a:pt x="459879" y="966368"/>
                  </a:lnTo>
                  <a:lnTo>
                    <a:pt x="442976" y="1002893"/>
                  </a:lnTo>
                  <a:lnTo>
                    <a:pt x="414782" y="1010158"/>
                  </a:lnTo>
                  <a:lnTo>
                    <a:pt x="408279" y="1009726"/>
                  </a:lnTo>
                  <a:lnTo>
                    <a:pt x="401802" y="1008824"/>
                  </a:lnTo>
                  <a:lnTo>
                    <a:pt x="408114" y="1010742"/>
                  </a:lnTo>
                  <a:lnTo>
                    <a:pt x="414616" y="1012088"/>
                  </a:lnTo>
                  <a:lnTo>
                    <a:pt x="421259" y="1012710"/>
                  </a:lnTo>
                  <a:lnTo>
                    <a:pt x="428015" y="1012507"/>
                  </a:lnTo>
                  <a:lnTo>
                    <a:pt x="434771" y="1011326"/>
                  </a:lnTo>
                  <a:lnTo>
                    <a:pt x="437870" y="1010158"/>
                  </a:lnTo>
                  <a:lnTo>
                    <a:pt x="441286" y="1008875"/>
                  </a:lnTo>
                  <a:lnTo>
                    <a:pt x="465747" y="976414"/>
                  </a:lnTo>
                  <a:lnTo>
                    <a:pt x="468312" y="964730"/>
                  </a:lnTo>
                  <a:lnTo>
                    <a:pt x="472325" y="965606"/>
                  </a:lnTo>
                  <a:lnTo>
                    <a:pt x="496735" y="969378"/>
                  </a:lnTo>
                  <a:lnTo>
                    <a:pt x="521296" y="971461"/>
                  </a:lnTo>
                  <a:lnTo>
                    <a:pt x="545960" y="971740"/>
                  </a:lnTo>
                  <a:lnTo>
                    <a:pt x="498005" y="961758"/>
                  </a:lnTo>
                  <a:lnTo>
                    <a:pt x="469290" y="955281"/>
                  </a:lnTo>
                  <a:lnTo>
                    <a:pt x="469468" y="949693"/>
                  </a:lnTo>
                  <a:lnTo>
                    <a:pt x="469493" y="949032"/>
                  </a:lnTo>
                  <a:lnTo>
                    <a:pt x="469341" y="948194"/>
                  </a:lnTo>
                  <a:lnTo>
                    <a:pt x="504024" y="930503"/>
                  </a:lnTo>
                  <a:lnTo>
                    <a:pt x="523494" y="912799"/>
                  </a:lnTo>
                  <a:lnTo>
                    <a:pt x="514896" y="915352"/>
                  </a:lnTo>
                  <a:lnTo>
                    <a:pt x="477532" y="937031"/>
                  </a:lnTo>
                  <a:lnTo>
                    <a:pt x="468820" y="945273"/>
                  </a:lnTo>
                  <a:lnTo>
                    <a:pt x="467283" y="936625"/>
                  </a:lnTo>
                  <a:lnTo>
                    <a:pt x="465645" y="924712"/>
                  </a:lnTo>
                  <a:lnTo>
                    <a:pt x="464680" y="912799"/>
                  </a:lnTo>
                  <a:lnTo>
                    <a:pt x="464566" y="900645"/>
                  </a:lnTo>
                  <a:lnTo>
                    <a:pt x="465416" y="889203"/>
                  </a:lnTo>
                  <a:lnTo>
                    <a:pt x="484085" y="848245"/>
                  </a:lnTo>
                  <a:lnTo>
                    <a:pt x="526542" y="830351"/>
                  </a:lnTo>
                  <a:lnTo>
                    <a:pt x="538581" y="829437"/>
                  </a:lnTo>
                  <a:lnTo>
                    <a:pt x="550773" y="829602"/>
                  </a:lnTo>
                  <a:lnTo>
                    <a:pt x="562965" y="830795"/>
                  </a:lnTo>
                  <a:close/>
                </a:path>
                <a:path w="674370" h="1367789">
                  <a:moveTo>
                    <a:pt x="673811" y="1172032"/>
                  </a:moveTo>
                  <a:lnTo>
                    <a:pt x="672604" y="1171841"/>
                  </a:lnTo>
                  <a:lnTo>
                    <a:pt x="661797" y="1170216"/>
                  </a:lnTo>
                  <a:lnTo>
                    <a:pt x="649668" y="1169174"/>
                  </a:lnTo>
                  <a:lnTo>
                    <a:pt x="637463" y="1168819"/>
                  </a:lnTo>
                  <a:lnTo>
                    <a:pt x="625233" y="1169136"/>
                  </a:lnTo>
                  <a:lnTo>
                    <a:pt x="576986" y="1179677"/>
                  </a:lnTo>
                  <a:lnTo>
                    <a:pt x="546684" y="1202804"/>
                  </a:lnTo>
                  <a:lnTo>
                    <a:pt x="533628" y="1238999"/>
                  </a:lnTo>
                  <a:lnTo>
                    <a:pt x="533552" y="1251762"/>
                  </a:lnTo>
                  <a:lnTo>
                    <a:pt x="534974" y="1264272"/>
                  </a:lnTo>
                  <a:lnTo>
                    <a:pt x="535076" y="1264907"/>
                  </a:lnTo>
                  <a:lnTo>
                    <a:pt x="535406" y="1265593"/>
                  </a:lnTo>
                  <a:lnTo>
                    <a:pt x="538429" y="1273314"/>
                  </a:lnTo>
                  <a:lnTo>
                    <a:pt x="539457" y="1276819"/>
                  </a:lnTo>
                  <a:lnTo>
                    <a:pt x="534949" y="1275753"/>
                  </a:lnTo>
                  <a:lnTo>
                    <a:pt x="510628" y="1269149"/>
                  </a:lnTo>
                  <a:lnTo>
                    <a:pt x="494588" y="1264145"/>
                  </a:lnTo>
                  <a:lnTo>
                    <a:pt x="479044" y="1257935"/>
                  </a:lnTo>
                  <a:lnTo>
                    <a:pt x="471576" y="1254112"/>
                  </a:lnTo>
                  <a:lnTo>
                    <a:pt x="464959" y="1248664"/>
                  </a:lnTo>
                  <a:lnTo>
                    <a:pt x="474027" y="1257909"/>
                  </a:lnTo>
                  <a:lnTo>
                    <a:pt x="508076" y="1276451"/>
                  </a:lnTo>
                  <a:lnTo>
                    <a:pt x="541921" y="1287348"/>
                  </a:lnTo>
                  <a:lnTo>
                    <a:pt x="542378" y="1289697"/>
                  </a:lnTo>
                  <a:lnTo>
                    <a:pt x="531126" y="1327010"/>
                  </a:lnTo>
                  <a:lnTo>
                    <a:pt x="491553" y="1341513"/>
                  </a:lnTo>
                  <a:lnTo>
                    <a:pt x="464959" y="1342644"/>
                  </a:lnTo>
                  <a:lnTo>
                    <a:pt x="473824" y="1343825"/>
                  </a:lnTo>
                  <a:lnTo>
                    <a:pt x="482765" y="1344536"/>
                  </a:lnTo>
                  <a:lnTo>
                    <a:pt x="491756" y="1344714"/>
                  </a:lnTo>
                  <a:lnTo>
                    <a:pt x="500799" y="1344320"/>
                  </a:lnTo>
                  <a:lnTo>
                    <a:pt x="542404" y="1325321"/>
                  </a:lnTo>
                  <a:lnTo>
                    <a:pt x="551408" y="1300289"/>
                  </a:lnTo>
                  <a:lnTo>
                    <a:pt x="553262" y="1305306"/>
                  </a:lnTo>
                  <a:lnTo>
                    <a:pt x="557618" y="1315770"/>
                  </a:lnTo>
                  <a:lnTo>
                    <a:pt x="562165" y="1326108"/>
                  </a:lnTo>
                  <a:lnTo>
                    <a:pt x="571690" y="1346454"/>
                  </a:lnTo>
                  <a:lnTo>
                    <a:pt x="574687" y="1353299"/>
                  </a:lnTo>
                  <a:lnTo>
                    <a:pt x="578243" y="1359789"/>
                  </a:lnTo>
                  <a:lnTo>
                    <a:pt x="579856" y="1367383"/>
                  </a:lnTo>
                  <a:lnTo>
                    <a:pt x="582422" y="1359662"/>
                  </a:lnTo>
                  <a:lnTo>
                    <a:pt x="571169" y="1322019"/>
                  </a:lnTo>
                  <a:lnTo>
                    <a:pt x="551357" y="1289748"/>
                  </a:lnTo>
                  <a:lnTo>
                    <a:pt x="607872" y="1299819"/>
                  </a:lnTo>
                  <a:lnTo>
                    <a:pt x="658977" y="1303070"/>
                  </a:lnTo>
                  <a:lnTo>
                    <a:pt x="634034" y="1297470"/>
                  </a:lnTo>
                  <a:lnTo>
                    <a:pt x="559549" y="1281531"/>
                  </a:lnTo>
                  <a:lnTo>
                    <a:pt x="549859" y="1279258"/>
                  </a:lnTo>
                  <a:lnTo>
                    <a:pt x="547446" y="1270304"/>
                  </a:lnTo>
                  <a:lnTo>
                    <a:pt x="544550" y="1262748"/>
                  </a:lnTo>
                  <a:lnTo>
                    <a:pt x="544461" y="1262494"/>
                  </a:lnTo>
                  <a:lnTo>
                    <a:pt x="544347" y="1261440"/>
                  </a:lnTo>
                  <a:lnTo>
                    <a:pt x="543369" y="1251762"/>
                  </a:lnTo>
                  <a:lnTo>
                    <a:pt x="543445" y="1239774"/>
                  </a:lnTo>
                  <a:lnTo>
                    <a:pt x="561682" y="1200048"/>
                  </a:lnTo>
                  <a:lnTo>
                    <a:pt x="602411" y="1178991"/>
                  </a:lnTo>
                  <a:lnTo>
                    <a:pt x="649643" y="1172159"/>
                  </a:lnTo>
                  <a:lnTo>
                    <a:pt x="661708" y="1171841"/>
                  </a:lnTo>
                  <a:lnTo>
                    <a:pt x="673811" y="1172032"/>
                  </a:lnTo>
                  <a:close/>
                </a:path>
              </a:pathLst>
            </a:custGeom>
            <a:solidFill>
              <a:srgbClr val="A3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903576" y="2417114"/>
              <a:ext cx="554355" cy="445134"/>
            </a:xfrm>
            <a:custGeom>
              <a:avLst/>
              <a:gdLst/>
              <a:ahLst/>
              <a:cxnLst/>
              <a:rect l="l" t="t" r="r" b="b"/>
              <a:pathLst>
                <a:path w="554354" h="445135">
                  <a:moveTo>
                    <a:pt x="78371" y="0"/>
                  </a:moveTo>
                  <a:lnTo>
                    <a:pt x="0" y="0"/>
                  </a:lnTo>
                  <a:lnTo>
                    <a:pt x="13893" y="21628"/>
                  </a:lnTo>
                  <a:lnTo>
                    <a:pt x="18529" y="52793"/>
                  </a:lnTo>
                  <a:lnTo>
                    <a:pt x="13893" y="115023"/>
                  </a:lnTo>
                  <a:lnTo>
                    <a:pt x="0" y="229870"/>
                  </a:lnTo>
                  <a:lnTo>
                    <a:pt x="44869" y="190220"/>
                  </a:lnTo>
                  <a:lnTo>
                    <a:pt x="67995" y="153060"/>
                  </a:lnTo>
                  <a:lnTo>
                    <a:pt x="76708" y="96837"/>
                  </a:lnTo>
                  <a:lnTo>
                    <a:pt x="78371" y="0"/>
                  </a:lnTo>
                  <a:close/>
                </a:path>
                <a:path w="554354" h="445135">
                  <a:moveTo>
                    <a:pt x="339559" y="120269"/>
                  </a:moveTo>
                  <a:lnTo>
                    <a:pt x="266255" y="218592"/>
                  </a:lnTo>
                  <a:lnTo>
                    <a:pt x="222326" y="269659"/>
                  </a:lnTo>
                  <a:lnTo>
                    <a:pt x="190246" y="289915"/>
                  </a:lnTo>
                  <a:lnTo>
                    <a:pt x="152463" y="295808"/>
                  </a:lnTo>
                  <a:lnTo>
                    <a:pt x="214261" y="324662"/>
                  </a:lnTo>
                  <a:lnTo>
                    <a:pt x="254355" y="316420"/>
                  </a:lnTo>
                  <a:lnTo>
                    <a:pt x="290271" y="255016"/>
                  </a:lnTo>
                  <a:lnTo>
                    <a:pt x="339559" y="124383"/>
                  </a:lnTo>
                  <a:lnTo>
                    <a:pt x="339559" y="120269"/>
                  </a:lnTo>
                  <a:close/>
                </a:path>
                <a:path w="554354" h="445135">
                  <a:moveTo>
                    <a:pt x="553872" y="262902"/>
                  </a:moveTo>
                  <a:lnTo>
                    <a:pt x="475830" y="353034"/>
                  </a:lnTo>
                  <a:lnTo>
                    <a:pt x="421043" y="396887"/>
                  </a:lnTo>
                  <a:lnTo>
                    <a:pt x="363639" y="406920"/>
                  </a:lnTo>
                  <a:lnTo>
                    <a:pt x="277736" y="395554"/>
                  </a:lnTo>
                  <a:lnTo>
                    <a:pt x="365506" y="442264"/>
                  </a:lnTo>
                  <a:lnTo>
                    <a:pt x="423519" y="444690"/>
                  </a:lnTo>
                  <a:lnTo>
                    <a:pt x="477685" y="391033"/>
                  </a:lnTo>
                  <a:lnTo>
                    <a:pt x="553872" y="269443"/>
                  </a:lnTo>
                  <a:lnTo>
                    <a:pt x="553872" y="26290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" name="object 307"/>
            <p:cNvPicPr/>
            <p:nvPr/>
          </p:nvPicPr>
          <p:blipFill>
            <a:blip r:embed="rId4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849449" y="4036718"/>
              <a:ext cx="208851" cy="198556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4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51877" y="3693295"/>
              <a:ext cx="195578" cy="187314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4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46632" y="3401278"/>
              <a:ext cx="176775" cy="157810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68973" y="3091793"/>
              <a:ext cx="145638" cy="132149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4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84490" y="2867892"/>
              <a:ext cx="122415" cy="101362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4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38237" y="2531947"/>
              <a:ext cx="168668" cy="162848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4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37902" y="2291138"/>
              <a:ext cx="236613" cy="82218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4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03577" y="2417112"/>
              <a:ext cx="78371" cy="229870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4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056043" y="2537373"/>
              <a:ext cx="187096" cy="204393"/>
            </a:xfrm>
            <a:prstGeom prst="rect">
              <a:avLst/>
            </a:prstGeom>
          </p:spPr>
        </p:pic>
        <p:sp>
          <p:nvSpPr>
            <p:cNvPr id="316" name="object 316"/>
            <p:cNvSpPr/>
            <p:nvPr/>
          </p:nvSpPr>
          <p:spPr>
            <a:xfrm>
              <a:off x="9181316" y="2680012"/>
              <a:ext cx="276225" cy="182245"/>
            </a:xfrm>
            <a:custGeom>
              <a:avLst/>
              <a:gdLst/>
              <a:ahLst/>
              <a:cxnLst/>
              <a:rect l="l" t="t" r="r" b="b"/>
              <a:pathLst>
                <a:path w="276225" h="182244">
                  <a:moveTo>
                    <a:pt x="276136" y="0"/>
                  </a:moveTo>
                  <a:lnTo>
                    <a:pt x="198090" y="90126"/>
                  </a:lnTo>
                  <a:lnTo>
                    <a:pt x="143311" y="133986"/>
                  </a:lnTo>
                  <a:lnTo>
                    <a:pt x="85910" y="144016"/>
                  </a:lnTo>
                  <a:lnTo>
                    <a:pt x="0" y="132651"/>
                  </a:lnTo>
                  <a:lnTo>
                    <a:pt x="87767" y="179358"/>
                  </a:lnTo>
                  <a:lnTo>
                    <a:pt x="145788" y="181790"/>
                  </a:lnTo>
                  <a:lnTo>
                    <a:pt x="199948" y="128125"/>
                  </a:lnTo>
                  <a:lnTo>
                    <a:pt x="276136" y="6540"/>
                  </a:lnTo>
                  <a:lnTo>
                    <a:pt x="2761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7" name="object 317"/>
          <p:cNvSpPr txBox="1"/>
          <p:nvPr/>
        </p:nvSpPr>
        <p:spPr>
          <a:xfrm>
            <a:off x="8310426" y="4237123"/>
            <a:ext cx="899794" cy="37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00" b="1" spc="-20" dirty="0">
                <a:solidFill>
                  <a:srgbClr val="25408F"/>
                </a:solidFill>
                <a:latin typeface="Trebuchet MS"/>
                <a:cs typeface="Trebuchet MS"/>
              </a:rPr>
              <a:t>Mola</a:t>
            </a:r>
            <a:r>
              <a:rPr sz="2300" b="1" spc="-55" dirty="0">
                <a:solidFill>
                  <a:srgbClr val="25408F"/>
                </a:solidFill>
                <a:latin typeface="Trebuchet MS"/>
                <a:cs typeface="Trebuchet MS"/>
              </a:rPr>
              <a:t>r</a:t>
            </a:r>
            <a:r>
              <a:rPr sz="2300" b="1" spc="114" dirty="0">
                <a:solidFill>
                  <a:srgbClr val="25408F"/>
                </a:solidFill>
                <a:latin typeface="Trebuchet MS"/>
                <a:cs typeface="Trebuchet MS"/>
              </a:rPr>
              <a:t>s</a:t>
            </a:r>
            <a:endParaRPr sz="2300">
              <a:latin typeface="Trebuchet MS"/>
              <a:cs typeface="Trebuchet MS"/>
            </a:endParaRPr>
          </a:p>
        </p:txBody>
      </p:sp>
      <p:grpSp>
        <p:nvGrpSpPr>
          <p:cNvPr id="318" name="object 318"/>
          <p:cNvGrpSpPr/>
          <p:nvPr/>
        </p:nvGrpSpPr>
        <p:grpSpPr>
          <a:xfrm>
            <a:off x="0" y="3486793"/>
            <a:ext cx="10692130" cy="4073525"/>
            <a:chOff x="0" y="3486793"/>
            <a:chExt cx="10692130" cy="4073525"/>
          </a:xfrm>
        </p:grpSpPr>
        <p:sp>
          <p:nvSpPr>
            <p:cNvPr id="319" name="object 319"/>
            <p:cNvSpPr/>
            <p:nvPr/>
          </p:nvSpPr>
          <p:spPr>
            <a:xfrm>
              <a:off x="7638145" y="3493143"/>
              <a:ext cx="2189480" cy="706120"/>
            </a:xfrm>
            <a:custGeom>
              <a:avLst/>
              <a:gdLst/>
              <a:ahLst/>
              <a:cxnLst/>
              <a:rect l="l" t="t" r="r" b="b"/>
              <a:pathLst>
                <a:path w="2189479" h="706120">
                  <a:moveTo>
                    <a:pt x="0" y="0"/>
                  </a:moveTo>
                  <a:lnTo>
                    <a:pt x="1114374" y="705967"/>
                  </a:lnTo>
                  <a:lnTo>
                    <a:pt x="2189111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545932" y="3761027"/>
              <a:ext cx="2373630" cy="439420"/>
            </a:xfrm>
            <a:custGeom>
              <a:avLst/>
              <a:gdLst/>
              <a:ahLst/>
              <a:cxnLst/>
              <a:rect l="l" t="t" r="r" b="b"/>
              <a:pathLst>
                <a:path w="2373629" h="439420">
                  <a:moveTo>
                    <a:pt x="0" y="0"/>
                  </a:moveTo>
                  <a:lnTo>
                    <a:pt x="1208265" y="438861"/>
                  </a:lnTo>
                  <a:lnTo>
                    <a:pt x="2373553" y="0"/>
                  </a:lnTo>
                </a:path>
              </a:pathLst>
            </a:custGeom>
            <a:ln w="12699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638145" y="4736387"/>
              <a:ext cx="2189480" cy="706120"/>
            </a:xfrm>
            <a:custGeom>
              <a:avLst/>
              <a:gdLst/>
              <a:ahLst/>
              <a:cxnLst/>
              <a:rect l="l" t="t" r="r" b="b"/>
              <a:pathLst>
                <a:path w="2189479" h="706120">
                  <a:moveTo>
                    <a:pt x="0" y="705967"/>
                  </a:moveTo>
                  <a:lnTo>
                    <a:pt x="1114374" y="0"/>
                  </a:lnTo>
                  <a:lnTo>
                    <a:pt x="2189111" y="705967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545932" y="4735608"/>
              <a:ext cx="2373630" cy="439420"/>
            </a:xfrm>
            <a:custGeom>
              <a:avLst/>
              <a:gdLst/>
              <a:ahLst/>
              <a:cxnLst/>
              <a:rect l="l" t="t" r="r" b="b"/>
              <a:pathLst>
                <a:path w="2373629" h="439420">
                  <a:moveTo>
                    <a:pt x="0" y="438861"/>
                  </a:moveTo>
                  <a:lnTo>
                    <a:pt x="1208265" y="0"/>
                  </a:lnTo>
                  <a:lnTo>
                    <a:pt x="2373553" y="438861"/>
                  </a:lnTo>
                </a:path>
              </a:pathLst>
            </a:custGeom>
            <a:ln w="12699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562784" y="4101335"/>
              <a:ext cx="2377440" cy="99060"/>
            </a:xfrm>
            <a:custGeom>
              <a:avLst/>
              <a:gdLst/>
              <a:ahLst/>
              <a:cxnLst/>
              <a:rect l="l" t="t" r="r" b="b"/>
              <a:pathLst>
                <a:path w="2377440" h="99060">
                  <a:moveTo>
                    <a:pt x="0" y="0"/>
                  </a:moveTo>
                  <a:lnTo>
                    <a:pt x="1209979" y="98958"/>
                  </a:lnTo>
                  <a:lnTo>
                    <a:pt x="2376906" y="0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553783" y="4735203"/>
              <a:ext cx="2377440" cy="99060"/>
            </a:xfrm>
            <a:custGeom>
              <a:avLst/>
              <a:gdLst/>
              <a:ahLst/>
              <a:cxnLst/>
              <a:rect l="l" t="t" r="r" b="b"/>
              <a:pathLst>
                <a:path w="2377440" h="99060">
                  <a:moveTo>
                    <a:pt x="0" y="98958"/>
                  </a:moveTo>
                  <a:lnTo>
                    <a:pt x="1209979" y="0"/>
                  </a:lnTo>
                  <a:lnTo>
                    <a:pt x="2376906" y="98958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6" name="object 326"/>
            <p:cNvPicPr/>
            <p:nvPr/>
          </p:nvPicPr>
          <p:blipFill>
            <a:blip r:embed="rId5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327" name="object 327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8" name="object 328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51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329" name="object 32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155"/>
              </a:lnSpc>
            </a:pPr>
            <a:r>
              <a:rPr spc="15" dirty="0"/>
              <a:t>EARLY</a:t>
            </a:r>
            <a:r>
              <a:rPr spc="-114" dirty="0"/>
              <a:t> </a:t>
            </a:r>
            <a:r>
              <a:rPr spc="95" dirty="0"/>
              <a:t>YEARS</a:t>
            </a:r>
            <a:r>
              <a:rPr spc="-110" dirty="0"/>
              <a:t> </a:t>
            </a:r>
            <a:r>
              <a:rPr spc="80" dirty="0"/>
              <a:t>KS1</a:t>
            </a:r>
            <a:r>
              <a:rPr spc="-114" dirty="0"/>
              <a:t> </a:t>
            </a:r>
            <a:r>
              <a:rPr spc="5" dirty="0"/>
              <a:t>Foundation</a:t>
            </a:r>
            <a:r>
              <a:rPr spc="-110" dirty="0"/>
              <a:t> </a:t>
            </a:r>
            <a:r>
              <a:rPr spc="70" dirty="0"/>
              <a:t>Stage</a:t>
            </a:r>
            <a:r>
              <a:rPr spc="-114" dirty="0"/>
              <a:t> </a:t>
            </a:r>
            <a:r>
              <a:rPr b="0" spc="135" dirty="0">
                <a:latin typeface="Gill Sans MT"/>
                <a:cs typeface="Gill Sans MT"/>
              </a:rPr>
              <a:t>Lesson</a:t>
            </a:r>
            <a:r>
              <a:rPr b="0" spc="-65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  <p:sp>
        <p:nvSpPr>
          <p:cNvPr id="330" name="object 33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737235" cy="599440"/>
            <a:chOff x="5157162" y="4510495"/>
            <a:chExt cx="737235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737235" cy="277495"/>
            </a:xfrm>
            <a:custGeom>
              <a:avLst/>
              <a:gdLst/>
              <a:ahLst/>
              <a:cxnLst/>
              <a:rect l="l" t="t" r="r" b="b"/>
              <a:pathLst>
                <a:path w="73723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73723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  <a:path w="737235" h="277495">
                  <a:moveTo>
                    <a:pt x="736688" y="61087"/>
                  </a:moveTo>
                  <a:lnTo>
                    <a:pt x="735838" y="54114"/>
                  </a:lnTo>
                  <a:lnTo>
                    <a:pt x="732663" y="51638"/>
                  </a:lnTo>
                  <a:lnTo>
                    <a:pt x="729183" y="52070"/>
                  </a:lnTo>
                  <a:lnTo>
                    <a:pt x="659803" y="60591"/>
                  </a:lnTo>
                  <a:lnTo>
                    <a:pt x="657326" y="63754"/>
                  </a:lnTo>
                  <a:lnTo>
                    <a:pt x="658190" y="70726"/>
                  </a:lnTo>
                  <a:lnTo>
                    <a:pt x="661352" y="73190"/>
                  </a:lnTo>
                  <a:lnTo>
                    <a:pt x="734212" y="64249"/>
                  </a:lnTo>
                  <a:lnTo>
                    <a:pt x="736688" y="61087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4" name="object 14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8" name="object 18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96100" y="3885426"/>
            <a:ext cx="734695" cy="591820"/>
            <a:chOff x="4296100" y="3885426"/>
            <a:chExt cx="734695" cy="591820"/>
          </a:xfrm>
        </p:grpSpPr>
        <p:sp>
          <p:nvSpPr>
            <p:cNvPr id="32" name="object 32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296092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6" name="object 36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296092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22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4307601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4" name="object 44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8" name="object 48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296100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4338501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6" name="object 56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60" name="object 60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6899788" y="4510495"/>
            <a:ext cx="607695" cy="599440"/>
            <a:chOff x="6899788" y="4510495"/>
            <a:chExt cx="607695" cy="599440"/>
          </a:xfrm>
        </p:grpSpPr>
        <p:sp>
          <p:nvSpPr>
            <p:cNvPr id="64" name="object 64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899783" y="4768265"/>
              <a:ext cx="138430" cy="147320"/>
            </a:xfrm>
            <a:custGeom>
              <a:avLst/>
              <a:gdLst/>
              <a:ahLst/>
              <a:cxnLst/>
              <a:rect l="l" t="t" r="r" b="b"/>
              <a:pathLst>
                <a:path w="138429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63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8429" h="147320">
                  <a:moveTo>
                    <a:pt x="137807" y="91363"/>
                  </a:moveTo>
                  <a:lnTo>
                    <a:pt x="133134" y="86106"/>
                  </a:lnTo>
                  <a:lnTo>
                    <a:pt x="129120" y="85902"/>
                  </a:lnTo>
                  <a:lnTo>
                    <a:pt x="70561" y="137985"/>
                  </a:lnTo>
                  <a:lnTo>
                    <a:pt x="70332" y="141998"/>
                  </a:lnTo>
                  <a:lnTo>
                    <a:pt x="72669" y="144614"/>
                  </a:lnTo>
                  <a:lnTo>
                    <a:pt x="74104" y="146240"/>
                  </a:lnTo>
                  <a:lnTo>
                    <a:pt x="76187" y="146939"/>
                  </a:lnTo>
                  <a:lnTo>
                    <a:pt x="79425" y="146545"/>
                  </a:lnTo>
                  <a:lnTo>
                    <a:pt x="80632" y="146024"/>
                  </a:lnTo>
                  <a:lnTo>
                    <a:pt x="137566" y="95377"/>
                  </a:lnTo>
                  <a:lnTo>
                    <a:pt x="137807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6882470" y="4638035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7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1" name="object 71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72" name="object 72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6" name="object 76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80" name="object 80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6021400" y="1397367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30">
                  <a:moveTo>
                    <a:pt x="79400" y="9474"/>
                  </a:moveTo>
                  <a:lnTo>
                    <a:pt x="76822" y="6388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30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/>
          <p:nvPr/>
        </p:nvSpPr>
        <p:spPr>
          <a:xfrm>
            <a:off x="6032908" y="125829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5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92" name="object 92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96" name="object 96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6021400" y="5408752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62"/>
                  </a:moveTo>
                  <a:lnTo>
                    <a:pt x="115455" y="102654"/>
                  </a:lnTo>
                  <a:lnTo>
                    <a:pt x="111569" y="101625"/>
                  </a:lnTo>
                  <a:lnTo>
                    <a:pt x="43472" y="140385"/>
                  </a:lnTo>
                  <a:lnTo>
                    <a:pt x="42405" y="144259"/>
                  </a:lnTo>
                  <a:lnTo>
                    <a:pt x="44145" y="147307"/>
                  </a:lnTo>
                  <a:lnTo>
                    <a:pt x="45212" y="149199"/>
                  </a:lnTo>
                  <a:lnTo>
                    <a:pt x="47104" y="150317"/>
                  </a:lnTo>
                  <a:lnTo>
                    <a:pt x="50355" y="150596"/>
                  </a:lnTo>
                  <a:lnTo>
                    <a:pt x="51638" y="150342"/>
                  </a:lnTo>
                  <a:lnTo>
                    <a:pt x="117868" y="112636"/>
                  </a:lnTo>
                  <a:lnTo>
                    <a:pt x="118922" y="108762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/>
          <p:nvPr/>
        </p:nvSpPr>
        <p:spPr>
          <a:xfrm>
            <a:off x="6032908" y="5269688"/>
            <a:ext cx="78105" cy="50165"/>
          </a:xfrm>
          <a:custGeom>
            <a:avLst/>
            <a:gdLst/>
            <a:ahLst/>
            <a:cxnLst/>
            <a:rect l="l" t="t" r="r" b="b"/>
            <a:pathLst>
              <a:path w="78104" h="50164">
                <a:moveTo>
                  <a:pt x="7327" y="0"/>
                </a:moveTo>
                <a:lnTo>
                  <a:pt x="3467" y="1041"/>
                </a:lnTo>
                <a:lnTo>
                  <a:pt x="0" y="7150"/>
                </a:lnTo>
                <a:lnTo>
                  <a:pt x="1054" y="11023"/>
                </a:lnTo>
                <a:lnTo>
                  <a:pt x="4102" y="12763"/>
                </a:lnTo>
                <a:lnTo>
                  <a:pt x="68414" y="49364"/>
                </a:lnTo>
                <a:lnTo>
                  <a:pt x="69291" y="49618"/>
                </a:lnTo>
                <a:lnTo>
                  <a:pt x="72580" y="49910"/>
                </a:lnTo>
                <a:lnTo>
                  <a:pt x="74980" y="48742"/>
                </a:lnTo>
                <a:lnTo>
                  <a:pt x="77977" y="43472"/>
                </a:lnTo>
                <a:lnTo>
                  <a:pt x="76923" y="39585"/>
                </a:lnTo>
                <a:lnTo>
                  <a:pt x="73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3" name="object 103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104" name="object 104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6021409" y="0"/>
            <a:ext cx="632460" cy="466090"/>
            <a:chOff x="6021409" y="0"/>
            <a:chExt cx="632460" cy="466090"/>
          </a:xfrm>
        </p:grpSpPr>
        <p:sp>
          <p:nvSpPr>
            <p:cNvPr id="108" name="object 108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6021409" y="60228"/>
              <a:ext cx="80010" cy="19050"/>
            </a:xfrm>
            <a:custGeom>
              <a:avLst/>
              <a:gdLst/>
              <a:ahLst/>
              <a:cxnLst/>
              <a:rect l="l" t="t" r="r" b="b"/>
              <a:pathLst>
                <a:path w="80010" h="19050">
                  <a:moveTo>
                    <a:pt x="3695" y="0"/>
                  </a:move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3"/>
                  </a:lnTo>
                  <a:lnTo>
                    <a:pt x="75717" y="19049"/>
                  </a:lnTo>
                  <a:lnTo>
                    <a:pt x="78790" y="16459"/>
                  </a:lnTo>
                  <a:lnTo>
                    <a:pt x="79400" y="9474"/>
                  </a:lnTo>
                  <a:lnTo>
                    <a:pt x="76822" y="64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/>
          <p:nvPr/>
        </p:nvSpPr>
        <p:spPr>
          <a:xfrm>
            <a:off x="6063810" y="161845"/>
            <a:ext cx="76835" cy="49530"/>
          </a:xfrm>
          <a:custGeom>
            <a:avLst/>
            <a:gdLst/>
            <a:ahLst/>
            <a:cxnLst/>
            <a:rect l="l" t="t" r="r" b="b"/>
            <a:pathLst>
              <a:path w="76835" h="49529">
                <a:moveTo>
                  <a:pt x="69164" y="0"/>
                </a:moveTo>
                <a:lnTo>
                  <a:pt x="1066" y="38760"/>
                </a:lnTo>
                <a:lnTo>
                  <a:pt x="0" y="42633"/>
                </a:lnTo>
                <a:lnTo>
                  <a:pt x="1739" y="45681"/>
                </a:lnTo>
                <a:lnTo>
                  <a:pt x="2806" y="47574"/>
                </a:lnTo>
                <a:lnTo>
                  <a:pt x="4699" y="48691"/>
                </a:lnTo>
                <a:lnTo>
                  <a:pt x="7950" y="48971"/>
                </a:lnTo>
                <a:lnTo>
                  <a:pt x="9232" y="48717"/>
                </a:lnTo>
                <a:lnTo>
                  <a:pt x="75463" y="11010"/>
                </a:lnTo>
                <a:lnTo>
                  <a:pt x="76517" y="7137"/>
                </a:lnTo>
                <a:lnTo>
                  <a:pt x="73050" y="1028"/>
                </a:lnTo>
                <a:lnTo>
                  <a:pt x="69164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5" name="object 115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16" name="object 116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object 119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20" name="object 120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1706544" y="4397135"/>
            <a:ext cx="624840" cy="599440"/>
            <a:chOff x="1706544" y="4397135"/>
            <a:chExt cx="624840" cy="599440"/>
          </a:xfrm>
        </p:grpSpPr>
        <p:sp>
          <p:nvSpPr>
            <p:cNvPr id="124" name="object 124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1706537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7" name="object 127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" name="object 129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30" name="object 130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" name="object 133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34" name="object 134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845482" y="1211165"/>
            <a:ext cx="721995" cy="591820"/>
            <a:chOff x="845482" y="1211165"/>
            <a:chExt cx="721995" cy="591820"/>
          </a:xfrm>
        </p:grpSpPr>
        <p:sp>
          <p:nvSpPr>
            <p:cNvPr id="138" name="object 138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845477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4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" name="object 143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44" name="object 144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48" name="object 148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845482" y="5222556"/>
            <a:ext cx="721995" cy="591820"/>
            <a:chOff x="845482" y="5222556"/>
            <a:chExt cx="721995" cy="591820"/>
          </a:xfrm>
        </p:grpSpPr>
        <p:sp>
          <p:nvSpPr>
            <p:cNvPr id="152" name="object 152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845477" y="5269699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4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4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21994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4" h="29019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155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" name="object 157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58" name="object 158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60" name="object 160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845482" y="0"/>
            <a:ext cx="721995" cy="466090"/>
            <a:chOff x="845482" y="0"/>
            <a:chExt cx="721995" cy="466090"/>
          </a:xfrm>
        </p:grpSpPr>
        <p:sp>
          <p:nvSpPr>
            <p:cNvPr id="162" name="object 162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3" name="object 163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845477" y="60235"/>
              <a:ext cx="721995" cy="151130"/>
            </a:xfrm>
            <a:custGeom>
              <a:avLst/>
              <a:gdLst/>
              <a:ahLst/>
              <a:cxnLst/>
              <a:rect l="l" t="t" r="r" b="b"/>
              <a:pathLst>
                <a:path w="721994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4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4" h="151129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" name="object 165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" name="object 167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68" name="object 168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70" name="object 170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72" name="object 172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3431853" y="4397135"/>
            <a:ext cx="624840" cy="599440"/>
            <a:chOff x="3431853" y="4397135"/>
            <a:chExt cx="624840" cy="599440"/>
          </a:xfrm>
        </p:grpSpPr>
        <p:sp>
          <p:nvSpPr>
            <p:cNvPr id="176" name="object 176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4656010"/>
              <a:ext cx="172186" cy="6837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3431844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9" name="object 179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" name="object 181"/>
          <p:cNvGrpSpPr/>
          <p:nvPr/>
        </p:nvGrpSpPr>
        <p:grpSpPr>
          <a:xfrm>
            <a:off x="3431853" y="5734265"/>
            <a:ext cx="720725" cy="599440"/>
            <a:chOff x="3431853" y="5734265"/>
            <a:chExt cx="720725" cy="599440"/>
          </a:xfrm>
        </p:grpSpPr>
        <p:sp>
          <p:nvSpPr>
            <p:cNvPr id="182" name="object 182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3431844" y="5774994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" name="object 185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86" name="object 186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" name="object 189"/>
          <p:cNvGrpSpPr/>
          <p:nvPr/>
        </p:nvGrpSpPr>
        <p:grpSpPr>
          <a:xfrm>
            <a:off x="2570791" y="1211165"/>
            <a:ext cx="721995" cy="591820"/>
            <a:chOff x="2570791" y="1211165"/>
            <a:chExt cx="721995" cy="591820"/>
          </a:xfrm>
        </p:grpSpPr>
        <p:sp>
          <p:nvSpPr>
            <p:cNvPr id="190" name="object 190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2570784" y="1258302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5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5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" name="object 193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4" name="object 194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95" name="object 195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" name="object 198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199" name="object 199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2570791" y="5222556"/>
            <a:ext cx="721995" cy="591820"/>
            <a:chOff x="2570791" y="5222556"/>
            <a:chExt cx="721995" cy="591820"/>
          </a:xfrm>
        </p:grpSpPr>
        <p:sp>
          <p:nvSpPr>
            <p:cNvPr id="203" name="object 203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2570784" y="5269699"/>
              <a:ext cx="721995" cy="342265"/>
            </a:xfrm>
            <a:custGeom>
              <a:avLst/>
              <a:gdLst/>
              <a:ahLst/>
              <a:cxnLst/>
              <a:rect l="l" t="t" r="r" b="b"/>
              <a:pathLst>
                <a:path w="7219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219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219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219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6" name="object 206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08" name="object 208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" name="object 20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" name="object 211"/>
          <p:cNvGrpSpPr/>
          <p:nvPr/>
        </p:nvGrpSpPr>
        <p:grpSpPr>
          <a:xfrm>
            <a:off x="2570791" y="0"/>
            <a:ext cx="721995" cy="466090"/>
            <a:chOff x="2570791" y="0"/>
            <a:chExt cx="721995" cy="466090"/>
          </a:xfrm>
        </p:grpSpPr>
        <p:sp>
          <p:nvSpPr>
            <p:cNvPr id="212" name="object 212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570784" y="60235"/>
              <a:ext cx="721995" cy="203200"/>
            </a:xfrm>
            <a:custGeom>
              <a:avLst/>
              <a:gdLst/>
              <a:ahLst/>
              <a:cxnLst/>
              <a:rect l="l" t="t" r="r" b="b"/>
              <a:pathLst>
                <a:path w="721995" h="203200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721995" h="203200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  <a:path w="721995" h="203200">
                  <a:moveTo>
                    <a:pt x="656005" y="197929"/>
                  </a:moveTo>
                  <a:lnTo>
                    <a:pt x="655637" y="193929"/>
                  </a:lnTo>
                  <a:lnTo>
                    <a:pt x="597992" y="146151"/>
                  </a:lnTo>
                  <a:lnTo>
                    <a:pt x="595299" y="143916"/>
                  </a:lnTo>
                  <a:lnTo>
                    <a:pt x="591286" y="144272"/>
                  </a:lnTo>
                  <a:lnTo>
                    <a:pt x="586816" y="149682"/>
                  </a:lnTo>
                  <a:lnTo>
                    <a:pt x="587184" y="153695"/>
                  </a:lnTo>
                  <a:lnTo>
                    <a:pt x="645858" y="202323"/>
                  </a:lnTo>
                  <a:lnTo>
                    <a:pt x="647077" y="202793"/>
                  </a:lnTo>
                  <a:lnTo>
                    <a:pt x="650328" y="203085"/>
                  </a:lnTo>
                  <a:lnTo>
                    <a:pt x="652386" y="202298"/>
                  </a:lnTo>
                  <a:lnTo>
                    <a:pt x="656005" y="197929"/>
                  </a:lnTo>
                  <a:close/>
                </a:path>
                <a:path w="721995" h="203200">
                  <a:moveTo>
                    <a:pt x="721766" y="65659"/>
                  </a:moveTo>
                  <a:lnTo>
                    <a:pt x="719175" y="62585"/>
                  </a:lnTo>
                  <a:lnTo>
                    <a:pt x="715683" y="62280"/>
                  </a:lnTo>
                  <a:lnTo>
                    <a:pt x="646049" y="56184"/>
                  </a:lnTo>
                  <a:lnTo>
                    <a:pt x="642975" y="58775"/>
                  </a:lnTo>
                  <a:lnTo>
                    <a:pt x="642366" y="65760"/>
                  </a:lnTo>
                  <a:lnTo>
                    <a:pt x="644944" y="68834"/>
                  </a:lnTo>
                  <a:lnTo>
                    <a:pt x="718070" y="75234"/>
                  </a:lnTo>
                  <a:lnTo>
                    <a:pt x="721144" y="72656"/>
                  </a:lnTo>
                  <a:lnTo>
                    <a:pt x="721766" y="6565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5" name="object 215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6" name="object 216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17" name="object 217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" name="object 220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21" name="object 221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4" name="object 224"/>
          <p:cNvGrpSpPr/>
          <p:nvPr/>
        </p:nvGrpSpPr>
        <p:grpSpPr>
          <a:xfrm>
            <a:off x="-1446" y="4397135"/>
            <a:ext cx="719455" cy="599440"/>
            <a:chOff x="-1446" y="4397135"/>
            <a:chExt cx="719455" cy="599440"/>
          </a:xfrm>
        </p:grpSpPr>
        <p:sp>
          <p:nvSpPr>
            <p:cNvPr id="225" name="object 225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" name="object 226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-1435" y="4528832"/>
              <a:ext cx="719455" cy="273050"/>
            </a:xfrm>
            <a:custGeom>
              <a:avLst/>
              <a:gdLst/>
              <a:ahLst/>
              <a:cxnLst/>
              <a:rect l="l" t="t" r="r" b="b"/>
              <a:pathLst>
                <a:path w="71945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71945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71945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  <a:path w="719455" h="273050">
                  <a:moveTo>
                    <a:pt x="681672" y="193001"/>
                  </a:moveTo>
                  <a:lnTo>
                    <a:pt x="680478" y="189166"/>
                  </a:lnTo>
                  <a:lnTo>
                    <a:pt x="614159" y="154419"/>
                  </a:lnTo>
                  <a:lnTo>
                    <a:pt x="611060" y="152793"/>
                  </a:lnTo>
                  <a:lnTo>
                    <a:pt x="607212" y="153974"/>
                  </a:lnTo>
                  <a:lnTo>
                    <a:pt x="603961" y="160197"/>
                  </a:lnTo>
                  <a:lnTo>
                    <a:pt x="605155" y="164045"/>
                  </a:lnTo>
                  <a:lnTo>
                    <a:pt x="672668" y="199415"/>
                  </a:lnTo>
                  <a:lnTo>
                    <a:pt x="673950" y="199618"/>
                  </a:lnTo>
                  <a:lnTo>
                    <a:pt x="677189" y="199224"/>
                  </a:lnTo>
                  <a:lnTo>
                    <a:pt x="679043" y="198031"/>
                  </a:lnTo>
                  <a:lnTo>
                    <a:pt x="681672" y="193001"/>
                  </a:lnTo>
                  <a:close/>
                </a:path>
                <a:path w="719455" h="273050">
                  <a:moveTo>
                    <a:pt x="719340" y="56934"/>
                  </a:moveTo>
                  <a:lnTo>
                    <a:pt x="718489" y="49961"/>
                  </a:lnTo>
                  <a:lnTo>
                    <a:pt x="715314" y="47485"/>
                  </a:lnTo>
                  <a:lnTo>
                    <a:pt x="711835" y="47917"/>
                  </a:lnTo>
                  <a:lnTo>
                    <a:pt x="642454" y="56438"/>
                  </a:lnTo>
                  <a:lnTo>
                    <a:pt x="639978" y="59601"/>
                  </a:lnTo>
                  <a:lnTo>
                    <a:pt x="640842" y="66573"/>
                  </a:lnTo>
                  <a:lnTo>
                    <a:pt x="644004" y="69037"/>
                  </a:lnTo>
                  <a:lnTo>
                    <a:pt x="716864" y="60096"/>
                  </a:lnTo>
                  <a:lnTo>
                    <a:pt x="719340" y="5693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8" name="object 228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9" name="object 229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30" name="object 230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" name="object 231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-1446" y="385743"/>
            <a:ext cx="10694035" cy="6886575"/>
            <a:chOff x="-1446" y="385743"/>
            <a:chExt cx="10694035" cy="6886575"/>
          </a:xfrm>
        </p:grpSpPr>
        <p:sp>
          <p:nvSpPr>
            <p:cNvPr id="234" name="object 234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5774" y="2304004"/>
              <a:ext cx="5909310" cy="3402329"/>
            </a:xfrm>
            <a:custGeom>
              <a:avLst/>
              <a:gdLst/>
              <a:ahLst/>
              <a:cxnLst/>
              <a:rect l="l" t="t" r="r" b="b"/>
              <a:pathLst>
                <a:path w="5909309" h="3402329">
                  <a:moveTo>
                    <a:pt x="2669120" y="0"/>
                  </a:moveTo>
                  <a:lnTo>
                    <a:pt x="2610307" y="404"/>
                  </a:lnTo>
                  <a:lnTo>
                    <a:pt x="2551804" y="1613"/>
                  </a:lnTo>
                  <a:lnTo>
                    <a:pt x="2493625" y="3618"/>
                  </a:lnTo>
                  <a:lnTo>
                    <a:pt x="2435783" y="6410"/>
                  </a:lnTo>
                  <a:lnTo>
                    <a:pt x="2378290" y="9981"/>
                  </a:lnTo>
                  <a:lnTo>
                    <a:pt x="2321161" y="14323"/>
                  </a:lnTo>
                  <a:lnTo>
                    <a:pt x="2264407" y="19427"/>
                  </a:lnTo>
                  <a:lnTo>
                    <a:pt x="2208042" y="25286"/>
                  </a:lnTo>
                  <a:lnTo>
                    <a:pt x="2152079" y="31891"/>
                  </a:lnTo>
                  <a:lnTo>
                    <a:pt x="2096531" y="39233"/>
                  </a:lnTo>
                  <a:lnTo>
                    <a:pt x="2041411" y="47304"/>
                  </a:lnTo>
                  <a:lnTo>
                    <a:pt x="1986732" y="56097"/>
                  </a:lnTo>
                  <a:lnTo>
                    <a:pt x="1932508" y="65602"/>
                  </a:lnTo>
                  <a:lnTo>
                    <a:pt x="1878750" y="75812"/>
                  </a:lnTo>
                  <a:lnTo>
                    <a:pt x="1825472" y="86718"/>
                  </a:lnTo>
                  <a:lnTo>
                    <a:pt x="1772687" y="98312"/>
                  </a:lnTo>
                  <a:lnTo>
                    <a:pt x="1720409" y="110585"/>
                  </a:lnTo>
                  <a:lnTo>
                    <a:pt x="1668649" y="123529"/>
                  </a:lnTo>
                  <a:lnTo>
                    <a:pt x="1617422" y="137137"/>
                  </a:lnTo>
                  <a:lnTo>
                    <a:pt x="1566740" y="151399"/>
                  </a:lnTo>
                  <a:lnTo>
                    <a:pt x="1516616" y="166307"/>
                  </a:lnTo>
                  <a:lnTo>
                    <a:pt x="1467064" y="181853"/>
                  </a:lnTo>
                  <a:lnTo>
                    <a:pt x="1418096" y="198029"/>
                  </a:lnTo>
                  <a:lnTo>
                    <a:pt x="1369725" y="214826"/>
                  </a:lnTo>
                  <a:lnTo>
                    <a:pt x="1321964" y="232237"/>
                  </a:lnTo>
                  <a:lnTo>
                    <a:pt x="1274827" y="250252"/>
                  </a:lnTo>
                  <a:lnTo>
                    <a:pt x="1228326" y="268864"/>
                  </a:lnTo>
                  <a:lnTo>
                    <a:pt x="1182475" y="288064"/>
                  </a:lnTo>
                  <a:lnTo>
                    <a:pt x="1137286" y="307844"/>
                  </a:lnTo>
                  <a:lnTo>
                    <a:pt x="1092772" y="328195"/>
                  </a:lnTo>
                  <a:lnTo>
                    <a:pt x="1048947" y="349110"/>
                  </a:lnTo>
                  <a:lnTo>
                    <a:pt x="1005824" y="370580"/>
                  </a:lnTo>
                  <a:lnTo>
                    <a:pt x="963415" y="392596"/>
                  </a:lnTo>
                  <a:lnTo>
                    <a:pt x="921734" y="415151"/>
                  </a:lnTo>
                  <a:lnTo>
                    <a:pt x="880793" y="438236"/>
                  </a:lnTo>
                  <a:lnTo>
                    <a:pt x="840606" y="461842"/>
                  </a:lnTo>
                  <a:lnTo>
                    <a:pt x="801186" y="485963"/>
                  </a:lnTo>
                  <a:lnTo>
                    <a:pt x="762545" y="510588"/>
                  </a:lnTo>
                  <a:lnTo>
                    <a:pt x="724697" y="535710"/>
                  </a:lnTo>
                  <a:lnTo>
                    <a:pt x="687655" y="561321"/>
                  </a:lnTo>
                  <a:lnTo>
                    <a:pt x="651431" y="587412"/>
                  </a:lnTo>
                  <a:lnTo>
                    <a:pt x="616039" y="613975"/>
                  </a:lnTo>
                  <a:lnTo>
                    <a:pt x="581492" y="641002"/>
                  </a:lnTo>
                  <a:lnTo>
                    <a:pt x="547803" y="668484"/>
                  </a:lnTo>
                  <a:lnTo>
                    <a:pt x="514985" y="696413"/>
                  </a:lnTo>
                  <a:lnTo>
                    <a:pt x="483051" y="724781"/>
                  </a:lnTo>
                  <a:lnTo>
                    <a:pt x="452013" y="753579"/>
                  </a:lnTo>
                  <a:lnTo>
                    <a:pt x="421886" y="782800"/>
                  </a:lnTo>
                  <a:lnTo>
                    <a:pt x="392681" y="812434"/>
                  </a:lnTo>
                  <a:lnTo>
                    <a:pt x="364413" y="842474"/>
                  </a:lnTo>
                  <a:lnTo>
                    <a:pt x="337093" y="872911"/>
                  </a:lnTo>
                  <a:lnTo>
                    <a:pt x="310736" y="903738"/>
                  </a:lnTo>
                  <a:lnTo>
                    <a:pt x="285354" y="934945"/>
                  </a:lnTo>
                  <a:lnTo>
                    <a:pt x="260959" y="966524"/>
                  </a:lnTo>
                  <a:lnTo>
                    <a:pt x="237566" y="998467"/>
                  </a:lnTo>
                  <a:lnTo>
                    <a:pt x="215187" y="1030766"/>
                  </a:lnTo>
                  <a:lnTo>
                    <a:pt x="193835" y="1063413"/>
                  </a:lnTo>
                  <a:lnTo>
                    <a:pt x="173524" y="1096398"/>
                  </a:lnTo>
                  <a:lnTo>
                    <a:pt x="154265" y="1129715"/>
                  </a:lnTo>
                  <a:lnTo>
                    <a:pt x="136073" y="1163354"/>
                  </a:lnTo>
                  <a:lnTo>
                    <a:pt x="102940" y="1231566"/>
                  </a:lnTo>
                  <a:lnTo>
                    <a:pt x="74228" y="1300969"/>
                  </a:lnTo>
                  <a:lnTo>
                    <a:pt x="50041" y="1371496"/>
                  </a:lnTo>
                  <a:lnTo>
                    <a:pt x="30484" y="1443081"/>
                  </a:lnTo>
                  <a:lnTo>
                    <a:pt x="15662" y="1515658"/>
                  </a:lnTo>
                  <a:lnTo>
                    <a:pt x="5677" y="1589159"/>
                  </a:lnTo>
                  <a:lnTo>
                    <a:pt x="635" y="1663518"/>
                  </a:lnTo>
                  <a:lnTo>
                    <a:pt x="0" y="1700999"/>
                  </a:lnTo>
                  <a:lnTo>
                    <a:pt x="635" y="1738480"/>
                  </a:lnTo>
                  <a:lnTo>
                    <a:pt x="5677" y="1812840"/>
                  </a:lnTo>
                  <a:lnTo>
                    <a:pt x="15662" y="1886341"/>
                  </a:lnTo>
                  <a:lnTo>
                    <a:pt x="30484" y="1958918"/>
                  </a:lnTo>
                  <a:lnTo>
                    <a:pt x="50041" y="2030502"/>
                  </a:lnTo>
                  <a:lnTo>
                    <a:pt x="74228" y="2101030"/>
                  </a:lnTo>
                  <a:lnTo>
                    <a:pt x="102940" y="2170433"/>
                  </a:lnTo>
                  <a:lnTo>
                    <a:pt x="136073" y="2238645"/>
                  </a:lnTo>
                  <a:lnTo>
                    <a:pt x="154265" y="2272284"/>
                  </a:lnTo>
                  <a:lnTo>
                    <a:pt x="173524" y="2305601"/>
                  </a:lnTo>
                  <a:lnTo>
                    <a:pt x="193835" y="2338586"/>
                  </a:lnTo>
                  <a:lnTo>
                    <a:pt x="215187" y="2371233"/>
                  </a:lnTo>
                  <a:lnTo>
                    <a:pt x="237566" y="2403532"/>
                  </a:lnTo>
                  <a:lnTo>
                    <a:pt x="260959" y="2435475"/>
                  </a:lnTo>
                  <a:lnTo>
                    <a:pt x="285354" y="2467054"/>
                  </a:lnTo>
                  <a:lnTo>
                    <a:pt x="310736" y="2498261"/>
                  </a:lnTo>
                  <a:lnTo>
                    <a:pt x="337093" y="2529087"/>
                  </a:lnTo>
                  <a:lnTo>
                    <a:pt x="364413" y="2559525"/>
                  </a:lnTo>
                  <a:lnTo>
                    <a:pt x="392681" y="2589565"/>
                  </a:lnTo>
                  <a:lnTo>
                    <a:pt x="421886" y="2619199"/>
                  </a:lnTo>
                  <a:lnTo>
                    <a:pt x="452013" y="2648420"/>
                  </a:lnTo>
                  <a:lnTo>
                    <a:pt x="483051" y="2677218"/>
                  </a:lnTo>
                  <a:lnTo>
                    <a:pt x="514985" y="2705586"/>
                  </a:lnTo>
                  <a:lnTo>
                    <a:pt x="547803" y="2733515"/>
                  </a:lnTo>
                  <a:lnTo>
                    <a:pt x="581492" y="2760997"/>
                  </a:lnTo>
                  <a:lnTo>
                    <a:pt x="616039" y="2788024"/>
                  </a:lnTo>
                  <a:lnTo>
                    <a:pt x="651431" y="2814587"/>
                  </a:lnTo>
                  <a:lnTo>
                    <a:pt x="687655" y="2840678"/>
                  </a:lnTo>
                  <a:lnTo>
                    <a:pt x="724697" y="2866289"/>
                  </a:lnTo>
                  <a:lnTo>
                    <a:pt x="762545" y="2891411"/>
                  </a:lnTo>
                  <a:lnTo>
                    <a:pt x="801186" y="2916036"/>
                  </a:lnTo>
                  <a:lnTo>
                    <a:pt x="840606" y="2940156"/>
                  </a:lnTo>
                  <a:lnTo>
                    <a:pt x="880793" y="2963763"/>
                  </a:lnTo>
                  <a:lnTo>
                    <a:pt x="921734" y="2986848"/>
                  </a:lnTo>
                  <a:lnTo>
                    <a:pt x="963415" y="3009403"/>
                  </a:lnTo>
                  <a:lnTo>
                    <a:pt x="1005824" y="3031419"/>
                  </a:lnTo>
                  <a:lnTo>
                    <a:pt x="1048947" y="3052889"/>
                  </a:lnTo>
                  <a:lnTo>
                    <a:pt x="1092772" y="3073804"/>
                  </a:lnTo>
                  <a:lnTo>
                    <a:pt x="1137286" y="3094155"/>
                  </a:lnTo>
                  <a:lnTo>
                    <a:pt x="1182475" y="3113935"/>
                  </a:lnTo>
                  <a:lnTo>
                    <a:pt x="1228326" y="3133135"/>
                  </a:lnTo>
                  <a:lnTo>
                    <a:pt x="1274827" y="3151747"/>
                  </a:lnTo>
                  <a:lnTo>
                    <a:pt x="1321964" y="3169762"/>
                  </a:lnTo>
                  <a:lnTo>
                    <a:pt x="1369725" y="3187172"/>
                  </a:lnTo>
                  <a:lnTo>
                    <a:pt x="1418096" y="3203970"/>
                  </a:lnTo>
                  <a:lnTo>
                    <a:pt x="1467064" y="3220146"/>
                  </a:lnTo>
                  <a:lnTo>
                    <a:pt x="1516616" y="3235692"/>
                  </a:lnTo>
                  <a:lnTo>
                    <a:pt x="1566740" y="3250600"/>
                  </a:lnTo>
                  <a:lnTo>
                    <a:pt x="1617422" y="3264862"/>
                  </a:lnTo>
                  <a:lnTo>
                    <a:pt x="1668649" y="3278469"/>
                  </a:lnTo>
                  <a:lnTo>
                    <a:pt x="1720409" y="3291414"/>
                  </a:lnTo>
                  <a:lnTo>
                    <a:pt x="1772687" y="3303687"/>
                  </a:lnTo>
                  <a:lnTo>
                    <a:pt x="1825472" y="3315281"/>
                  </a:lnTo>
                  <a:lnTo>
                    <a:pt x="1878750" y="3326187"/>
                  </a:lnTo>
                  <a:lnTo>
                    <a:pt x="1932508" y="3336396"/>
                  </a:lnTo>
                  <a:lnTo>
                    <a:pt x="1986732" y="3345902"/>
                  </a:lnTo>
                  <a:lnTo>
                    <a:pt x="2041411" y="3354694"/>
                  </a:lnTo>
                  <a:lnTo>
                    <a:pt x="2096531" y="3362766"/>
                  </a:lnTo>
                  <a:lnTo>
                    <a:pt x="2152079" y="3370108"/>
                  </a:lnTo>
                  <a:lnTo>
                    <a:pt x="2208042" y="3376713"/>
                  </a:lnTo>
                  <a:lnTo>
                    <a:pt x="2264407" y="3382572"/>
                  </a:lnTo>
                  <a:lnTo>
                    <a:pt x="2321161" y="3387676"/>
                  </a:lnTo>
                  <a:lnTo>
                    <a:pt x="2378290" y="3392018"/>
                  </a:lnTo>
                  <a:lnTo>
                    <a:pt x="2435783" y="3395589"/>
                  </a:lnTo>
                  <a:lnTo>
                    <a:pt x="2493625" y="3398381"/>
                  </a:lnTo>
                  <a:lnTo>
                    <a:pt x="2551804" y="3400386"/>
                  </a:lnTo>
                  <a:lnTo>
                    <a:pt x="2610307" y="3401595"/>
                  </a:lnTo>
                  <a:lnTo>
                    <a:pt x="2669120" y="3401999"/>
                  </a:lnTo>
                  <a:lnTo>
                    <a:pt x="2727896" y="3401595"/>
                  </a:lnTo>
                  <a:lnTo>
                    <a:pt x="2786361" y="3400388"/>
                  </a:lnTo>
                  <a:lnTo>
                    <a:pt x="2844503" y="3398386"/>
                  </a:lnTo>
                  <a:lnTo>
                    <a:pt x="2902308" y="3395598"/>
                  </a:lnTo>
                  <a:lnTo>
                    <a:pt x="2959765" y="3392031"/>
                  </a:lnTo>
                  <a:lnTo>
                    <a:pt x="3016859" y="3387695"/>
                  </a:lnTo>
                  <a:lnTo>
                    <a:pt x="3073577" y="3382597"/>
                  </a:lnTo>
                  <a:lnTo>
                    <a:pt x="3129907" y="3376746"/>
                  </a:lnTo>
                  <a:lnTo>
                    <a:pt x="3185836" y="3370149"/>
                  </a:lnTo>
                  <a:lnTo>
                    <a:pt x="3241351" y="3362817"/>
                  </a:lnTo>
                  <a:lnTo>
                    <a:pt x="3296438" y="3354755"/>
                  </a:lnTo>
                  <a:lnTo>
                    <a:pt x="3351085" y="3345974"/>
                  </a:lnTo>
                  <a:lnTo>
                    <a:pt x="3405278" y="3336481"/>
                  </a:lnTo>
                  <a:lnTo>
                    <a:pt x="3459006" y="3326284"/>
                  </a:lnTo>
                  <a:lnTo>
                    <a:pt x="3512253" y="3315392"/>
                  </a:lnTo>
                  <a:lnTo>
                    <a:pt x="3565009" y="3303813"/>
                  </a:lnTo>
                  <a:lnTo>
                    <a:pt x="3617259" y="3291555"/>
                  </a:lnTo>
                  <a:lnTo>
                    <a:pt x="3668991" y="3278626"/>
                  </a:lnTo>
                  <a:lnTo>
                    <a:pt x="3720192" y="3265036"/>
                  </a:lnTo>
                  <a:lnTo>
                    <a:pt x="3770848" y="3250792"/>
                  </a:lnTo>
                  <a:lnTo>
                    <a:pt x="3820947" y="3235902"/>
                  </a:lnTo>
                  <a:lnTo>
                    <a:pt x="3870475" y="3220375"/>
                  </a:lnTo>
                  <a:lnTo>
                    <a:pt x="3919420" y="3204219"/>
                  </a:lnTo>
                  <a:lnTo>
                    <a:pt x="3967769" y="3187442"/>
                  </a:lnTo>
                  <a:lnTo>
                    <a:pt x="4015508" y="3170053"/>
                  </a:lnTo>
                  <a:lnTo>
                    <a:pt x="4062626" y="3152059"/>
                  </a:lnTo>
                  <a:lnTo>
                    <a:pt x="4109107" y="3133470"/>
                  </a:lnTo>
                  <a:lnTo>
                    <a:pt x="4154941" y="3114293"/>
                  </a:lnTo>
                  <a:lnTo>
                    <a:pt x="4200113" y="3094537"/>
                  </a:lnTo>
                  <a:lnTo>
                    <a:pt x="4244611" y="3074210"/>
                  </a:lnTo>
                  <a:lnTo>
                    <a:pt x="4288421" y="3053320"/>
                  </a:lnTo>
                  <a:lnTo>
                    <a:pt x="4331531" y="3031876"/>
                  </a:lnTo>
                  <a:lnTo>
                    <a:pt x="4373928" y="3009885"/>
                  </a:lnTo>
                  <a:lnTo>
                    <a:pt x="4415598" y="2987357"/>
                  </a:lnTo>
                  <a:lnTo>
                    <a:pt x="4456529" y="2964299"/>
                  </a:lnTo>
                  <a:lnTo>
                    <a:pt x="4496708" y="2940720"/>
                  </a:lnTo>
                  <a:lnTo>
                    <a:pt x="4536121" y="2916628"/>
                  </a:lnTo>
                  <a:lnTo>
                    <a:pt x="4574756" y="2892031"/>
                  </a:lnTo>
                  <a:lnTo>
                    <a:pt x="4612600" y="2866937"/>
                  </a:lnTo>
                  <a:lnTo>
                    <a:pt x="4649639" y="2841356"/>
                  </a:lnTo>
                  <a:lnTo>
                    <a:pt x="4685861" y="2815295"/>
                  </a:lnTo>
                  <a:lnTo>
                    <a:pt x="4721252" y="2788762"/>
                  </a:lnTo>
                  <a:lnTo>
                    <a:pt x="4755800" y="2761765"/>
                  </a:lnTo>
                  <a:lnTo>
                    <a:pt x="4789492" y="2734314"/>
                  </a:lnTo>
                  <a:lnTo>
                    <a:pt x="4822315" y="2706416"/>
                  </a:lnTo>
                  <a:lnTo>
                    <a:pt x="4854255" y="2678080"/>
                  </a:lnTo>
                  <a:lnTo>
                    <a:pt x="4885300" y="2649313"/>
                  </a:lnTo>
                  <a:lnTo>
                    <a:pt x="4915436" y="2620124"/>
                  </a:lnTo>
                  <a:lnTo>
                    <a:pt x="4944651" y="2590522"/>
                  </a:lnTo>
                  <a:lnTo>
                    <a:pt x="4972932" y="2560515"/>
                  </a:lnTo>
                  <a:lnTo>
                    <a:pt x="5000265" y="2530111"/>
                  </a:lnTo>
                  <a:lnTo>
                    <a:pt x="5026638" y="2499317"/>
                  </a:lnTo>
                  <a:lnTo>
                    <a:pt x="5052037" y="2468144"/>
                  </a:lnTo>
                  <a:lnTo>
                    <a:pt x="5076451" y="2436598"/>
                  </a:lnTo>
                  <a:lnTo>
                    <a:pt x="5099864" y="2404688"/>
                  </a:lnTo>
                  <a:lnTo>
                    <a:pt x="5122266" y="2372423"/>
                  </a:lnTo>
                  <a:lnTo>
                    <a:pt x="5143642" y="2339811"/>
                  </a:lnTo>
                  <a:lnTo>
                    <a:pt x="5163980" y="2306859"/>
                  </a:lnTo>
                  <a:lnTo>
                    <a:pt x="5183266" y="2273577"/>
                  </a:lnTo>
                  <a:lnTo>
                    <a:pt x="5201488" y="2239972"/>
                  </a:lnTo>
                  <a:lnTo>
                    <a:pt x="5218633" y="2206053"/>
                  </a:lnTo>
                  <a:lnTo>
                    <a:pt x="5332993" y="2211800"/>
                  </a:lnTo>
                  <a:lnTo>
                    <a:pt x="5569665" y="2255078"/>
                  </a:lnTo>
                  <a:lnTo>
                    <a:pt x="5803468" y="2304247"/>
                  </a:lnTo>
                  <a:lnTo>
                    <a:pt x="5909221" y="2327668"/>
                  </a:lnTo>
                  <a:lnTo>
                    <a:pt x="5545456" y="2171236"/>
                  </a:lnTo>
                  <a:lnTo>
                    <a:pt x="5359495" y="2088192"/>
                  </a:lnTo>
                  <a:lnTo>
                    <a:pt x="5293101" y="2050728"/>
                  </a:lnTo>
                  <a:lnTo>
                    <a:pt x="5288038" y="2031034"/>
                  </a:lnTo>
                  <a:lnTo>
                    <a:pt x="5301192" y="1985060"/>
                  </a:lnTo>
                  <a:lnTo>
                    <a:pt x="5312398" y="1938665"/>
                  </a:lnTo>
                  <a:lnTo>
                    <a:pt x="5321628" y="1891867"/>
                  </a:lnTo>
                  <a:lnTo>
                    <a:pt x="5328855" y="1844683"/>
                  </a:lnTo>
                  <a:lnTo>
                    <a:pt x="5334051" y="1797132"/>
                  </a:lnTo>
                  <a:lnTo>
                    <a:pt x="5337189" y="1749232"/>
                  </a:lnTo>
                  <a:lnTo>
                    <a:pt x="5338241" y="1700999"/>
                  </a:lnTo>
                  <a:lnTo>
                    <a:pt x="5337606" y="1663518"/>
                  </a:lnTo>
                  <a:lnTo>
                    <a:pt x="5332564" y="1589159"/>
                  </a:lnTo>
                  <a:lnTo>
                    <a:pt x="5322579" y="1515658"/>
                  </a:lnTo>
                  <a:lnTo>
                    <a:pt x="5307756" y="1443081"/>
                  </a:lnTo>
                  <a:lnTo>
                    <a:pt x="5288200" y="1371496"/>
                  </a:lnTo>
                  <a:lnTo>
                    <a:pt x="5264013" y="1300969"/>
                  </a:lnTo>
                  <a:lnTo>
                    <a:pt x="5235301" y="1231566"/>
                  </a:lnTo>
                  <a:lnTo>
                    <a:pt x="5202168" y="1163354"/>
                  </a:lnTo>
                  <a:lnTo>
                    <a:pt x="5183976" y="1129715"/>
                  </a:lnTo>
                  <a:lnTo>
                    <a:pt x="5164717" y="1096398"/>
                  </a:lnTo>
                  <a:lnTo>
                    <a:pt x="5144406" y="1063413"/>
                  </a:lnTo>
                  <a:lnTo>
                    <a:pt x="5123054" y="1030766"/>
                  </a:lnTo>
                  <a:lnTo>
                    <a:pt x="5100675" y="998467"/>
                  </a:lnTo>
                  <a:lnTo>
                    <a:pt x="5077282" y="966524"/>
                  </a:lnTo>
                  <a:lnTo>
                    <a:pt x="5052887" y="934945"/>
                  </a:lnTo>
                  <a:lnTo>
                    <a:pt x="5027505" y="903738"/>
                  </a:lnTo>
                  <a:lnTo>
                    <a:pt x="5001147" y="872911"/>
                  </a:lnTo>
                  <a:lnTo>
                    <a:pt x="4973828" y="842474"/>
                  </a:lnTo>
                  <a:lnTo>
                    <a:pt x="4945559" y="812434"/>
                  </a:lnTo>
                  <a:lnTo>
                    <a:pt x="4916355" y="782800"/>
                  </a:lnTo>
                  <a:lnTo>
                    <a:pt x="4886227" y="753579"/>
                  </a:lnTo>
                  <a:lnTo>
                    <a:pt x="4855190" y="724781"/>
                  </a:lnTo>
                  <a:lnTo>
                    <a:pt x="4823256" y="696413"/>
                  </a:lnTo>
                  <a:lnTo>
                    <a:pt x="4790437" y="668484"/>
                  </a:lnTo>
                  <a:lnTo>
                    <a:pt x="4756748" y="641002"/>
                  </a:lnTo>
                  <a:lnTo>
                    <a:pt x="4722201" y="613975"/>
                  </a:lnTo>
                  <a:lnTo>
                    <a:pt x="4686810" y="587412"/>
                  </a:lnTo>
                  <a:lnTo>
                    <a:pt x="4650586" y="561321"/>
                  </a:lnTo>
                  <a:lnTo>
                    <a:pt x="4613544" y="535710"/>
                  </a:lnTo>
                  <a:lnTo>
                    <a:pt x="4575696" y="510588"/>
                  </a:lnTo>
                  <a:lnTo>
                    <a:pt x="4537055" y="485963"/>
                  </a:lnTo>
                  <a:lnTo>
                    <a:pt x="4497635" y="461842"/>
                  </a:lnTo>
                  <a:lnTo>
                    <a:pt x="4457448" y="438236"/>
                  </a:lnTo>
                  <a:lnTo>
                    <a:pt x="4416507" y="415151"/>
                  </a:lnTo>
                  <a:lnTo>
                    <a:pt x="4374826" y="392596"/>
                  </a:lnTo>
                  <a:lnTo>
                    <a:pt x="4332417" y="370580"/>
                  </a:lnTo>
                  <a:lnTo>
                    <a:pt x="4289293" y="349110"/>
                  </a:lnTo>
                  <a:lnTo>
                    <a:pt x="4245468" y="328195"/>
                  </a:lnTo>
                  <a:lnTo>
                    <a:pt x="4200955" y="307844"/>
                  </a:lnTo>
                  <a:lnTo>
                    <a:pt x="4155766" y="288064"/>
                  </a:lnTo>
                  <a:lnTo>
                    <a:pt x="4109915" y="268864"/>
                  </a:lnTo>
                  <a:lnTo>
                    <a:pt x="4063414" y="250252"/>
                  </a:lnTo>
                  <a:lnTo>
                    <a:pt x="4016277" y="232237"/>
                  </a:lnTo>
                  <a:lnTo>
                    <a:pt x="3968516" y="214826"/>
                  </a:lnTo>
                  <a:lnTo>
                    <a:pt x="3920145" y="198029"/>
                  </a:lnTo>
                  <a:lnTo>
                    <a:pt x="3871177" y="181853"/>
                  </a:lnTo>
                  <a:lnTo>
                    <a:pt x="3821625" y="166307"/>
                  </a:lnTo>
                  <a:lnTo>
                    <a:pt x="3771501" y="151399"/>
                  </a:lnTo>
                  <a:lnTo>
                    <a:pt x="3720819" y="137137"/>
                  </a:lnTo>
                  <a:lnTo>
                    <a:pt x="3669592" y="123529"/>
                  </a:lnTo>
                  <a:lnTo>
                    <a:pt x="3617832" y="110585"/>
                  </a:lnTo>
                  <a:lnTo>
                    <a:pt x="3565554" y="98312"/>
                  </a:lnTo>
                  <a:lnTo>
                    <a:pt x="3512769" y="86718"/>
                  </a:lnTo>
                  <a:lnTo>
                    <a:pt x="3459491" y="75812"/>
                  </a:lnTo>
                  <a:lnTo>
                    <a:pt x="3405733" y="65602"/>
                  </a:lnTo>
                  <a:lnTo>
                    <a:pt x="3351508" y="56097"/>
                  </a:lnTo>
                  <a:lnTo>
                    <a:pt x="3296829" y="47304"/>
                  </a:lnTo>
                  <a:lnTo>
                    <a:pt x="3241709" y="39233"/>
                  </a:lnTo>
                  <a:lnTo>
                    <a:pt x="3186161" y="31891"/>
                  </a:lnTo>
                  <a:lnTo>
                    <a:pt x="3130199" y="25286"/>
                  </a:lnTo>
                  <a:lnTo>
                    <a:pt x="3073834" y="19427"/>
                  </a:lnTo>
                  <a:lnTo>
                    <a:pt x="3017080" y="14323"/>
                  </a:lnTo>
                  <a:lnTo>
                    <a:pt x="2959950" y="9981"/>
                  </a:lnTo>
                  <a:lnTo>
                    <a:pt x="2902458" y="6410"/>
                  </a:lnTo>
                  <a:lnTo>
                    <a:pt x="2844616" y="3618"/>
                  </a:lnTo>
                  <a:lnTo>
                    <a:pt x="2786437" y="1613"/>
                  </a:lnTo>
                  <a:lnTo>
                    <a:pt x="2727934" y="404"/>
                  </a:lnTo>
                  <a:lnTo>
                    <a:pt x="2669120" y="0"/>
                  </a:lnTo>
                  <a:close/>
                </a:path>
              </a:pathLst>
            </a:custGeom>
            <a:solidFill>
              <a:srgbClr val="DFF0EE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" name="object 239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8354" y="1134008"/>
              <a:ext cx="4303649" cy="6137998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396006" y="1008001"/>
              <a:ext cx="3493135" cy="1629410"/>
            </a:xfrm>
            <a:custGeom>
              <a:avLst/>
              <a:gdLst/>
              <a:ahLst/>
              <a:cxnLst/>
              <a:rect l="l" t="t" r="r" b="b"/>
              <a:pathLst>
                <a:path w="3493135" h="1629410">
                  <a:moveTo>
                    <a:pt x="1577682" y="0"/>
                  </a:moveTo>
                  <a:lnTo>
                    <a:pt x="1515732" y="616"/>
                  </a:lnTo>
                  <a:lnTo>
                    <a:pt x="1454387" y="2450"/>
                  </a:lnTo>
                  <a:lnTo>
                    <a:pt x="1393690" y="5479"/>
                  </a:lnTo>
                  <a:lnTo>
                    <a:pt x="1333687" y="9681"/>
                  </a:lnTo>
                  <a:lnTo>
                    <a:pt x="1274420" y="15033"/>
                  </a:lnTo>
                  <a:lnTo>
                    <a:pt x="1215933" y="21511"/>
                  </a:lnTo>
                  <a:lnTo>
                    <a:pt x="1158270" y="29094"/>
                  </a:lnTo>
                  <a:lnTo>
                    <a:pt x="1101476" y="37760"/>
                  </a:lnTo>
                  <a:lnTo>
                    <a:pt x="1045593" y="47484"/>
                  </a:lnTo>
                  <a:lnTo>
                    <a:pt x="990667" y="58245"/>
                  </a:lnTo>
                  <a:lnTo>
                    <a:pt x="936739" y="70020"/>
                  </a:lnTo>
                  <a:lnTo>
                    <a:pt x="883856" y="82787"/>
                  </a:lnTo>
                  <a:lnTo>
                    <a:pt x="832059" y="96522"/>
                  </a:lnTo>
                  <a:lnTo>
                    <a:pt x="781394" y="111204"/>
                  </a:lnTo>
                  <a:lnTo>
                    <a:pt x="731903" y="126808"/>
                  </a:lnTo>
                  <a:lnTo>
                    <a:pt x="683632" y="143314"/>
                  </a:lnTo>
                  <a:lnTo>
                    <a:pt x="636623" y="160698"/>
                  </a:lnTo>
                  <a:lnTo>
                    <a:pt x="590921" y="178937"/>
                  </a:lnTo>
                  <a:lnTo>
                    <a:pt x="546568" y="198010"/>
                  </a:lnTo>
                  <a:lnTo>
                    <a:pt x="503610" y="217892"/>
                  </a:lnTo>
                  <a:lnTo>
                    <a:pt x="462091" y="238563"/>
                  </a:lnTo>
                  <a:lnTo>
                    <a:pt x="422053" y="259998"/>
                  </a:lnTo>
                  <a:lnTo>
                    <a:pt x="383540" y="282176"/>
                  </a:lnTo>
                  <a:lnTo>
                    <a:pt x="346597" y="305073"/>
                  </a:lnTo>
                  <a:lnTo>
                    <a:pt x="311268" y="328668"/>
                  </a:lnTo>
                  <a:lnTo>
                    <a:pt x="277596" y="352937"/>
                  </a:lnTo>
                  <a:lnTo>
                    <a:pt x="245625" y="377858"/>
                  </a:lnTo>
                  <a:lnTo>
                    <a:pt x="215399" y="403408"/>
                  </a:lnTo>
                  <a:lnTo>
                    <a:pt x="186961" y="429565"/>
                  </a:lnTo>
                  <a:lnTo>
                    <a:pt x="135628" y="483607"/>
                  </a:lnTo>
                  <a:lnTo>
                    <a:pt x="91976" y="539805"/>
                  </a:lnTo>
                  <a:lnTo>
                    <a:pt x="56356" y="597975"/>
                  </a:lnTo>
                  <a:lnTo>
                    <a:pt x="29118" y="657939"/>
                  </a:lnTo>
                  <a:lnTo>
                    <a:pt x="10614" y="719514"/>
                  </a:lnTo>
                  <a:lnTo>
                    <a:pt x="1193" y="782519"/>
                  </a:lnTo>
                  <a:lnTo>
                    <a:pt x="0" y="814501"/>
                  </a:lnTo>
                  <a:lnTo>
                    <a:pt x="1193" y="846484"/>
                  </a:lnTo>
                  <a:lnTo>
                    <a:pt x="10614" y="909489"/>
                  </a:lnTo>
                  <a:lnTo>
                    <a:pt x="29118" y="971064"/>
                  </a:lnTo>
                  <a:lnTo>
                    <a:pt x="56356" y="1031027"/>
                  </a:lnTo>
                  <a:lnTo>
                    <a:pt x="91976" y="1089198"/>
                  </a:lnTo>
                  <a:lnTo>
                    <a:pt x="135628" y="1145395"/>
                  </a:lnTo>
                  <a:lnTo>
                    <a:pt x="186961" y="1199438"/>
                  </a:lnTo>
                  <a:lnTo>
                    <a:pt x="215399" y="1225595"/>
                  </a:lnTo>
                  <a:lnTo>
                    <a:pt x="245625" y="1251145"/>
                  </a:lnTo>
                  <a:lnTo>
                    <a:pt x="277596" y="1276066"/>
                  </a:lnTo>
                  <a:lnTo>
                    <a:pt x="311268" y="1300335"/>
                  </a:lnTo>
                  <a:lnTo>
                    <a:pt x="346597" y="1323929"/>
                  </a:lnTo>
                  <a:lnTo>
                    <a:pt x="383540" y="1346827"/>
                  </a:lnTo>
                  <a:lnTo>
                    <a:pt x="422053" y="1369005"/>
                  </a:lnTo>
                  <a:lnTo>
                    <a:pt x="462091" y="1390440"/>
                  </a:lnTo>
                  <a:lnTo>
                    <a:pt x="503610" y="1411110"/>
                  </a:lnTo>
                  <a:lnTo>
                    <a:pt x="546568" y="1430993"/>
                  </a:lnTo>
                  <a:lnTo>
                    <a:pt x="590921" y="1450065"/>
                  </a:lnTo>
                  <a:lnTo>
                    <a:pt x="636623" y="1468305"/>
                  </a:lnTo>
                  <a:lnTo>
                    <a:pt x="683632" y="1485689"/>
                  </a:lnTo>
                  <a:lnTo>
                    <a:pt x="731903" y="1502194"/>
                  </a:lnTo>
                  <a:lnTo>
                    <a:pt x="781394" y="1517799"/>
                  </a:lnTo>
                  <a:lnTo>
                    <a:pt x="832059" y="1532480"/>
                  </a:lnTo>
                  <a:lnTo>
                    <a:pt x="883856" y="1546216"/>
                  </a:lnTo>
                  <a:lnTo>
                    <a:pt x="936739" y="1558982"/>
                  </a:lnTo>
                  <a:lnTo>
                    <a:pt x="990667" y="1570757"/>
                  </a:lnTo>
                  <a:lnTo>
                    <a:pt x="1045593" y="1581518"/>
                  </a:lnTo>
                  <a:lnTo>
                    <a:pt x="1101476" y="1591243"/>
                  </a:lnTo>
                  <a:lnTo>
                    <a:pt x="1158270" y="1599908"/>
                  </a:lnTo>
                  <a:lnTo>
                    <a:pt x="1215933" y="1607491"/>
                  </a:lnTo>
                  <a:lnTo>
                    <a:pt x="1274420" y="1613970"/>
                  </a:lnTo>
                  <a:lnTo>
                    <a:pt x="1333687" y="1619322"/>
                  </a:lnTo>
                  <a:lnTo>
                    <a:pt x="1393690" y="1623523"/>
                  </a:lnTo>
                  <a:lnTo>
                    <a:pt x="1454387" y="1626553"/>
                  </a:lnTo>
                  <a:lnTo>
                    <a:pt x="1515732" y="1628387"/>
                  </a:lnTo>
                  <a:lnTo>
                    <a:pt x="1577682" y="1629003"/>
                  </a:lnTo>
                  <a:lnTo>
                    <a:pt x="1639883" y="1628382"/>
                  </a:lnTo>
                  <a:lnTo>
                    <a:pt x="1701473" y="1626533"/>
                  </a:lnTo>
                  <a:lnTo>
                    <a:pt x="1762409" y="1623479"/>
                  </a:lnTo>
                  <a:lnTo>
                    <a:pt x="1822646" y="1619244"/>
                  </a:lnTo>
                  <a:lnTo>
                    <a:pt x="1882139" y="1613850"/>
                  </a:lnTo>
                  <a:lnTo>
                    <a:pt x="1940845" y="1607320"/>
                  </a:lnTo>
                  <a:lnTo>
                    <a:pt x="1998719" y="1599677"/>
                  </a:lnTo>
                  <a:lnTo>
                    <a:pt x="2055717" y="1590944"/>
                  </a:lnTo>
                  <a:lnTo>
                    <a:pt x="2111794" y="1581144"/>
                  </a:lnTo>
                  <a:lnTo>
                    <a:pt x="2166905" y="1570300"/>
                  </a:lnTo>
                  <a:lnTo>
                    <a:pt x="2221008" y="1558434"/>
                  </a:lnTo>
                  <a:lnTo>
                    <a:pt x="2274056" y="1545570"/>
                  </a:lnTo>
                  <a:lnTo>
                    <a:pt x="2326006" y="1531730"/>
                  </a:lnTo>
                  <a:lnTo>
                    <a:pt x="2376813" y="1516938"/>
                  </a:lnTo>
                  <a:lnTo>
                    <a:pt x="2426433" y="1501216"/>
                  </a:lnTo>
                  <a:lnTo>
                    <a:pt x="2474822" y="1484587"/>
                  </a:lnTo>
                  <a:lnTo>
                    <a:pt x="2521935" y="1467075"/>
                  </a:lnTo>
                  <a:lnTo>
                    <a:pt x="2567728" y="1448701"/>
                  </a:lnTo>
                  <a:lnTo>
                    <a:pt x="2612157" y="1429490"/>
                  </a:lnTo>
                  <a:lnTo>
                    <a:pt x="2655176" y="1409463"/>
                  </a:lnTo>
                  <a:lnTo>
                    <a:pt x="2696742" y="1388645"/>
                  </a:lnTo>
                  <a:lnTo>
                    <a:pt x="2736811" y="1367057"/>
                  </a:lnTo>
                  <a:lnTo>
                    <a:pt x="2775338" y="1344722"/>
                  </a:lnTo>
                  <a:lnTo>
                    <a:pt x="2812278" y="1321664"/>
                  </a:lnTo>
                  <a:lnTo>
                    <a:pt x="2847587" y="1297906"/>
                  </a:lnTo>
                  <a:lnTo>
                    <a:pt x="2881221" y="1273470"/>
                  </a:lnTo>
                  <a:lnTo>
                    <a:pt x="2913136" y="1248379"/>
                  </a:lnTo>
                  <a:lnTo>
                    <a:pt x="2943287" y="1222656"/>
                  </a:lnTo>
                  <a:lnTo>
                    <a:pt x="2971629" y="1196324"/>
                  </a:lnTo>
                  <a:lnTo>
                    <a:pt x="3022712" y="1141926"/>
                  </a:lnTo>
                  <a:lnTo>
                    <a:pt x="3066029" y="1085367"/>
                  </a:lnTo>
                  <a:lnTo>
                    <a:pt x="3084664" y="1056335"/>
                  </a:lnTo>
                  <a:lnTo>
                    <a:pt x="3152261" y="1059091"/>
                  </a:lnTo>
                  <a:lnTo>
                    <a:pt x="3292157" y="1079817"/>
                  </a:lnTo>
                  <a:lnTo>
                    <a:pt x="3430358" y="1103362"/>
                  </a:lnTo>
                  <a:lnTo>
                    <a:pt x="3492868" y="1114577"/>
                  </a:lnTo>
                  <a:lnTo>
                    <a:pt x="3277847" y="1039670"/>
                  </a:lnTo>
                  <a:lnTo>
                    <a:pt x="3167927" y="999905"/>
                  </a:lnTo>
                  <a:lnTo>
                    <a:pt x="3128685" y="981967"/>
                  </a:lnTo>
                  <a:lnTo>
                    <a:pt x="3125698" y="972540"/>
                  </a:lnTo>
                  <a:lnTo>
                    <a:pt x="3138549" y="933881"/>
                  </a:lnTo>
                  <a:lnTo>
                    <a:pt x="3147839" y="894626"/>
                  </a:lnTo>
                  <a:lnTo>
                    <a:pt x="3153478" y="854818"/>
                  </a:lnTo>
                  <a:lnTo>
                    <a:pt x="3155378" y="814501"/>
                  </a:lnTo>
                  <a:lnTo>
                    <a:pt x="3154184" y="782519"/>
                  </a:lnTo>
                  <a:lnTo>
                    <a:pt x="3144764" y="719514"/>
                  </a:lnTo>
                  <a:lnTo>
                    <a:pt x="3126259" y="657939"/>
                  </a:lnTo>
                  <a:lnTo>
                    <a:pt x="3099021" y="597975"/>
                  </a:lnTo>
                  <a:lnTo>
                    <a:pt x="3063400" y="539805"/>
                  </a:lnTo>
                  <a:lnTo>
                    <a:pt x="3019747" y="483607"/>
                  </a:lnTo>
                  <a:lnTo>
                    <a:pt x="2968413" y="429565"/>
                  </a:lnTo>
                  <a:lnTo>
                    <a:pt x="2939976" y="403408"/>
                  </a:lnTo>
                  <a:lnTo>
                    <a:pt x="2909749" y="377858"/>
                  </a:lnTo>
                  <a:lnTo>
                    <a:pt x="2877778" y="352937"/>
                  </a:lnTo>
                  <a:lnTo>
                    <a:pt x="2844105" y="328668"/>
                  </a:lnTo>
                  <a:lnTo>
                    <a:pt x="2808775" y="305073"/>
                  </a:lnTo>
                  <a:lnTo>
                    <a:pt x="2771832" y="282176"/>
                  </a:lnTo>
                  <a:lnTo>
                    <a:pt x="2733319" y="259998"/>
                  </a:lnTo>
                  <a:lnTo>
                    <a:pt x="2693281" y="238563"/>
                  </a:lnTo>
                  <a:lnTo>
                    <a:pt x="2651760" y="217892"/>
                  </a:lnTo>
                  <a:lnTo>
                    <a:pt x="2608802" y="198010"/>
                  </a:lnTo>
                  <a:lnTo>
                    <a:pt x="2564449" y="178937"/>
                  </a:lnTo>
                  <a:lnTo>
                    <a:pt x="2518746" y="160698"/>
                  </a:lnTo>
                  <a:lnTo>
                    <a:pt x="2471737" y="143314"/>
                  </a:lnTo>
                  <a:lnTo>
                    <a:pt x="2423465" y="126808"/>
                  </a:lnTo>
                  <a:lnTo>
                    <a:pt x="2373974" y="111204"/>
                  </a:lnTo>
                  <a:lnTo>
                    <a:pt x="2323309" y="96522"/>
                  </a:lnTo>
                  <a:lnTo>
                    <a:pt x="2271512" y="82787"/>
                  </a:lnTo>
                  <a:lnTo>
                    <a:pt x="2218628" y="70020"/>
                  </a:lnTo>
                  <a:lnTo>
                    <a:pt x="2164700" y="58245"/>
                  </a:lnTo>
                  <a:lnTo>
                    <a:pt x="2109773" y="47484"/>
                  </a:lnTo>
                  <a:lnTo>
                    <a:pt x="2053890" y="37760"/>
                  </a:lnTo>
                  <a:lnTo>
                    <a:pt x="1997095" y="29094"/>
                  </a:lnTo>
                  <a:lnTo>
                    <a:pt x="1939433" y="21511"/>
                  </a:lnTo>
                  <a:lnTo>
                    <a:pt x="1880946" y="15033"/>
                  </a:lnTo>
                  <a:lnTo>
                    <a:pt x="1821678" y="9681"/>
                  </a:lnTo>
                  <a:lnTo>
                    <a:pt x="1761674" y="5479"/>
                  </a:lnTo>
                  <a:lnTo>
                    <a:pt x="1700978" y="2450"/>
                  </a:lnTo>
                  <a:lnTo>
                    <a:pt x="1639633" y="616"/>
                  </a:lnTo>
                  <a:lnTo>
                    <a:pt x="1577682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 txBox="1">
            <a:spLocks noGrp="1"/>
          </p:cNvSpPr>
          <p:nvPr>
            <p:ph type="title"/>
          </p:nvPr>
        </p:nvSpPr>
        <p:spPr>
          <a:xfrm>
            <a:off x="510404" y="1460480"/>
            <a:ext cx="2892773" cy="76751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2450" b="1" dirty="0">
                <a:latin typeface="Trebuchet MS"/>
                <a:cs typeface="Trebuchet MS"/>
              </a:rPr>
              <a:t>What functions do</a:t>
            </a:r>
            <a:endParaRPr sz="2450" dirty="0">
              <a:latin typeface="Trebuchet MS"/>
              <a:cs typeface="Trebuchet MS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2450" b="1" dirty="0">
                <a:latin typeface="Trebuchet MS"/>
                <a:cs typeface="Trebuchet MS"/>
              </a:rPr>
              <a:t>our teeth have?</a:t>
            </a:r>
            <a:endParaRPr sz="2450" dirty="0">
              <a:latin typeface="Trebuchet MS"/>
              <a:cs typeface="Trebuchet MS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615364" y="5193005"/>
            <a:ext cx="3493135" cy="1629410"/>
          </a:xfrm>
          <a:custGeom>
            <a:avLst/>
            <a:gdLst/>
            <a:ahLst/>
            <a:cxnLst/>
            <a:rect l="l" t="t" r="r" b="b"/>
            <a:pathLst>
              <a:path w="3493134" h="1629409">
                <a:moveTo>
                  <a:pt x="1577682" y="0"/>
                </a:moveTo>
                <a:lnTo>
                  <a:pt x="1515732" y="616"/>
                </a:lnTo>
                <a:lnTo>
                  <a:pt x="1454387" y="2450"/>
                </a:lnTo>
                <a:lnTo>
                  <a:pt x="1393690" y="5479"/>
                </a:lnTo>
                <a:lnTo>
                  <a:pt x="1333687" y="9681"/>
                </a:lnTo>
                <a:lnTo>
                  <a:pt x="1274420" y="15033"/>
                </a:lnTo>
                <a:lnTo>
                  <a:pt x="1215933" y="21511"/>
                </a:lnTo>
                <a:lnTo>
                  <a:pt x="1158270" y="29094"/>
                </a:lnTo>
                <a:lnTo>
                  <a:pt x="1101476" y="37760"/>
                </a:lnTo>
                <a:lnTo>
                  <a:pt x="1045593" y="47484"/>
                </a:lnTo>
                <a:lnTo>
                  <a:pt x="990667" y="58245"/>
                </a:lnTo>
                <a:lnTo>
                  <a:pt x="936739" y="70020"/>
                </a:lnTo>
                <a:lnTo>
                  <a:pt x="883856" y="82787"/>
                </a:lnTo>
                <a:lnTo>
                  <a:pt x="832059" y="96522"/>
                </a:lnTo>
                <a:lnTo>
                  <a:pt x="781394" y="111204"/>
                </a:lnTo>
                <a:lnTo>
                  <a:pt x="731903" y="126808"/>
                </a:lnTo>
                <a:lnTo>
                  <a:pt x="683632" y="143314"/>
                </a:lnTo>
                <a:lnTo>
                  <a:pt x="636623" y="160698"/>
                </a:lnTo>
                <a:lnTo>
                  <a:pt x="590921" y="178937"/>
                </a:lnTo>
                <a:lnTo>
                  <a:pt x="546568" y="198010"/>
                </a:lnTo>
                <a:lnTo>
                  <a:pt x="503610" y="217892"/>
                </a:lnTo>
                <a:lnTo>
                  <a:pt x="462091" y="238563"/>
                </a:lnTo>
                <a:lnTo>
                  <a:pt x="422053" y="259998"/>
                </a:lnTo>
                <a:lnTo>
                  <a:pt x="383540" y="282176"/>
                </a:lnTo>
                <a:lnTo>
                  <a:pt x="346597" y="305073"/>
                </a:lnTo>
                <a:lnTo>
                  <a:pt x="311268" y="328668"/>
                </a:lnTo>
                <a:lnTo>
                  <a:pt x="277596" y="352937"/>
                </a:lnTo>
                <a:lnTo>
                  <a:pt x="245625" y="377858"/>
                </a:lnTo>
                <a:lnTo>
                  <a:pt x="215399" y="403408"/>
                </a:lnTo>
                <a:lnTo>
                  <a:pt x="186961" y="429565"/>
                </a:lnTo>
                <a:lnTo>
                  <a:pt x="135628" y="483607"/>
                </a:lnTo>
                <a:lnTo>
                  <a:pt x="91976" y="539805"/>
                </a:lnTo>
                <a:lnTo>
                  <a:pt x="56356" y="597975"/>
                </a:lnTo>
                <a:lnTo>
                  <a:pt x="29118" y="657939"/>
                </a:lnTo>
                <a:lnTo>
                  <a:pt x="10614" y="719514"/>
                </a:lnTo>
                <a:lnTo>
                  <a:pt x="1193" y="782519"/>
                </a:lnTo>
                <a:lnTo>
                  <a:pt x="0" y="814501"/>
                </a:lnTo>
                <a:lnTo>
                  <a:pt x="1193" y="846484"/>
                </a:lnTo>
                <a:lnTo>
                  <a:pt x="10614" y="909489"/>
                </a:lnTo>
                <a:lnTo>
                  <a:pt x="29118" y="971064"/>
                </a:lnTo>
                <a:lnTo>
                  <a:pt x="56356" y="1031027"/>
                </a:lnTo>
                <a:lnTo>
                  <a:pt x="91976" y="1089198"/>
                </a:lnTo>
                <a:lnTo>
                  <a:pt x="135628" y="1145395"/>
                </a:lnTo>
                <a:lnTo>
                  <a:pt x="186961" y="1199438"/>
                </a:lnTo>
                <a:lnTo>
                  <a:pt x="215399" y="1225595"/>
                </a:lnTo>
                <a:lnTo>
                  <a:pt x="245625" y="1251145"/>
                </a:lnTo>
                <a:lnTo>
                  <a:pt x="277596" y="1276066"/>
                </a:lnTo>
                <a:lnTo>
                  <a:pt x="311268" y="1300335"/>
                </a:lnTo>
                <a:lnTo>
                  <a:pt x="346597" y="1323929"/>
                </a:lnTo>
                <a:lnTo>
                  <a:pt x="383540" y="1346827"/>
                </a:lnTo>
                <a:lnTo>
                  <a:pt x="422053" y="1369005"/>
                </a:lnTo>
                <a:lnTo>
                  <a:pt x="462091" y="1390440"/>
                </a:lnTo>
                <a:lnTo>
                  <a:pt x="503610" y="1411110"/>
                </a:lnTo>
                <a:lnTo>
                  <a:pt x="546568" y="1430993"/>
                </a:lnTo>
                <a:lnTo>
                  <a:pt x="590921" y="1450065"/>
                </a:lnTo>
                <a:lnTo>
                  <a:pt x="636623" y="1468305"/>
                </a:lnTo>
                <a:lnTo>
                  <a:pt x="683632" y="1485689"/>
                </a:lnTo>
                <a:lnTo>
                  <a:pt x="731903" y="1502194"/>
                </a:lnTo>
                <a:lnTo>
                  <a:pt x="781394" y="1517799"/>
                </a:lnTo>
                <a:lnTo>
                  <a:pt x="832059" y="1532480"/>
                </a:lnTo>
                <a:lnTo>
                  <a:pt x="883856" y="1546216"/>
                </a:lnTo>
                <a:lnTo>
                  <a:pt x="936739" y="1558982"/>
                </a:lnTo>
                <a:lnTo>
                  <a:pt x="990667" y="1570757"/>
                </a:lnTo>
                <a:lnTo>
                  <a:pt x="1045593" y="1581518"/>
                </a:lnTo>
                <a:lnTo>
                  <a:pt x="1101476" y="1591243"/>
                </a:lnTo>
                <a:lnTo>
                  <a:pt x="1158270" y="1599908"/>
                </a:lnTo>
                <a:lnTo>
                  <a:pt x="1215933" y="1607491"/>
                </a:lnTo>
                <a:lnTo>
                  <a:pt x="1274420" y="1613970"/>
                </a:lnTo>
                <a:lnTo>
                  <a:pt x="1333687" y="1619322"/>
                </a:lnTo>
                <a:lnTo>
                  <a:pt x="1393690" y="1623523"/>
                </a:lnTo>
                <a:lnTo>
                  <a:pt x="1454387" y="1626553"/>
                </a:lnTo>
                <a:lnTo>
                  <a:pt x="1515732" y="1628387"/>
                </a:lnTo>
                <a:lnTo>
                  <a:pt x="1577682" y="1629003"/>
                </a:lnTo>
                <a:lnTo>
                  <a:pt x="1639633" y="1628387"/>
                </a:lnTo>
                <a:lnTo>
                  <a:pt x="1700978" y="1626553"/>
                </a:lnTo>
                <a:lnTo>
                  <a:pt x="1761674" y="1623523"/>
                </a:lnTo>
                <a:lnTo>
                  <a:pt x="1821678" y="1619322"/>
                </a:lnTo>
                <a:lnTo>
                  <a:pt x="1880946" y="1613970"/>
                </a:lnTo>
                <a:lnTo>
                  <a:pt x="1939433" y="1607491"/>
                </a:lnTo>
                <a:lnTo>
                  <a:pt x="1997095" y="1599908"/>
                </a:lnTo>
                <a:lnTo>
                  <a:pt x="2053890" y="1591243"/>
                </a:lnTo>
                <a:lnTo>
                  <a:pt x="2109773" y="1581518"/>
                </a:lnTo>
                <a:lnTo>
                  <a:pt x="2164700" y="1570757"/>
                </a:lnTo>
                <a:lnTo>
                  <a:pt x="2218628" y="1558982"/>
                </a:lnTo>
                <a:lnTo>
                  <a:pt x="2271512" y="1546216"/>
                </a:lnTo>
                <a:lnTo>
                  <a:pt x="2323309" y="1532480"/>
                </a:lnTo>
                <a:lnTo>
                  <a:pt x="2373974" y="1517799"/>
                </a:lnTo>
                <a:lnTo>
                  <a:pt x="2423465" y="1502194"/>
                </a:lnTo>
                <a:lnTo>
                  <a:pt x="2471737" y="1485689"/>
                </a:lnTo>
                <a:lnTo>
                  <a:pt x="2518746" y="1468305"/>
                </a:lnTo>
                <a:lnTo>
                  <a:pt x="2564449" y="1450065"/>
                </a:lnTo>
                <a:lnTo>
                  <a:pt x="2608802" y="1430993"/>
                </a:lnTo>
                <a:lnTo>
                  <a:pt x="2651760" y="1411110"/>
                </a:lnTo>
                <a:lnTo>
                  <a:pt x="2693281" y="1390440"/>
                </a:lnTo>
                <a:lnTo>
                  <a:pt x="2733319" y="1369005"/>
                </a:lnTo>
                <a:lnTo>
                  <a:pt x="2771832" y="1346827"/>
                </a:lnTo>
                <a:lnTo>
                  <a:pt x="2808775" y="1323929"/>
                </a:lnTo>
                <a:lnTo>
                  <a:pt x="2844105" y="1300335"/>
                </a:lnTo>
                <a:lnTo>
                  <a:pt x="2877778" y="1276066"/>
                </a:lnTo>
                <a:lnTo>
                  <a:pt x="2909749" y="1251145"/>
                </a:lnTo>
                <a:lnTo>
                  <a:pt x="2939976" y="1225595"/>
                </a:lnTo>
                <a:lnTo>
                  <a:pt x="2968413" y="1199438"/>
                </a:lnTo>
                <a:lnTo>
                  <a:pt x="3019747" y="1145395"/>
                </a:lnTo>
                <a:lnTo>
                  <a:pt x="3063400" y="1089198"/>
                </a:lnTo>
                <a:lnTo>
                  <a:pt x="3099021" y="1031027"/>
                </a:lnTo>
                <a:lnTo>
                  <a:pt x="3126259" y="971064"/>
                </a:lnTo>
                <a:lnTo>
                  <a:pt x="3144764" y="909489"/>
                </a:lnTo>
                <a:lnTo>
                  <a:pt x="3154184" y="846484"/>
                </a:lnTo>
                <a:lnTo>
                  <a:pt x="3155378" y="814501"/>
                </a:lnTo>
                <a:lnTo>
                  <a:pt x="3153478" y="774184"/>
                </a:lnTo>
                <a:lnTo>
                  <a:pt x="3147839" y="734377"/>
                </a:lnTo>
                <a:lnTo>
                  <a:pt x="3138549" y="695122"/>
                </a:lnTo>
                <a:lnTo>
                  <a:pt x="3125698" y="656463"/>
                </a:lnTo>
                <a:lnTo>
                  <a:pt x="3128685" y="647035"/>
                </a:lnTo>
                <a:lnTo>
                  <a:pt x="3167927" y="629097"/>
                </a:lnTo>
                <a:lnTo>
                  <a:pt x="3277847" y="589333"/>
                </a:lnTo>
                <a:lnTo>
                  <a:pt x="3492868" y="514426"/>
                </a:lnTo>
                <a:lnTo>
                  <a:pt x="3430358" y="525641"/>
                </a:lnTo>
                <a:lnTo>
                  <a:pt x="3292157" y="549186"/>
                </a:lnTo>
                <a:lnTo>
                  <a:pt x="3152261" y="569911"/>
                </a:lnTo>
                <a:lnTo>
                  <a:pt x="3084664" y="572668"/>
                </a:lnTo>
                <a:lnTo>
                  <a:pt x="3066029" y="543635"/>
                </a:lnTo>
                <a:lnTo>
                  <a:pt x="3045363" y="515097"/>
                </a:lnTo>
                <a:lnTo>
                  <a:pt x="2998119" y="459596"/>
                </a:lnTo>
                <a:lnTo>
                  <a:pt x="2943287" y="406347"/>
                </a:lnTo>
                <a:lnTo>
                  <a:pt x="2913136" y="380624"/>
                </a:lnTo>
                <a:lnTo>
                  <a:pt x="2881221" y="355533"/>
                </a:lnTo>
                <a:lnTo>
                  <a:pt x="2847587" y="331097"/>
                </a:lnTo>
                <a:lnTo>
                  <a:pt x="2812278" y="307338"/>
                </a:lnTo>
                <a:lnTo>
                  <a:pt x="2775338" y="284280"/>
                </a:lnTo>
                <a:lnTo>
                  <a:pt x="2736811" y="261946"/>
                </a:lnTo>
                <a:lnTo>
                  <a:pt x="2696742" y="240358"/>
                </a:lnTo>
                <a:lnTo>
                  <a:pt x="2655176" y="219539"/>
                </a:lnTo>
                <a:lnTo>
                  <a:pt x="2612157" y="199513"/>
                </a:lnTo>
                <a:lnTo>
                  <a:pt x="2567728" y="180301"/>
                </a:lnTo>
                <a:lnTo>
                  <a:pt x="2521935" y="161928"/>
                </a:lnTo>
                <a:lnTo>
                  <a:pt x="2474822" y="144415"/>
                </a:lnTo>
                <a:lnTo>
                  <a:pt x="2426433" y="127787"/>
                </a:lnTo>
                <a:lnTo>
                  <a:pt x="2376813" y="112065"/>
                </a:lnTo>
                <a:lnTo>
                  <a:pt x="2326006" y="97272"/>
                </a:lnTo>
                <a:lnTo>
                  <a:pt x="2274056" y="83433"/>
                </a:lnTo>
                <a:lnTo>
                  <a:pt x="2221008" y="70569"/>
                </a:lnTo>
                <a:lnTo>
                  <a:pt x="2166905" y="58703"/>
                </a:lnTo>
                <a:lnTo>
                  <a:pt x="2111794" y="47859"/>
                </a:lnTo>
                <a:lnTo>
                  <a:pt x="2055717" y="38059"/>
                </a:lnTo>
                <a:lnTo>
                  <a:pt x="1998719" y="29326"/>
                </a:lnTo>
                <a:lnTo>
                  <a:pt x="1940845" y="21683"/>
                </a:lnTo>
                <a:lnTo>
                  <a:pt x="1882139" y="15153"/>
                </a:lnTo>
                <a:lnTo>
                  <a:pt x="1822646" y="9759"/>
                </a:lnTo>
                <a:lnTo>
                  <a:pt x="1762409" y="5523"/>
                </a:lnTo>
                <a:lnTo>
                  <a:pt x="1701473" y="2470"/>
                </a:lnTo>
                <a:lnTo>
                  <a:pt x="1639883" y="621"/>
                </a:lnTo>
                <a:lnTo>
                  <a:pt x="1577682" y="0"/>
                </a:lnTo>
                <a:close/>
              </a:path>
            </a:pathLst>
          </a:custGeom>
          <a:solidFill>
            <a:srgbClr val="CDE8E5">
              <a:alpha val="8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1548551" y="2765804"/>
            <a:ext cx="4846955" cy="36907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6090" marR="1398905" algn="ctr">
              <a:lnSpc>
                <a:spcPct val="100000"/>
              </a:lnSpc>
              <a:spcBef>
                <a:spcPts val="100"/>
              </a:spcBef>
            </a:pPr>
            <a:r>
              <a:rPr sz="2400" spc="-30" dirty="0">
                <a:solidFill>
                  <a:srgbClr val="25408F"/>
                </a:solidFill>
                <a:latin typeface="Gill Sans MT"/>
                <a:cs typeface="Gill Sans MT"/>
              </a:rPr>
              <a:t>Our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120" dirty="0">
                <a:solidFill>
                  <a:srgbClr val="25408F"/>
                </a:solidFill>
                <a:latin typeface="Gill Sans MT"/>
                <a:cs typeface="Gill Sans MT"/>
              </a:rPr>
              <a:t>eeth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35" dirty="0">
                <a:solidFill>
                  <a:srgbClr val="25408F"/>
                </a:solidFill>
                <a:latin typeface="Gill Sans MT"/>
                <a:cs typeface="Gill Sans MT"/>
              </a:rPr>
              <a:t>all</a:t>
            </a:r>
            <a:r>
              <a:rPr sz="2400" spc="30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2400" spc="5" dirty="0">
                <a:solidFill>
                  <a:srgbClr val="25408F"/>
                </a:solidFill>
                <a:latin typeface="Gill Sans MT"/>
                <a:cs typeface="Gill Sans MT"/>
              </a:rPr>
              <a:t>w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55" dirty="0">
                <a:solidFill>
                  <a:srgbClr val="25408F"/>
                </a:solidFill>
                <a:latin typeface="Gill Sans MT"/>
                <a:cs typeface="Gill Sans MT"/>
              </a:rPr>
              <a:t>us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30" dirty="0">
                <a:solidFill>
                  <a:srgbClr val="25408F"/>
                </a:solidFill>
                <a:latin typeface="Gill Sans MT"/>
                <a:cs typeface="Gill Sans MT"/>
              </a:rPr>
              <a:t>o  </a:t>
            </a:r>
            <a:r>
              <a:rPr sz="2400" spc="140" dirty="0">
                <a:solidFill>
                  <a:srgbClr val="25408F"/>
                </a:solidFill>
                <a:latin typeface="Gill Sans MT"/>
                <a:cs typeface="Gill Sans MT"/>
              </a:rPr>
              <a:t>eat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25" dirty="0">
                <a:solidFill>
                  <a:srgbClr val="25408F"/>
                </a:solidFill>
                <a:latin typeface="Gill Sans MT"/>
                <a:cs typeface="Gill Sans MT"/>
              </a:rPr>
              <a:t>and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20" dirty="0">
                <a:solidFill>
                  <a:srgbClr val="25408F"/>
                </a:solidFill>
                <a:latin typeface="Gill Sans MT"/>
                <a:cs typeface="Gill Sans MT"/>
              </a:rPr>
              <a:t>ch</a:t>
            </a:r>
            <a:r>
              <a:rPr sz="2400" spc="9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pc="5" dirty="0">
                <a:solidFill>
                  <a:srgbClr val="25408F"/>
                </a:solidFill>
                <a:latin typeface="Gill Sans MT"/>
                <a:cs typeface="Gill Sans MT"/>
              </a:rPr>
              <a:t>w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20" dirty="0">
                <a:solidFill>
                  <a:srgbClr val="25408F"/>
                </a:solidFill>
                <a:latin typeface="Gill Sans MT"/>
                <a:cs typeface="Gill Sans MT"/>
              </a:rPr>
              <a:t>our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40" dirty="0">
                <a:solidFill>
                  <a:srgbClr val="25408F"/>
                </a:solidFill>
                <a:latin typeface="Gill Sans MT"/>
                <a:cs typeface="Gill Sans MT"/>
              </a:rPr>
              <a:t>f</a:t>
            </a:r>
            <a:r>
              <a:rPr sz="2400" spc="65" dirty="0">
                <a:solidFill>
                  <a:srgbClr val="25408F"/>
                </a:solidFill>
                <a:latin typeface="Gill Sans MT"/>
                <a:cs typeface="Gill Sans MT"/>
              </a:rPr>
              <a:t>ood.</a:t>
            </a:r>
            <a:endParaRPr sz="2400" dirty="0">
              <a:latin typeface="Gill Sans MT"/>
              <a:cs typeface="Gill Sans MT"/>
            </a:endParaRPr>
          </a:p>
          <a:p>
            <a:pPr marL="509270" marR="1442085" indent="-635" algn="ctr">
              <a:lnSpc>
                <a:spcPct val="100000"/>
              </a:lnSpc>
            </a:pPr>
            <a:r>
              <a:rPr sz="2400" spc="-30" dirty="0">
                <a:solidFill>
                  <a:srgbClr val="25408F"/>
                </a:solidFill>
                <a:latin typeface="Gill Sans MT"/>
                <a:cs typeface="Gill Sans MT"/>
              </a:rPr>
              <a:t>Our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120" dirty="0">
                <a:solidFill>
                  <a:srgbClr val="25408F"/>
                </a:solidFill>
                <a:latin typeface="Gill Sans MT"/>
                <a:cs typeface="Gill Sans MT"/>
              </a:rPr>
              <a:t>eeth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90" dirty="0">
                <a:solidFill>
                  <a:srgbClr val="25408F"/>
                </a:solidFill>
                <a:latin typeface="Gill Sans MT"/>
                <a:cs typeface="Gill Sans MT"/>
              </a:rPr>
              <a:t>help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55" dirty="0">
                <a:solidFill>
                  <a:srgbClr val="25408F"/>
                </a:solidFill>
                <a:latin typeface="Gill Sans MT"/>
                <a:cs typeface="Gill Sans MT"/>
              </a:rPr>
              <a:t>us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30" dirty="0">
                <a:solidFill>
                  <a:srgbClr val="25408F"/>
                </a:solidFill>
                <a:latin typeface="Gill Sans MT"/>
                <a:cs typeface="Gill Sans MT"/>
              </a:rPr>
              <a:t>o  </a:t>
            </a:r>
            <a:r>
              <a:rPr sz="2400" spc="110" dirty="0">
                <a:solidFill>
                  <a:srgbClr val="25408F"/>
                </a:solidFill>
                <a:latin typeface="Gill Sans MT"/>
                <a:cs typeface="Gill Sans MT"/>
              </a:rPr>
              <a:t>sound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80" dirty="0">
                <a:solidFill>
                  <a:srgbClr val="25408F"/>
                </a:solidFill>
                <a:latin typeface="Gill Sans MT"/>
                <a:cs typeface="Gill Sans MT"/>
              </a:rPr>
              <a:t>le</a:t>
            </a:r>
            <a:r>
              <a:rPr sz="2400" spc="3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30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pc="-35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2400" spc="204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25" dirty="0">
                <a:solidFill>
                  <a:srgbClr val="25408F"/>
                </a:solidFill>
                <a:latin typeface="Gill Sans MT"/>
                <a:cs typeface="Gill Sans MT"/>
              </a:rPr>
              <a:t>and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75" dirty="0">
                <a:solidFill>
                  <a:srgbClr val="25408F"/>
                </a:solidFill>
                <a:latin typeface="Gill Sans MT"/>
                <a:cs typeface="Gill Sans MT"/>
              </a:rPr>
              <a:t>talk.</a:t>
            </a:r>
            <a:endParaRPr sz="2400" dirty="0">
              <a:latin typeface="Gill Sans MT"/>
              <a:cs typeface="Gill Sans MT"/>
            </a:endParaRPr>
          </a:p>
          <a:p>
            <a:pPr marR="932815" algn="ctr">
              <a:lnSpc>
                <a:spcPct val="100000"/>
              </a:lnSpc>
            </a:pPr>
            <a:r>
              <a:rPr sz="2400" spc="-30" dirty="0">
                <a:solidFill>
                  <a:srgbClr val="25408F"/>
                </a:solidFill>
                <a:latin typeface="Gill Sans MT"/>
                <a:cs typeface="Gill Sans MT"/>
              </a:rPr>
              <a:t>Our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t</a:t>
            </a:r>
            <a:r>
              <a:rPr sz="2400" spc="120" dirty="0">
                <a:solidFill>
                  <a:srgbClr val="25408F"/>
                </a:solidFill>
                <a:latin typeface="Gill Sans MT"/>
                <a:cs typeface="Gill Sans MT"/>
              </a:rPr>
              <a:t>eeth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50" dirty="0">
                <a:solidFill>
                  <a:srgbClr val="25408F"/>
                </a:solidFill>
                <a:latin typeface="Gill Sans MT"/>
                <a:cs typeface="Gill Sans MT"/>
              </a:rPr>
              <a:t>shape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o</a:t>
            </a:r>
            <a:r>
              <a:rPr sz="2400" spc="1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u</a:t>
            </a:r>
            <a:r>
              <a:rPr sz="2400" spc="-80" dirty="0">
                <a:solidFill>
                  <a:srgbClr val="25408F"/>
                </a:solidFill>
                <a:latin typeface="Gill Sans MT"/>
                <a:cs typeface="Gill Sans MT"/>
              </a:rPr>
              <a:t>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40" dirty="0">
                <a:solidFill>
                  <a:srgbClr val="25408F"/>
                </a:solidFill>
                <a:latin typeface="Gill Sans MT"/>
                <a:cs typeface="Gill Sans MT"/>
              </a:rPr>
              <a:t>f</a:t>
            </a:r>
            <a:r>
              <a:rPr sz="2400" spc="150" dirty="0">
                <a:solidFill>
                  <a:srgbClr val="25408F"/>
                </a:solidFill>
                <a:latin typeface="Gill Sans MT"/>
                <a:cs typeface="Gill Sans MT"/>
              </a:rPr>
              <a:t>a</a:t>
            </a:r>
            <a:r>
              <a:rPr sz="2400" spc="80" dirty="0">
                <a:solidFill>
                  <a:srgbClr val="25408F"/>
                </a:solidFill>
                <a:latin typeface="Gill Sans MT"/>
                <a:cs typeface="Gill Sans MT"/>
              </a:rPr>
              <a:t>c</a:t>
            </a:r>
            <a:r>
              <a:rPr sz="2400" spc="190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pc="90" dirty="0">
                <a:solidFill>
                  <a:srgbClr val="25408F"/>
                </a:solidFill>
                <a:latin typeface="Gill Sans MT"/>
                <a:cs typeface="Gill Sans MT"/>
              </a:rPr>
              <a:t>s</a:t>
            </a:r>
            <a:r>
              <a:rPr sz="2400" spc="85" dirty="0">
                <a:solidFill>
                  <a:srgbClr val="25408F"/>
                </a:solidFill>
                <a:latin typeface="Gill Sans MT"/>
                <a:cs typeface="Gill Sans MT"/>
              </a:rPr>
              <a:t>.</a:t>
            </a:r>
            <a:endParaRPr sz="2400" dirty="0">
              <a:latin typeface="Gill Sans MT"/>
              <a:cs typeface="Gill Sans MT"/>
            </a:endParaRPr>
          </a:p>
          <a:p>
            <a:pPr marR="932815" algn="ctr">
              <a:lnSpc>
                <a:spcPct val="100000"/>
              </a:lnSpc>
            </a:pPr>
            <a:r>
              <a:rPr sz="2400" spc="-30" dirty="0">
                <a:solidFill>
                  <a:srgbClr val="25408F"/>
                </a:solidFill>
                <a:latin typeface="Gill Sans MT"/>
                <a:cs typeface="Gill Sans MT"/>
              </a:rPr>
              <a:t>Our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45" dirty="0">
                <a:solidFill>
                  <a:srgbClr val="25408F"/>
                </a:solidFill>
                <a:latin typeface="Gill Sans MT"/>
                <a:cs typeface="Gill Sans MT"/>
              </a:rPr>
              <a:t>t</a:t>
            </a:r>
            <a:r>
              <a:rPr sz="2400" spc="120" dirty="0">
                <a:solidFill>
                  <a:srgbClr val="25408F"/>
                </a:solidFill>
                <a:latin typeface="Gill Sans MT"/>
                <a:cs typeface="Gill Sans MT"/>
              </a:rPr>
              <a:t>eeth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30" dirty="0">
                <a:solidFill>
                  <a:srgbClr val="25408F"/>
                </a:solidFill>
                <a:latin typeface="Gill Sans MT"/>
                <a:cs typeface="Gill Sans MT"/>
              </a:rPr>
              <a:t>gi</a:t>
            </a:r>
            <a:r>
              <a:rPr sz="2400" spc="114" dirty="0">
                <a:solidFill>
                  <a:srgbClr val="25408F"/>
                </a:solidFill>
                <a:latin typeface="Gill Sans MT"/>
                <a:cs typeface="Gill Sans MT"/>
              </a:rPr>
              <a:t>v</a:t>
            </a:r>
            <a:r>
              <a:rPr sz="2400" spc="13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55" dirty="0">
                <a:solidFill>
                  <a:srgbClr val="25408F"/>
                </a:solidFill>
                <a:latin typeface="Gill Sans MT"/>
                <a:cs typeface="Gill Sans MT"/>
              </a:rPr>
              <a:t>us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170" dirty="0">
                <a:solidFill>
                  <a:srgbClr val="25408F"/>
                </a:solidFill>
                <a:latin typeface="Gill Sans MT"/>
                <a:cs typeface="Gill Sans MT"/>
              </a:rPr>
              <a:t>a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75" dirty="0">
                <a:solidFill>
                  <a:srgbClr val="25408F"/>
                </a:solidFill>
                <a:latin typeface="Gill Sans MT"/>
                <a:cs typeface="Gill Sans MT"/>
              </a:rPr>
              <a:t>ni</a:t>
            </a:r>
            <a:r>
              <a:rPr sz="2400" spc="20" dirty="0">
                <a:solidFill>
                  <a:srgbClr val="25408F"/>
                </a:solidFill>
                <a:latin typeface="Gill Sans MT"/>
                <a:cs typeface="Gill Sans MT"/>
              </a:rPr>
              <a:t>c</a:t>
            </a:r>
            <a:r>
              <a:rPr sz="2400" spc="13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pc="-235" dirty="0">
                <a:solidFill>
                  <a:srgbClr val="25408F"/>
                </a:solidFill>
                <a:latin typeface="Gill Sans MT"/>
                <a:cs typeface="Gill Sans MT"/>
              </a:rPr>
              <a:t> </a:t>
            </a:r>
            <a:r>
              <a:rPr sz="2400" spc="95" dirty="0">
                <a:solidFill>
                  <a:srgbClr val="25408F"/>
                </a:solidFill>
                <a:latin typeface="Gill Sans MT"/>
                <a:cs typeface="Gill Sans MT"/>
              </a:rPr>
              <a:t>smil</a:t>
            </a:r>
            <a:r>
              <a:rPr sz="2400" strike="sngStrike" spc="135" dirty="0">
                <a:solidFill>
                  <a:srgbClr val="25408F"/>
                </a:solidFill>
                <a:latin typeface="Gill Sans MT"/>
                <a:cs typeface="Gill Sans MT"/>
              </a:rPr>
              <a:t>e</a:t>
            </a:r>
            <a:r>
              <a:rPr sz="2400" strike="noStrike" spc="85" dirty="0">
                <a:solidFill>
                  <a:srgbClr val="25408F"/>
                </a:solidFill>
                <a:latin typeface="Gill Sans MT"/>
                <a:cs typeface="Gill Sans MT"/>
              </a:rPr>
              <a:t>.</a:t>
            </a:r>
            <a:endParaRPr sz="2400" dirty="0">
              <a:latin typeface="Gill Sans MT"/>
              <a:cs typeface="Gill Sans MT"/>
            </a:endParaRPr>
          </a:p>
          <a:p>
            <a:pPr>
              <a:lnSpc>
                <a:spcPct val="100000"/>
              </a:lnSpc>
            </a:pPr>
            <a:endParaRPr sz="3500" dirty="0">
              <a:latin typeface="Gill Sans MT"/>
              <a:cs typeface="Gill Sans MT"/>
            </a:endParaRPr>
          </a:p>
          <a:p>
            <a:pPr marL="2503170">
              <a:lnSpc>
                <a:spcPct val="100000"/>
              </a:lnSpc>
              <a:spcBef>
                <a:spcPts val="5"/>
              </a:spcBef>
            </a:pPr>
            <a:r>
              <a:rPr sz="3000" b="1" spc="-1545" dirty="0">
                <a:solidFill>
                  <a:srgbClr val="25408F"/>
                </a:solidFill>
                <a:latin typeface="Trebuchet MS"/>
                <a:cs typeface="Trebuchet MS"/>
              </a:rPr>
              <a:t>C</a:t>
            </a:r>
            <a:r>
              <a:rPr sz="3000" b="1" spc="-365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rebuchet MS"/>
                <a:cs typeface="Trebuchet MS"/>
              </a:rPr>
              <a:t> </a:t>
            </a:r>
            <a:r>
              <a:rPr sz="3000" b="1" spc="250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pc="-70" dirty="0">
                <a:solidFill>
                  <a:srgbClr val="25408F"/>
                </a:solidFill>
                <a:latin typeface="Trebuchet MS"/>
                <a:cs typeface="Trebuchet MS"/>
              </a:rPr>
              <a:t>an</a:t>
            </a:r>
            <a:r>
              <a:rPr sz="3000" b="1" spc="-365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pc="-30" dirty="0">
                <a:solidFill>
                  <a:srgbClr val="25408F"/>
                </a:solidFill>
                <a:latin typeface="Trebuchet MS"/>
                <a:cs typeface="Trebuchet MS"/>
              </a:rPr>
              <a:t>y</a:t>
            </a:r>
            <a:r>
              <a:rPr sz="3000" b="1" spc="-45" dirty="0">
                <a:solidFill>
                  <a:srgbClr val="25408F"/>
                </a:solidFill>
                <a:latin typeface="Trebuchet MS"/>
                <a:cs typeface="Trebuchet MS"/>
              </a:rPr>
              <a:t>ou</a:t>
            </a:r>
            <a:r>
              <a:rPr sz="3000" b="1" spc="-365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pc="-55" dirty="0">
                <a:solidFill>
                  <a:srgbClr val="25408F"/>
                </a:solidFill>
                <a:latin typeface="Trebuchet MS"/>
                <a:cs typeface="Trebuchet MS"/>
              </a:rPr>
              <a:t>think</a:t>
            </a:r>
            <a:endParaRPr sz="3000" dirty="0">
              <a:latin typeface="Trebuchet MS"/>
              <a:cs typeface="Trebuchet MS"/>
            </a:endParaRPr>
          </a:p>
          <a:p>
            <a:pPr marL="2612390">
              <a:lnSpc>
                <a:spcPct val="100000"/>
              </a:lnSpc>
            </a:pPr>
            <a:r>
              <a:rPr sz="3000" b="1" spc="-20" dirty="0">
                <a:solidFill>
                  <a:srgbClr val="25408F"/>
                </a:solidFill>
                <a:latin typeface="Trebuchet MS"/>
                <a:cs typeface="Trebuchet MS"/>
              </a:rPr>
              <a:t>of</a:t>
            </a:r>
            <a:r>
              <a:rPr sz="3000" b="1" spc="-365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pc="-70" dirty="0">
                <a:solidFill>
                  <a:srgbClr val="25408F"/>
                </a:solidFill>
                <a:latin typeface="Trebuchet MS"/>
                <a:cs typeface="Trebuchet MS"/>
              </a:rPr>
              <a:t>a</a:t>
            </a:r>
            <a:r>
              <a:rPr sz="3000" b="1" spc="-135" dirty="0">
                <a:solidFill>
                  <a:srgbClr val="25408F"/>
                </a:solidFill>
                <a:latin typeface="Trebuchet MS"/>
                <a:cs typeface="Trebuchet MS"/>
              </a:rPr>
              <a:t>n</a:t>
            </a:r>
            <a:r>
              <a:rPr sz="3000" b="1" spc="-15" dirty="0">
                <a:solidFill>
                  <a:srgbClr val="25408F"/>
                </a:solidFill>
                <a:latin typeface="Trebuchet MS"/>
                <a:cs typeface="Trebuchet MS"/>
              </a:rPr>
              <a:t>y</a:t>
            </a:r>
            <a:r>
              <a:rPr lang="en-GB" sz="3000" b="1" spc="-15" dirty="0">
                <a:solidFill>
                  <a:srgbClr val="25408F"/>
                </a:solidFill>
                <a:latin typeface="Trebuchet MS"/>
                <a:cs typeface="Trebuchet MS"/>
              </a:rPr>
              <a:t> </a:t>
            </a:r>
            <a:r>
              <a:rPr sz="3000" b="1" spc="-15" dirty="0">
                <a:solidFill>
                  <a:srgbClr val="25408F"/>
                </a:solidFill>
                <a:latin typeface="Trebuchet MS"/>
                <a:cs typeface="Trebuchet MS"/>
              </a:rPr>
              <a:t>mo</a:t>
            </a:r>
            <a:r>
              <a:rPr sz="3000" b="1" spc="-70" dirty="0">
                <a:solidFill>
                  <a:srgbClr val="25408F"/>
                </a:solidFill>
                <a:latin typeface="Trebuchet MS"/>
                <a:cs typeface="Trebuchet MS"/>
              </a:rPr>
              <a:t>r</a:t>
            </a:r>
            <a:r>
              <a:rPr sz="3000" b="1" spc="-215" dirty="0">
                <a:solidFill>
                  <a:srgbClr val="25408F"/>
                </a:solidFill>
                <a:latin typeface="Trebuchet MS"/>
                <a:cs typeface="Trebuchet MS"/>
              </a:rPr>
              <a:t>e</a:t>
            </a:r>
            <a:r>
              <a:rPr sz="3000" b="1" spc="254" dirty="0">
                <a:solidFill>
                  <a:srgbClr val="25408F"/>
                </a:solidFill>
                <a:latin typeface="Trebuchet MS"/>
                <a:cs typeface="Trebuchet MS"/>
              </a:rPr>
              <a:t>?</a:t>
            </a:r>
            <a:endParaRPr sz="3000" dirty="0">
              <a:latin typeface="Trebuchet MS"/>
              <a:cs typeface="Trebuchet MS"/>
            </a:endParaRPr>
          </a:p>
        </p:txBody>
      </p:sp>
      <p:grpSp>
        <p:nvGrpSpPr>
          <p:cNvPr id="244" name="object 244"/>
          <p:cNvGrpSpPr/>
          <p:nvPr/>
        </p:nvGrpSpPr>
        <p:grpSpPr>
          <a:xfrm>
            <a:off x="0" y="4420294"/>
            <a:ext cx="10692130" cy="3140075"/>
            <a:chOff x="0" y="4420294"/>
            <a:chExt cx="10692130" cy="3140075"/>
          </a:xfrm>
        </p:grpSpPr>
        <p:sp>
          <p:nvSpPr>
            <p:cNvPr id="245" name="object 245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6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50" name="object 25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57152" y="1876958"/>
            <a:ext cx="737235" cy="364490"/>
          </a:xfrm>
          <a:custGeom>
            <a:avLst/>
            <a:gdLst/>
            <a:ahLst/>
            <a:cxnLst/>
            <a:rect l="l" t="t" r="r" b="b"/>
            <a:pathLst>
              <a:path w="737235" h="364489">
                <a:moveTo>
                  <a:pt x="83832" y="114642"/>
                </a:moveTo>
                <a:lnTo>
                  <a:pt x="81991" y="111074"/>
                </a:lnTo>
                <a:lnTo>
                  <a:pt x="5676" y="86817"/>
                </a:lnTo>
                <a:lnTo>
                  <a:pt x="2133" y="88646"/>
                </a:lnTo>
                <a:lnTo>
                  <a:pt x="0" y="95338"/>
                </a:lnTo>
                <a:lnTo>
                  <a:pt x="1841" y="98907"/>
                </a:lnTo>
                <a:lnTo>
                  <a:pt x="5181" y="99974"/>
                </a:lnTo>
                <a:lnTo>
                  <a:pt x="75692" y="122402"/>
                </a:lnTo>
                <a:lnTo>
                  <a:pt x="76606" y="122478"/>
                </a:lnTo>
                <a:lnTo>
                  <a:pt x="79883" y="122072"/>
                </a:lnTo>
                <a:lnTo>
                  <a:pt x="81991" y="120434"/>
                </a:lnTo>
                <a:lnTo>
                  <a:pt x="83832" y="114642"/>
                </a:lnTo>
                <a:close/>
              </a:path>
              <a:path w="737235" h="364489">
                <a:moveTo>
                  <a:pt x="96685" y="226479"/>
                </a:moveTo>
                <a:lnTo>
                  <a:pt x="95821" y="219506"/>
                </a:lnTo>
                <a:lnTo>
                  <a:pt x="92659" y="217043"/>
                </a:lnTo>
                <a:lnTo>
                  <a:pt x="19799" y="225983"/>
                </a:lnTo>
                <a:lnTo>
                  <a:pt x="17322" y="229146"/>
                </a:lnTo>
                <a:lnTo>
                  <a:pt x="18173" y="236118"/>
                </a:lnTo>
                <a:lnTo>
                  <a:pt x="21348" y="238594"/>
                </a:lnTo>
                <a:lnTo>
                  <a:pt x="24828" y="238163"/>
                </a:lnTo>
                <a:lnTo>
                  <a:pt x="94208" y="229641"/>
                </a:lnTo>
                <a:lnTo>
                  <a:pt x="96685" y="226479"/>
                </a:lnTo>
                <a:close/>
              </a:path>
              <a:path w="737235" h="364489">
                <a:moveTo>
                  <a:pt x="155117" y="308406"/>
                </a:moveTo>
                <a:lnTo>
                  <a:pt x="150444" y="303149"/>
                </a:lnTo>
                <a:lnTo>
                  <a:pt x="146431" y="302945"/>
                </a:lnTo>
                <a:lnTo>
                  <a:pt x="87884" y="355028"/>
                </a:lnTo>
                <a:lnTo>
                  <a:pt x="87642" y="359041"/>
                </a:lnTo>
                <a:lnTo>
                  <a:pt x="89979" y="361657"/>
                </a:lnTo>
                <a:lnTo>
                  <a:pt x="91414" y="363283"/>
                </a:lnTo>
                <a:lnTo>
                  <a:pt x="93497" y="363982"/>
                </a:lnTo>
                <a:lnTo>
                  <a:pt x="96735" y="363588"/>
                </a:lnTo>
                <a:lnTo>
                  <a:pt x="97942" y="363067"/>
                </a:lnTo>
                <a:lnTo>
                  <a:pt x="154889" y="312420"/>
                </a:lnTo>
                <a:lnTo>
                  <a:pt x="155117" y="308406"/>
                </a:lnTo>
                <a:close/>
              </a:path>
              <a:path w="737235" h="364489">
                <a:moveTo>
                  <a:pt x="699008" y="283972"/>
                </a:moveTo>
                <a:lnTo>
                  <a:pt x="697814" y="280136"/>
                </a:lnTo>
                <a:lnTo>
                  <a:pt x="631494" y="245389"/>
                </a:lnTo>
                <a:lnTo>
                  <a:pt x="628396" y="243763"/>
                </a:lnTo>
                <a:lnTo>
                  <a:pt x="624547" y="244944"/>
                </a:lnTo>
                <a:lnTo>
                  <a:pt x="621296" y="251167"/>
                </a:lnTo>
                <a:lnTo>
                  <a:pt x="622490" y="255016"/>
                </a:lnTo>
                <a:lnTo>
                  <a:pt x="690003" y="290385"/>
                </a:lnTo>
                <a:lnTo>
                  <a:pt x="691286" y="290588"/>
                </a:lnTo>
                <a:lnTo>
                  <a:pt x="694524" y="290195"/>
                </a:lnTo>
                <a:lnTo>
                  <a:pt x="696379" y="289001"/>
                </a:lnTo>
                <a:lnTo>
                  <a:pt x="699008" y="283972"/>
                </a:lnTo>
                <a:close/>
              </a:path>
              <a:path w="737235" h="364489">
                <a:moveTo>
                  <a:pt x="720255" y="6908"/>
                </a:moveTo>
                <a:lnTo>
                  <a:pt x="716572" y="914"/>
                </a:lnTo>
                <a:lnTo>
                  <a:pt x="712673" y="0"/>
                </a:lnTo>
                <a:lnTo>
                  <a:pt x="644499" y="42011"/>
                </a:lnTo>
                <a:lnTo>
                  <a:pt x="643585" y="45923"/>
                </a:lnTo>
                <a:lnTo>
                  <a:pt x="645426" y="48907"/>
                </a:lnTo>
                <a:lnTo>
                  <a:pt x="646772" y="51092"/>
                </a:lnTo>
                <a:lnTo>
                  <a:pt x="649211" y="52171"/>
                </a:lnTo>
                <a:lnTo>
                  <a:pt x="652487" y="51765"/>
                </a:lnTo>
                <a:lnTo>
                  <a:pt x="653351" y="51473"/>
                </a:lnTo>
                <a:lnTo>
                  <a:pt x="719328" y="10820"/>
                </a:lnTo>
                <a:lnTo>
                  <a:pt x="720255" y="6908"/>
                </a:lnTo>
                <a:close/>
              </a:path>
              <a:path w="737235" h="364489">
                <a:moveTo>
                  <a:pt x="736688" y="147904"/>
                </a:moveTo>
                <a:lnTo>
                  <a:pt x="735838" y="140931"/>
                </a:lnTo>
                <a:lnTo>
                  <a:pt x="732663" y="138455"/>
                </a:lnTo>
                <a:lnTo>
                  <a:pt x="729183" y="138887"/>
                </a:lnTo>
                <a:lnTo>
                  <a:pt x="659803" y="147408"/>
                </a:lnTo>
                <a:lnTo>
                  <a:pt x="657326" y="150571"/>
                </a:lnTo>
                <a:lnTo>
                  <a:pt x="658190" y="157543"/>
                </a:lnTo>
                <a:lnTo>
                  <a:pt x="661352" y="160007"/>
                </a:lnTo>
                <a:lnTo>
                  <a:pt x="734212" y="151066"/>
                </a:lnTo>
                <a:lnTo>
                  <a:pt x="736688" y="147904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157162" y="3173364"/>
            <a:ext cx="737235" cy="599440"/>
            <a:chOff x="5157162" y="3173364"/>
            <a:chExt cx="737235" cy="599440"/>
          </a:xfrm>
        </p:grpSpPr>
        <p:sp>
          <p:nvSpPr>
            <p:cNvPr id="4" name="object 4"/>
            <p:cNvSpPr/>
            <p:nvPr/>
          </p:nvSpPr>
          <p:spPr>
            <a:xfrm>
              <a:off x="5263147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3432241"/>
              <a:ext cx="172186" cy="6837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157152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5157162" y="4510495"/>
            <a:ext cx="624840" cy="599440"/>
            <a:chOff x="5157162" y="4510495"/>
            <a:chExt cx="624840" cy="599440"/>
          </a:xfrm>
        </p:grpSpPr>
        <p:sp>
          <p:nvSpPr>
            <p:cNvPr id="8" name="object 8"/>
            <p:cNvSpPr/>
            <p:nvPr/>
          </p:nvSpPr>
          <p:spPr>
            <a:xfrm>
              <a:off x="5263147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4769370"/>
              <a:ext cx="172186" cy="6837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5157152" y="463803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5778456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00749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object 13"/>
          <p:cNvGrpSpPr/>
          <p:nvPr/>
        </p:nvGrpSpPr>
        <p:grpSpPr>
          <a:xfrm>
            <a:off x="5157162" y="5847625"/>
            <a:ext cx="737235" cy="599440"/>
            <a:chOff x="5157162" y="5847625"/>
            <a:chExt cx="737235" cy="599440"/>
          </a:xfrm>
        </p:grpSpPr>
        <p:sp>
          <p:nvSpPr>
            <p:cNvPr id="14" name="object 14"/>
            <p:cNvSpPr/>
            <p:nvPr/>
          </p:nvSpPr>
          <p:spPr>
            <a:xfrm>
              <a:off x="5263147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6106501"/>
              <a:ext cx="172186" cy="6837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157152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5157162" y="499104"/>
            <a:ext cx="737235" cy="599440"/>
            <a:chOff x="5157162" y="499104"/>
            <a:chExt cx="737235" cy="599440"/>
          </a:xfrm>
        </p:grpSpPr>
        <p:sp>
          <p:nvSpPr>
            <p:cNvPr id="18" name="object 18"/>
            <p:cNvSpPr/>
            <p:nvPr/>
          </p:nvSpPr>
          <p:spPr>
            <a:xfrm>
              <a:off x="5263147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57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289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455871" y="757979"/>
              <a:ext cx="172186" cy="68376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57152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4296100" y="1211165"/>
            <a:ext cx="721995" cy="591820"/>
            <a:chOff x="4296100" y="1211165"/>
            <a:chExt cx="721995" cy="591820"/>
          </a:xfrm>
        </p:grpSpPr>
        <p:sp>
          <p:nvSpPr>
            <p:cNvPr id="22" name="object 22"/>
            <p:cNvSpPr/>
            <p:nvPr/>
          </p:nvSpPr>
          <p:spPr>
            <a:xfrm>
              <a:off x="4408703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468149"/>
              <a:ext cx="172707" cy="6568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296092" y="1258302"/>
              <a:ext cx="721995" cy="290195"/>
            </a:xfrm>
            <a:custGeom>
              <a:avLst/>
              <a:gdLst/>
              <a:ahLst/>
              <a:cxnLst/>
              <a:rect l="l" t="t" r="r" b="b"/>
              <a:pathLst>
                <a:path w="721995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21995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21995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21995" h="29019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4882917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47395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" name="object 27"/>
          <p:cNvGrpSpPr/>
          <p:nvPr/>
        </p:nvGrpSpPr>
        <p:grpSpPr>
          <a:xfrm>
            <a:off x="4296100" y="2548295"/>
            <a:ext cx="734695" cy="591820"/>
            <a:chOff x="4296100" y="2548295"/>
            <a:chExt cx="734695" cy="591820"/>
          </a:xfrm>
        </p:grpSpPr>
        <p:sp>
          <p:nvSpPr>
            <p:cNvPr id="28" name="object 28"/>
            <p:cNvSpPr/>
            <p:nvPr/>
          </p:nvSpPr>
          <p:spPr>
            <a:xfrm>
              <a:off x="4408703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2805280"/>
              <a:ext cx="172707" cy="65684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296092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307601" y="3885426"/>
            <a:ext cx="723265" cy="591820"/>
            <a:chOff x="4307601" y="3885426"/>
            <a:chExt cx="723265" cy="591820"/>
          </a:xfrm>
        </p:grpSpPr>
        <p:sp>
          <p:nvSpPr>
            <p:cNvPr id="32" name="object 32"/>
            <p:cNvSpPr/>
            <p:nvPr/>
          </p:nvSpPr>
          <p:spPr>
            <a:xfrm>
              <a:off x="4408703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4142409"/>
              <a:ext cx="172707" cy="65684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307599" y="3932567"/>
              <a:ext cx="723265" cy="342265"/>
            </a:xfrm>
            <a:custGeom>
              <a:avLst/>
              <a:gdLst/>
              <a:ahLst/>
              <a:cxnLst/>
              <a:rect l="l" t="t" r="r" b="b"/>
              <a:pathLst>
                <a:path w="723264" h="342264">
                  <a:moveTo>
                    <a:pt x="77978" y="43472"/>
                  </a:moveTo>
                  <a:lnTo>
                    <a:pt x="76923" y="39585"/>
                  </a:lnTo>
                  <a:lnTo>
                    <a:pt x="7327" y="0"/>
                  </a:lnTo>
                  <a:lnTo>
                    <a:pt x="3467" y="1041"/>
                  </a:lnTo>
                  <a:lnTo>
                    <a:pt x="0" y="7150"/>
                  </a:lnTo>
                  <a:lnTo>
                    <a:pt x="1054" y="11023"/>
                  </a:lnTo>
                  <a:lnTo>
                    <a:pt x="4102" y="12763"/>
                  </a:lnTo>
                  <a:lnTo>
                    <a:pt x="68414" y="49364"/>
                  </a:lnTo>
                  <a:lnTo>
                    <a:pt x="69291" y="49618"/>
                  </a:lnTo>
                  <a:lnTo>
                    <a:pt x="72580" y="49911"/>
                  </a:lnTo>
                  <a:lnTo>
                    <a:pt x="74980" y="48742"/>
                  </a:lnTo>
                  <a:lnTo>
                    <a:pt x="77978" y="43472"/>
                  </a:lnTo>
                  <a:close/>
                </a:path>
                <a:path w="723264" h="342264">
                  <a:moveTo>
                    <a:pt x="107416" y="247815"/>
                  </a:moveTo>
                  <a:lnTo>
                    <a:pt x="103949" y="241706"/>
                  </a:lnTo>
                  <a:lnTo>
                    <a:pt x="100063" y="240677"/>
                  </a:lnTo>
                  <a:lnTo>
                    <a:pt x="31965" y="279438"/>
                  </a:lnTo>
                  <a:lnTo>
                    <a:pt x="30899" y="283311"/>
                  </a:lnTo>
                  <a:lnTo>
                    <a:pt x="32639" y="286359"/>
                  </a:lnTo>
                  <a:lnTo>
                    <a:pt x="33705" y="288251"/>
                  </a:lnTo>
                  <a:lnTo>
                    <a:pt x="35598" y="289369"/>
                  </a:lnTo>
                  <a:lnTo>
                    <a:pt x="38849" y="289648"/>
                  </a:lnTo>
                  <a:lnTo>
                    <a:pt x="40132" y="289394"/>
                  </a:lnTo>
                  <a:lnTo>
                    <a:pt x="106362" y="251688"/>
                  </a:lnTo>
                  <a:lnTo>
                    <a:pt x="107416" y="247815"/>
                  </a:lnTo>
                  <a:close/>
                </a:path>
                <a:path w="723264" h="342264">
                  <a:moveTo>
                    <a:pt x="644499" y="336994"/>
                  </a:moveTo>
                  <a:lnTo>
                    <a:pt x="644131" y="332994"/>
                  </a:lnTo>
                  <a:lnTo>
                    <a:pt x="586486" y="285216"/>
                  </a:lnTo>
                  <a:lnTo>
                    <a:pt x="583793" y="282981"/>
                  </a:lnTo>
                  <a:lnTo>
                    <a:pt x="579780" y="283337"/>
                  </a:lnTo>
                  <a:lnTo>
                    <a:pt x="575310" y="288747"/>
                  </a:lnTo>
                  <a:lnTo>
                    <a:pt x="575678" y="292760"/>
                  </a:lnTo>
                  <a:lnTo>
                    <a:pt x="634352" y="341388"/>
                  </a:lnTo>
                  <a:lnTo>
                    <a:pt x="635571" y="341858"/>
                  </a:lnTo>
                  <a:lnTo>
                    <a:pt x="638822" y="342150"/>
                  </a:lnTo>
                  <a:lnTo>
                    <a:pt x="640880" y="341363"/>
                  </a:lnTo>
                  <a:lnTo>
                    <a:pt x="644499" y="336994"/>
                  </a:lnTo>
                  <a:close/>
                </a:path>
                <a:path w="723264" h="342264">
                  <a:moveTo>
                    <a:pt x="710260" y="204724"/>
                  </a:moveTo>
                  <a:lnTo>
                    <a:pt x="707669" y="201650"/>
                  </a:lnTo>
                  <a:lnTo>
                    <a:pt x="704176" y="201345"/>
                  </a:lnTo>
                  <a:lnTo>
                    <a:pt x="634542" y="195249"/>
                  </a:lnTo>
                  <a:lnTo>
                    <a:pt x="631469" y="197840"/>
                  </a:lnTo>
                  <a:lnTo>
                    <a:pt x="630859" y="204825"/>
                  </a:lnTo>
                  <a:lnTo>
                    <a:pt x="633437" y="207911"/>
                  </a:lnTo>
                  <a:lnTo>
                    <a:pt x="706564" y="214299"/>
                  </a:lnTo>
                  <a:lnTo>
                    <a:pt x="709637" y="211721"/>
                  </a:lnTo>
                  <a:lnTo>
                    <a:pt x="710260" y="204724"/>
                  </a:lnTo>
                  <a:close/>
                </a:path>
                <a:path w="723264" h="342264">
                  <a:moveTo>
                    <a:pt x="722896" y="70396"/>
                  </a:moveTo>
                  <a:lnTo>
                    <a:pt x="720534" y="63779"/>
                  </a:lnTo>
                  <a:lnTo>
                    <a:pt x="716915" y="62064"/>
                  </a:lnTo>
                  <a:lnTo>
                    <a:pt x="641502" y="88988"/>
                  </a:lnTo>
                  <a:lnTo>
                    <a:pt x="639787" y="92621"/>
                  </a:lnTo>
                  <a:lnTo>
                    <a:pt x="640969" y="95923"/>
                  </a:lnTo>
                  <a:lnTo>
                    <a:pt x="641832" y="98336"/>
                  </a:lnTo>
                  <a:lnTo>
                    <a:pt x="643991" y="99898"/>
                  </a:lnTo>
                  <a:lnTo>
                    <a:pt x="647280" y="100190"/>
                  </a:lnTo>
                  <a:lnTo>
                    <a:pt x="648182" y="100088"/>
                  </a:lnTo>
                  <a:lnTo>
                    <a:pt x="721182" y="74028"/>
                  </a:lnTo>
                  <a:lnTo>
                    <a:pt x="722896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296100" y="5222556"/>
            <a:ext cx="632460" cy="591820"/>
            <a:chOff x="4296100" y="5222556"/>
            <a:chExt cx="632460" cy="591820"/>
          </a:xfrm>
        </p:grpSpPr>
        <p:sp>
          <p:nvSpPr>
            <p:cNvPr id="36" name="object 36"/>
            <p:cNvSpPr/>
            <p:nvPr/>
          </p:nvSpPr>
          <p:spPr>
            <a:xfrm>
              <a:off x="4408703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5479540"/>
              <a:ext cx="172707" cy="6568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4296092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4938467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82917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47395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4296100" y="6559687"/>
            <a:ext cx="734695" cy="591820"/>
            <a:chOff x="4296100" y="6559687"/>
            <a:chExt cx="734695" cy="591820"/>
          </a:xfrm>
        </p:grpSpPr>
        <p:sp>
          <p:nvSpPr>
            <p:cNvPr id="43" name="object 43"/>
            <p:cNvSpPr/>
            <p:nvPr/>
          </p:nvSpPr>
          <p:spPr>
            <a:xfrm>
              <a:off x="4408703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6816670"/>
              <a:ext cx="172707" cy="65684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4296092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4296100" y="0"/>
            <a:ext cx="632460" cy="466090"/>
            <a:chOff x="4296100" y="0"/>
            <a:chExt cx="632460" cy="466090"/>
          </a:xfrm>
        </p:grpSpPr>
        <p:sp>
          <p:nvSpPr>
            <p:cNvPr id="47" name="object 47"/>
            <p:cNvSpPr/>
            <p:nvPr/>
          </p:nvSpPr>
          <p:spPr>
            <a:xfrm>
              <a:off x="4409211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69037" y="131018"/>
              <a:ext cx="172707" cy="65684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296092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/>
          <p:nvPr/>
        </p:nvSpPr>
        <p:spPr>
          <a:xfrm>
            <a:off x="4938467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882917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47395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6882470" y="1836233"/>
            <a:ext cx="737235" cy="599440"/>
            <a:chOff x="6882470" y="1836233"/>
            <a:chExt cx="737235" cy="599440"/>
          </a:xfrm>
        </p:grpSpPr>
        <p:sp>
          <p:nvSpPr>
            <p:cNvPr id="54" name="object 54"/>
            <p:cNvSpPr/>
            <p:nvPr/>
          </p:nvSpPr>
          <p:spPr>
            <a:xfrm>
              <a:off x="6988454" y="183624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2095110"/>
              <a:ext cx="172186" cy="6837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6882460" y="1876958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6882470" y="3173364"/>
            <a:ext cx="737235" cy="599440"/>
            <a:chOff x="6882470" y="3173364"/>
            <a:chExt cx="737235" cy="599440"/>
          </a:xfrm>
        </p:grpSpPr>
        <p:sp>
          <p:nvSpPr>
            <p:cNvPr id="58" name="object 58"/>
            <p:cNvSpPr/>
            <p:nvPr/>
          </p:nvSpPr>
          <p:spPr>
            <a:xfrm>
              <a:off x="6988454" y="317337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3432241"/>
              <a:ext cx="172186" cy="6837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882460" y="321409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6882470" y="4510495"/>
            <a:ext cx="624840" cy="599440"/>
            <a:chOff x="6882470" y="4510495"/>
            <a:chExt cx="624840" cy="599440"/>
          </a:xfrm>
        </p:grpSpPr>
        <p:sp>
          <p:nvSpPr>
            <p:cNvPr id="62" name="object 62"/>
            <p:cNvSpPr/>
            <p:nvPr/>
          </p:nvSpPr>
          <p:spPr>
            <a:xfrm>
              <a:off x="6988454" y="451050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50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17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87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4769370"/>
              <a:ext cx="172186" cy="68376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882460" y="463803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86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30" y="221589"/>
                  </a:moveTo>
                  <a:lnTo>
                    <a:pt x="150456" y="216331"/>
                  </a:lnTo>
                  <a:lnTo>
                    <a:pt x="146443" y="216128"/>
                  </a:lnTo>
                  <a:lnTo>
                    <a:pt x="87884" y="268211"/>
                  </a:lnTo>
                  <a:lnTo>
                    <a:pt x="87655" y="272224"/>
                  </a:lnTo>
                  <a:lnTo>
                    <a:pt x="89992" y="274840"/>
                  </a:lnTo>
                  <a:lnTo>
                    <a:pt x="91427" y="276466"/>
                  </a:lnTo>
                  <a:lnTo>
                    <a:pt x="93510" y="277164"/>
                  </a:lnTo>
                  <a:lnTo>
                    <a:pt x="96748" y="276771"/>
                  </a:lnTo>
                  <a:lnTo>
                    <a:pt x="97955" y="276250"/>
                  </a:lnTo>
                  <a:lnTo>
                    <a:pt x="154889" y="225602"/>
                  </a:lnTo>
                  <a:lnTo>
                    <a:pt x="155130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/>
          <p:nvPr/>
        </p:nvSpPr>
        <p:spPr>
          <a:xfrm>
            <a:off x="7539789" y="4689669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498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503764" y="4794980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526056" y="4551214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6882470" y="5847625"/>
            <a:ext cx="737235" cy="599440"/>
            <a:chOff x="6882470" y="5847625"/>
            <a:chExt cx="737235" cy="599440"/>
          </a:xfrm>
        </p:grpSpPr>
        <p:sp>
          <p:nvSpPr>
            <p:cNvPr id="69" name="object 69"/>
            <p:cNvSpPr/>
            <p:nvPr/>
          </p:nvSpPr>
          <p:spPr>
            <a:xfrm>
              <a:off x="6988454" y="584762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72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61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76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47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704" y="60528"/>
                  </a:lnTo>
                  <a:lnTo>
                    <a:pt x="179908" y="52324"/>
                  </a:lnTo>
                  <a:lnTo>
                    <a:pt x="176758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31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58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6106501"/>
              <a:ext cx="172186" cy="68376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882460" y="588835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4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89">
                  <a:moveTo>
                    <a:pt x="155130" y="308406"/>
                  </a:moveTo>
                  <a:lnTo>
                    <a:pt x="150456" y="303149"/>
                  </a:lnTo>
                  <a:lnTo>
                    <a:pt x="146443" y="302945"/>
                  </a:lnTo>
                  <a:lnTo>
                    <a:pt x="87884" y="355028"/>
                  </a:lnTo>
                  <a:lnTo>
                    <a:pt x="87655" y="359041"/>
                  </a:lnTo>
                  <a:lnTo>
                    <a:pt x="89992" y="361657"/>
                  </a:lnTo>
                  <a:lnTo>
                    <a:pt x="91427" y="363283"/>
                  </a:lnTo>
                  <a:lnTo>
                    <a:pt x="93510" y="363982"/>
                  </a:lnTo>
                  <a:lnTo>
                    <a:pt x="96748" y="363588"/>
                  </a:lnTo>
                  <a:lnTo>
                    <a:pt x="97955" y="363067"/>
                  </a:lnTo>
                  <a:lnTo>
                    <a:pt x="154889" y="312420"/>
                  </a:lnTo>
                  <a:lnTo>
                    <a:pt x="155130" y="308406"/>
                  </a:lnTo>
                  <a:close/>
                </a:path>
                <a:path w="737234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89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6882470" y="499104"/>
            <a:ext cx="737235" cy="599440"/>
            <a:chOff x="6882470" y="499104"/>
            <a:chExt cx="737235" cy="599440"/>
          </a:xfrm>
        </p:grpSpPr>
        <p:sp>
          <p:nvSpPr>
            <p:cNvPr id="73" name="object 73"/>
            <p:cNvSpPr/>
            <p:nvPr/>
          </p:nvSpPr>
          <p:spPr>
            <a:xfrm>
              <a:off x="6988454" y="49910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900" y="217627"/>
                  </a:moveTo>
                  <a:lnTo>
                    <a:pt x="192570" y="182295"/>
                  </a:lnTo>
                  <a:lnTo>
                    <a:pt x="189395" y="179832"/>
                  </a:lnTo>
                  <a:lnTo>
                    <a:pt x="182435" y="180682"/>
                  </a:lnTo>
                  <a:lnTo>
                    <a:pt x="179959" y="183845"/>
                  </a:lnTo>
                  <a:lnTo>
                    <a:pt x="184302" y="219176"/>
                  </a:lnTo>
                  <a:lnTo>
                    <a:pt x="187464" y="221653"/>
                  </a:lnTo>
                  <a:lnTo>
                    <a:pt x="190944" y="221221"/>
                  </a:lnTo>
                  <a:lnTo>
                    <a:pt x="194424" y="220789"/>
                  </a:lnTo>
                  <a:lnTo>
                    <a:pt x="196900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71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79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72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61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95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50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52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76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47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45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48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37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68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704" y="60515"/>
                  </a:lnTo>
                  <a:lnTo>
                    <a:pt x="179908" y="52324"/>
                  </a:lnTo>
                  <a:lnTo>
                    <a:pt x="176758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17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35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87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31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58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181180" y="757979"/>
              <a:ext cx="172186" cy="68376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6882460" y="53982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4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4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86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4" h="364490">
                  <a:moveTo>
                    <a:pt x="155130" y="308419"/>
                  </a:moveTo>
                  <a:lnTo>
                    <a:pt x="150456" y="303161"/>
                  </a:lnTo>
                  <a:lnTo>
                    <a:pt x="146443" y="302958"/>
                  </a:lnTo>
                  <a:lnTo>
                    <a:pt x="87884" y="355041"/>
                  </a:lnTo>
                  <a:lnTo>
                    <a:pt x="87655" y="359054"/>
                  </a:lnTo>
                  <a:lnTo>
                    <a:pt x="89992" y="361670"/>
                  </a:lnTo>
                  <a:lnTo>
                    <a:pt x="91427" y="363296"/>
                  </a:lnTo>
                  <a:lnTo>
                    <a:pt x="93510" y="363994"/>
                  </a:lnTo>
                  <a:lnTo>
                    <a:pt x="96748" y="363601"/>
                  </a:lnTo>
                  <a:lnTo>
                    <a:pt x="97955" y="363080"/>
                  </a:lnTo>
                  <a:lnTo>
                    <a:pt x="154889" y="312432"/>
                  </a:lnTo>
                  <a:lnTo>
                    <a:pt x="155130" y="308419"/>
                  </a:lnTo>
                  <a:close/>
                </a:path>
                <a:path w="737234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4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4" h="364490">
                  <a:moveTo>
                    <a:pt x="736688" y="147904"/>
                  </a:moveTo>
                  <a:lnTo>
                    <a:pt x="735825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021409" y="1211165"/>
            <a:ext cx="632460" cy="591820"/>
            <a:chOff x="6021409" y="1211165"/>
            <a:chExt cx="632460" cy="591820"/>
          </a:xfrm>
        </p:grpSpPr>
        <p:sp>
          <p:nvSpPr>
            <p:cNvPr id="77" name="object 77"/>
            <p:cNvSpPr/>
            <p:nvPr/>
          </p:nvSpPr>
          <p:spPr>
            <a:xfrm>
              <a:off x="6134011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18" y="29540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468149"/>
              <a:ext cx="172707" cy="65684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6021400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79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" name="object 80"/>
          <p:cNvSpPr/>
          <p:nvPr/>
        </p:nvSpPr>
        <p:spPr>
          <a:xfrm>
            <a:off x="6663776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608226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672703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6021409" y="2548295"/>
            <a:ext cx="734695" cy="591820"/>
            <a:chOff x="6021409" y="2548295"/>
            <a:chExt cx="734695" cy="591820"/>
          </a:xfrm>
        </p:grpSpPr>
        <p:sp>
          <p:nvSpPr>
            <p:cNvPr id="84" name="object 84"/>
            <p:cNvSpPr/>
            <p:nvPr/>
          </p:nvSpPr>
          <p:spPr>
            <a:xfrm>
              <a:off x="6134011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95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38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2805280"/>
              <a:ext cx="172707" cy="65684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6021400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6021409" y="3885426"/>
            <a:ext cx="734695" cy="591820"/>
            <a:chOff x="6021409" y="3885426"/>
            <a:chExt cx="734695" cy="591820"/>
          </a:xfrm>
        </p:grpSpPr>
        <p:sp>
          <p:nvSpPr>
            <p:cNvPr id="88" name="object 88"/>
            <p:cNvSpPr/>
            <p:nvPr/>
          </p:nvSpPr>
          <p:spPr>
            <a:xfrm>
              <a:off x="6134011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31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307886" y="383082"/>
                  </a:lnTo>
                  <a:lnTo>
                    <a:pt x="297116" y="373303"/>
                  </a:lnTo>
                  <a:lnTo>
                    <a:pt x="286893" y="367893"/>
                  </a:lnTo>
                  <a:lnTo>
                    <a:pt x="282575" y="365607"/>
                  </a:lnTo>
                  <a:lnTo>
                    <a:pt x="264172" y="359930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98" y="382892"/>
                  </a:lnTo>
                  <a:lnTo>
                    <a:pt x="144627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98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36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23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63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710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24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43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308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7004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905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800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40" y="42037"/>
                  </a:lnTo>
                  <a:lnTo>
                    <a:pt x="470916" y="53797"/>
                  </a:lnTo>
                  <a:lnTo>
                    <a:pt x="488340" y="67183"/>
                  </a:lnTo>
                  <a:lnTo>
                    <a:pt x="500126" y="84861"/>
                  </a:lnTo>
                  <a:lnTo>
                    <a:pt x="506234" y="106743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18" y="29540"/>
                  </a:lnTo>
                  <a:lnTo>
                    <a:pt x="394982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39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56"/>
                  </a:lnTo>
                  <a:lnTo>
                    <a:pt x="46050" y="295236"/>
                  </a:lnTo>
                  <a:lnTo>
                    <a:pt x="50888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921" y="433755"/>
                  </a:lnTo>
                  <a:lnTo>
                    <a:pt x="157429" y="427024"/>
                  </a:lnTo>
                  <a:lnTo>
                    <a:pt x="173164" y="380225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603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571" y="448957"/>
                  </a:lnTo>
                  <a:lnTo>
                    <a:pt x="304419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20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16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4142409"/>
              <a:ext cx="172707" cy="6568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6021400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6021409" y="5222556"/>
            <a:ext cx="632460" cy="591820"/>
            <a:chOff x="6021409" y="5222556"/>
            <a:chExt cx="632460" cy="591820"/>
          </a:xfrm>
        </p:grpSpPr>
        <p:sp>
          <p:nvSpPr>
            <p:cNvPr id="92" name="object 92"/>
            <p:cNvSpPr/>
            <p:nvPr/>
          </p:nvSpPr>
          <p:spPr>
            <a:xfrm>
              <a:off x="6134011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488340" y="67195"/>
                  </a:lnTo>
                  <a:lnTo>
                    <a:pt x="500126" y="84874"/>
                  </a:lnTo>
                  <a:lnTo>
                    <a:pt x="506234" y="106756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5479540"/>
              <a:ext cx="172707" cy="6568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6021400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79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79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79" h="29019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6663776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608226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672703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6021409" y="6559687"/>
            <a:ext cx="734695" cy="591820"/>
            <a:chOff x="6021409" y="6559687"/>
            <a:chExt cx="734695" cy="591820"/>
          </a:xfrm>
        </p:grpSpPr>
        <p:sp>
          <p:nvSpPr>
            <p:cNvPr id="99" name="object 99"/>
            <p:cNvSpPr/>
            <p:nvPr/>
          </p:nvSpPr>
          <p:spPr>
            <a:xfrm>
              <a:off x="6134011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29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29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29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31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391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307886" y="383095"/>
                  </a:lnTo>
                  <a:lnTo>
                    <a:pt x="297116" y="373316"/>
                  </a:lnTo>
                  <a:lnTo>
                    <a:pt x="286893" y="367906"/>
                  </a:lnTo>
                  <a:lnTo>
                    <a:pt x="282575" y="365620"/>
                  </a:lnTo>
                  <a:lnTo>
                    <a:pt x="264172" y="359943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98" y="382905"/>
                  </a:lnTo>
                  <a:lnTo>
                    <a:pt x="144627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98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27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36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23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63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710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24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43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308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7004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905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800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40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18" y="29552"/>
                  </a:lnTo>
                  <a:lnTo>
                    <a:pt x="394982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39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9006" y="259969"/>
                  </a:lnTo>
                  <a:lnTo>
                    <a:pt x="46050" y="295249"/>
                  </a:lnTo>
                  <a:lnTo>
                    <a:pt x="50888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921" y="433768"/>
                  </a:lnTo>
                  <a:lnTo>
                    <a:pt x="157429" y="427037"/>
                  </a:lnTo>
                  <a:lnTo>
                    <a:pt x="173164" y="380238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603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571" y="448970"/>
                  </a:lnTo>
                  <a:lnTo>
                    <a:pt x="304419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20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16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80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6816670"/>
              <a:ext cx="172707" cy="65684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6021400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22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22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" name="object 102"/>
          <p:cNvGrpSpPr/>
          <p:nvPr/>
        </p:nvGrpSpPr>
        <p:grpSpPr>
          <a:xfrm>
            <a:off x="6021409" y="0"/>
            <a:ext cx="632460" cy="466090"/>
            <a:chOff x="6021409" y="0"/>
            <a:chExt cx="632460" cy="466090"/>
          </a:xfrm>
        </p:grpSpPr>
        <p:sp>
          <p:nvSpPr>
            <p:cNvPr id="103" name="object 103"/>
            <p:cNvSpPr/>
            <p:nvPr/>
          </p:nvSpPr>
          <p:spPr>
            <a:xfrm>
              <a:off x="6134519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5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5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5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23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83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90" y="256933"/>
                  </a:lnTo>
                  <a:lnTo>
                    <a:pt x="144119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90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19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28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15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98" y="133985"/>
                  </a:lnTo>
                  <a:lnTo>
                    <a:pt x="45542" y="169265"/>
                  </a:lnTo>
                  <a:lnTo>
                    <a:pt x="50380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413" y="307784"/>
                  </a:lnTo>
                  <a:lnTo>
                    <a:pt x="156921" y="301053"/>
                  </a:lnTo>
                  <a:lnTo>
                    <a:pt x="172656" y="254254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95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063" y="322986"/>
                  </a:lnTo>
                  <a:lnTo>
                    <a:pt x="303911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12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408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72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72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94344" y="131018"/>
              <a:ext cx="172707" cy="65684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6021400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79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79" h="151129">
                  <a:moveTo>
                    <a:pt x="118922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22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" name="object 106"/>
          <p:cNvSpPr/>
          <p:nvPr/>
        </p:nvSpPr>
        <p:spPr>
          <a:xfrm>
            <a:off x="6663776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3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608226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672703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9" name="object 109"/>
          <p:cNvGrpSpPr/>
          <p:nvPr/>
        </p:nvGrpSpPr>
        <p:grpSpPr>
          <a:xfrm>
            <a:off x="1706544" y="1722873"/>
            <a:ext cx="737235" cy="599440"/>
            <a:chOff x="1706544" y="1722873"/>
            <a:chExt cx="737235" cy="599440"/>
          </a:xfrm>
        </p:grpSpPr>
        <p:sp>
          <p:nvSpPr>
            <p:cNvPr id="110" name="object 110"/>
            <p:cNvSpPr/>
            <p:nvPr/>
          </p:nvSpPr>
          <p:spPr>
            <a:xfrm>
              <a:off x="1812531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1981749"/>
              <a:ext cx="172186" cy="68376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706537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object 113"/>
          <p:cNvGrpSpPr/>
          <p:nvPr/>
        </p:nvGrpSpPr>
        <p:grpSpPr>
          <a:xfrm>
            <a:off x="1706544" y="3060004"/>
            <a:ext cx="737235" cy="599440"/>
            <a:chOff x="1706544" y="3060004"/>
            <a:chExt cx="737235" cy="599440"/>
          </a:xfrm>
        </p:grpSpPr>
        <p:sp>
          <p:nvSpPr>
            <p:cNvPr id="114" name="object 114"/>
            <p:cNvSpPr/>
            <p:nvPr/>
          </p:nvSpPr>
          <p:spPr>
            <a:xfrm>
              <a:off x="1812531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3318880"/>
              <a:ext cx="172186" cy="6837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706537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7" name="object 117"/>
          <p:cNvGrpSpPr/>
          <p:nvPr/>
        </p:nvGrpSpPr>
        <p:grpSpPr>
          <a:xfrm>
            <a:off x="1706544" y="4397135"/>
            <a:ext cx="624840" cy="599440"/>
            <a:chOff x="1706544" y="4397135"/>
            <a:chExt cx="624840" cy="599440"/>
          </a:xfrm>
        </p:grpSpPr>
        <p:sp>
          <p:nvSpPr>
            <p:cNvPr id="118" name="object 118"/>
            <p:cNvSpPr/>
            <p:nvPr/>
          </p:nvSpPr>
          <p:spPr>
            <a:xfrm>
              <a:off x="1812531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4656010"/>
              <a:ext cx="172186" cy="68376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706537" y="4524679"/>
              <a:ext cx="155575" cy="277495"/>
            </a:xfrm>
            <a:custGeom>
              <a:avLst/>
              <a:gdLst/>
              <a:ahLst/>
              <a:cxnLst/>
              <a:rect l="l" t="t" r="r" b="b"/>
              <a:pathLst>
                <a:path w="155575" h="277495">
                  <a:moveTo>
                    <a:pt x="83832" y="27825"/>
                  </a:moveTo>
                  <a:lnTo>
                    <a:pt x="81991" y="24257"/>
                  </a:lnTo>
                  <a:lnTo>
                    <a:pt x="5676" y="0"/>
                  </a:lnTo>
                  <a:lnTo>
                    <a:pt x="2133" y="1828"/>
                  </a:lnTo>
                  <a:lnTo>
                    <a:pt x="0" y="8521"/>
                  </a:lnTo>
                  <a:lnTo>
                    <a:pt x="1841" y="12090"/>
                  </a:lnTo>
                  <a:lnTo>
                    <a:pt x="5181" y="13157"/>
                  </a:lnTo>
                  <a:lnTo>
                    <a:pt x="75692" y="35585"/>
                  </a:lnTo>
                  <a:lnTo>
                    <a:pt x="76606" y="35661"/>
                  </a:lnTo>
                  <a:lnTo>
                    <a:pt x="79883" y="35255"/>
                  </a:lnTo>
                  <a:lnTo>
                    <a:pt x="81991" y="33616"/>
                  </a:lnTo>
                  <a:lnTo>
                    <a:pt x="83832" y="27825"/>
                  </a:lnTo>
                  <a:close/>
                </a:path>
                <a:path w="155575" h="277495">
                  <a:moveTo>
                    <a:pt x="96685" y="139661"/>
                  </a:moveTo>
                  <a:lnTo>
                    <a:pt x="95821" y="132689"/>
                  </a:lnTo>
                  <a:lnTo>
                    <a:pt x="92659" y="130225"/>
                  </a:lnTo>
                  <a:lnTo>
                    <a:pt x="19799" y="139166"/>
                  </a:lnTo>
                  <a:lnTo>
                    <a:pt x="17322" y="142328"/>
                  </a:lnTo>
                  <a:lnTo>
                    <a:pt x="18173" y="149301"/>
                  </a:lnTo>
                  <a:lnTo>
                    <a:pt x="21348" y="151777"/>
                  </a:lnTo>
                  <a:lnTo>
                    <a:pt x="24828" y="151345"/>
                  </a:lnTo>
                  <a:lnTo>
                    <a:pt x="94208" y="142824"/>
                  </a:lnTo>
                  <a:lnTo>
                    <a:pt x="96685" y="139661"/>
                  </a:lnTo>
                  <a:close/>
                </a:path>
                <a:path w="155575" h="277495">
                  <a:moveTo>
                    <a:pt x="155117" y="221589"/>
                  </a:moveTo>
                  <a:lnTo>
                    <a:pt x="150444" y="216331"/>
                  </a:lnTo>
                  <a:lnTo>
                    <a:pt x="146431" y="216128"/>
                  </a:lnTo>
                  <a:lnTo>
                    <a:pt x="87884" y="268211"/>
                  </a:lnTo>
                  <a:lnTo>
                    <a:pt x="87642" y="272224"/>
                  </a:lnTo>
                  <a:lnTo>
                    <a:pt x="89979" y="274840"/>
                  </a:lnTo>
                  <a:lnTo>
                    <a:pt x="91414" y="276466"/>
                  </a:lnTo>
                  <a:lnTo>
                    <a:pt x="93497" y="277164"/>
                  </a:lnTo>
                  <a:lnTo>
                    <a:pt x="96735" y="276771"/>
                  </a:lnTo>
                  <a:lnTo>
                    <a:pt x="97942" y="276250"/>
                  </a:lnTo>
                  <a:lnTo>
                    <a:pt x="154889" y="225602"/>
                  </a:lnTo>
                  <a:lnTo>
                    <a:pt x="155117" y="22158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" name="object 121"/>
          <p:cNvSpPr/>
          <p:nvPr/>
        </p:nvSpPr>
        <p:spPr>
          <a:xfrm>
            <a:off x="2363862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327838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5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350131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" name="object 124"/>
          <p:cNvGrpSpPr/>
          <p:nvPr/>
        </p:nvGrpSpPr>
        <p:grpSpPr>
          <a:xfrm>
            <a:off x="1706544" y="5734265"/>
            <a:ext cx="737235" cy="599440"/>
            <a:chOff x="1706544" y="5734265"/>
            <a:chExt cx="737235" cy="599440"/>
          </a:xfrm>
        </p:grpSpPr>
        <p:sp>
          <p:nvSpPr>
            <p:cNvPr id="125" name="object 125"/>
            <p:cNvSpPr/>
            <p:nvPr/>
          </p:nvSpPr>
          <p:spPr>
            <a:xfrm>
              <a:off x="1812531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5993141"/>
              <a:ext cx="172186" cy="6837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706537" y="5774994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1706544" y="385743"/>
            <a:ext cx="737235" cy="599440"/>
            <a:chOff x="1706544" y="385743"/>
            <a:chExt cx="737235" cy="599440"/>
          </a:xfrm>
        </p:grpSpPr>
        <p:sp>
          <p:nvSpPr>
            <p:cNvPr id="129" name="object 129"/>
            <p:cNvSpPr/>
            <p:nvPr/>
          </p:nvSpPr>
          <p:spPr>
            <a:xfrm>
              <a:off x="1812531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4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4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4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4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05255" y="644618"/>
              <a:ext cx="172186" cy="68376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706537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76" y="147904"/>
                  </a:moveTo>
                  <a:lnTo>
                    <a:pt x="735825" y="140931"/>
                  </a:lnTo>
                  <a:lnTo>
                    <a:pt x="732650" y="138455"/>
                  </a:lnTo>
                  <a:lnTo>
                    <a:pt x="729170" y="138887"/>
                  </a:lnTo>
                  <a:lnTo>
                    <a:pt x="659790" y="147408"/>
                  </a:lnTo>
                  <a:lnTo>
                    <a:pt x="657313" y="150571"/>
                  </a:lnTo>
                  <a:lnTo>
                    <a:pt x="658177" y="157543"/>
                  </a:lnTo>
                  <a:lnTo>
                    <a:pt x="661339" y="160007"/>
                  </a:lnTo>
                  <a:lnTo>
                    <a:pt x="734199" y="151066"/>
                  </a:lnTo>
                  <a:lnTo>
                    <a:pt x="736676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845482" y="1211165"/>
            <a:ext cx="632460" cy="591820"/>
            <a:chOff x="845482" y="1211165"/>
            <a:chExt cx="632460" cy="591820"/>
          </a:xfrm>
        </p:grpSpPr>
        <p:sp>
          <p:nvSpPr>
            <p:cNvPr id="133" name="object 133"/>
            <p:cNvSpPr/>
            <p:nvPr/>
          </p:nvSpPr>
          <p:spPr>
            <a:xfrm>
              <a:off x="958088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65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468149"/>
              <a:ext cx="172707" cy="65684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845477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" name="object 136"/>
          <p:cNvSpPr/>
          <p:nvPr/>
        </p:nvSpPr>
        <p:spPr>
          <a:xfrm>
            <a:off x="1487849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2299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9677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" name="object 139"/>
          <p:cNvGrpSpPr/>
          <p:nvPr/>
        </p:nvGrpSpPr>
        <p:grpSpPr>
          <a:xfrm>
            <a:off x="845482" y="2548295"/>
            <a:ext cx="734695" cy="591820"/>
            <a:chOff x="845482" y="2548295"/>
            <a:chExt cx="734695" cy="591820"/>
          </a:xfrm>
        </p:grpSpPr>
        <p:sp>
          <p:nvSpPr>
            <p:cNvPr id="140" name="object 140"/>
            <p:cNvSpPr/>
            <p:nvPr/>
          </p:nvSpPr>
          <p:spPr>
            <a:xfrm>
              <a:off x="958088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2805280"/>
              <a:ext cx="172707" cy="65684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845477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845482" y="3885426"/>
            <a:ext cx="734695" cy="591820"/>
            <a:chOff x="845482" y="3885426"/>
            <a:chExt cx="734695" cy="591820"/>
          </a:xfrm>
        </p:grpSpPr>
        <p:sp>
          <p:nvSpPr>
            <p:cNvPr id="144" name="object 144"/>
            <p:cNvSpPr/>
            <p:nvPr/>
          </p:nvSpPr>
          <p:spPr>
            <a:xfrm>
              <a:off x="958088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82"/>
                  </a:moveTo>
                  <a:lnTo>
                    <a:pt x="178714" y="158496"/>
                  </a:lnTo>
                  <a:lnTo>
                    <a:pt x="171716" y="157886"/>
                  </a:lnTo>
                  <a:lnTo>
                    <a:pt x="168643" y="160477"/>
                  </a:lnTo>
                  <a:lnTo>
                    <a:pt x="165531" y="195935"/>
                  </a:lnTo>
                  <a:lnTo>
                    <a:pt x="168122" y="199009"/>
                  </a:lnTo>
                  <a:lnTo>
                    <a:pt x="171615" y="199313"/>
                  </a:lnTo>
                  <a:lnTo>
                    <a:pt x="175107" y="199618"/>
                  </a:lnTo>
                  <a:lnTo>
                    <a:pt x="178193" y="197040"/>
                  </a:lnTo>
                  <a:lnTo>
                    <a:pt x="181292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01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03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39"/>
                  </a:lnTo>
                  <a:lnTo>
                    <a:pt x="251561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10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65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84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09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4142409"/>
              <a:ext cx="172707" cy="65684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845477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4" h="342264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4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845482" y="5222556"/>
            <a:ext cx="632460" cy="591820"/>
            <a:chOff x="845482" y="5222556"/>
            <a:chExt cx="632460" cy="591820"/>
          </a:xfrm>
        </p:grpSpPr>
        <p:sp>
          <p:nvSpPr>
            <p:cNvPr id="148" name="object 148"/>
            <p:cNvSpPr/>
            <p:nvPr/>
          </p:nvSpPr>
          <p:spPr>
            <a:xfrm>
              <a:off x="958088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50" y="58305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5479540"/>
              <a:ext cx="172707" cy="65684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845477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" name="object 151"/>
          <p:cNvSpPr/>
          <p:nvPr/>
        </p:nvSpPr>
        <p:spPr>
          <a:xfrm>
            <a:off x="1487849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32299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9677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4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3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4" name="object 154"/>
          <p:cNvGrpSpPr/>
          <p:nvPr/>
        </p:nvGrpSpPr>
        <p:grpSpPr>
          <a:xfrm>
            <a:off x="845482" y="6559687"/>
            <a:ext cx="734695" cy="591820"/>
            <a:chOff x="845482" y="6559687"/>
            <a:chExt cx="734695" cy="591820"/>
          </a:xfrm>
        </p:grpSpPr>
        <p:sp>
          <p:nvSpPr>
            <p:cNvPr id="155" name="object 155"/>
            <p:cNvSpPr/>
            <p:nvPr/>
          </p:nvSpPr>
          <p:spPr>
            <a:xfrm>
              <a:off x="958088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292" y="161594"/>
                  </a:moveTo>
                  <a:lnTo>
                    <a:pt x="178714" y="158508"/>
                  </a:lnTo>
                  <a:lnTo>
                    <a:pt x="171716" y="157899"/>
                  </a:lnTo>
                  <a:lnTo>
                    <a:pt x="168643" y="160489"/>
                  </a:lnTo>
                  <a:lnTo>
                    <a:pt x="165531" y="195948"/>
                  </a:lnTo>
                  <a:lnTo>
                    <a:pt x="168122" y="199021"/>
                  </a:lnTo>
                  <a:lnTo>
                    <a:pt x="171615" y="199326"/>
                  </a:lnTo>
                  <a:lnTo>
                    <a:pt x="175107" y="199631"/>
                  </a:lnTo>
                  <a:lnTo>
                    <a:pt x="178193" y="197053"/>
                  </a:lnTo>
                  <a:lnTo>
                    <a:pt x="181292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01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03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50" y="58293"/>
                  </a:lnTo>
                  <a:lnTo>
                    <a:pt x="264248" y="58051"/>
                  </a:lnTo>
                  <a:lnTo>
                    <a:pt x="251561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10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07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65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84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09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45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6816670"/>
              <a:ext cx="172707" cy="65684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845477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4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4" h="342265">
                  <a:moveTo>
                    <a:pt x="89471" y="43472"/>
                  </a:moveTo>
                  <a:lnTo>
                    <a:pt x="88417" y="39585"/>
                  </a:lnTo>
                  <a:lnTo>
                    <a:pt x="18821" y="0"/>
                  </a:lnTo>
                  <a:lnTo>
                    <a:pt x="14960" y="1041"/>
                  </a:lnTo>
                  <a:lnTo>
                    <a:pt x="11493" y="7150"/>
                  </a:lnTo>
                  <a:lnTo>
                    <a:pt x="12547" y="11023"/>
                  </a:lnTo>
                  <a:lnTo>
                    <a:pt x="15595" y="12763"/>
                  </a:lnTo>
                  <a:lnTo>
                    <a:pt x="79908" y="49364"/>
                  </a:lnTo>
                  <a:lnTo>
                    <a:pt x="80784" y="49618"/>
                  </a:lnTo>
                  <a:lnTo>
                    <a:pt x="84074" y="49911"/>
                  </a:lnTo>
                  <a:lnTo>
                    <a:pt x="86474" y="48742"/>
                  </a:lnTo>
                  <a:lnTo>
                    <a:pt x="89471" y="43472"/>
                  </a:lnTo>
                  <a:close/>
                </a:path>
                <a:path w="734694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4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4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4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" name="object 158"/>
          <p:cNvGrpSpPr/>
          <p:nvPr/>
        </p:nvGrpSpPr>
        <p:grpSpPr>
          <a:xfrm>
            <a:off x="845482" y="0"/>
            <a:ext cx="632460" cy="466090"/>
            <a:chOff x="845482" y="0"/>
            <a:chExt cx="632460" cy="466090"/>
          </a:xfrm>
        </p:grpSpPr>
        <p:sp>
          <p:nvSpPr>
            <p:cNvPr id="159" name="object 159"/>
            <p:cNvSpPr/>
            <p:nvPr/>
          </p:nvSpPr>
          <p:spPr>
            <a:xfrm>
              <a:off x="958596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84" y="35610"/>
                  </a:moveTo>
                  <a:lnTo>
                    <a:pt x="178206" y="32524"/>
                  </a:lnTo>
                  <a:lnTo>
                    <a:pt x="171208" y="31915"/>
                  </a:lnTo>
                  <a:lnTo>
                    <a:pt x="168135" y="34505"/>
                  </a:lnTo>
                  <a:lnTo>
                    <a:pt x="165023" y="69964"/>
                  </a:lnTo>
                  <a:lnTo>
                    <a:pt x="167614" y="73037"/>
                  </a:lnTo>
                  <a:lnTo>
                    <a:pt x="171107" y="73342"/>
                  </a:lnTo>
                  <a:lnTo>
                    <a:pt x="174599" y="73647"/>
                  </a:lnTo>
                  <a:lnTo>
                    <a:pt x="177685" y="71069"/>
                  </a:lnTo>
                  <a:lnTo>
                    <a:pt x="180784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693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195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57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76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01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37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8419" y="131018"/>
              <a:ext cx="172707" cy="65684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845477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/>
          <p:nvPr/>
        </p:nvSpPr>
        <p:spPr>
          <a:xfrm>
            <a:off x="1487849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09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32299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5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9677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4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3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" name="object 165"/>
          <p:cNvGrpSpPr/>
          <p:nvPr/>
        </p:nvGrpSpPr>
        <p:grpSpPr>
          <a:xfrm>
            <a:off x="3431853" y="1722873"/>
            <a:ext cx="737235" cy="599440"/>
            <a:chOff x="3431853" y="1722873"/>
            <a:chExt cx="737235" cy="599440"/>
          </a:xfrm>
        </p:grpSpPr>
        <p:sp>
          <p:nvSpPr>
            <p:cNvPr id="166" name="object 166"/>
            <p:cNvSpPr/>
            <p:nvPr/>
          </p:nvSpPr>
          <p:spPr>
            <a:xfrm>
              <a:off x="3537839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1981749"/>
              <a:ext cx="172186" cy="68376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3431844" y="1763597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" name="object 169"/>
          <p:cNvGrpSpPr/>
          <p:nvPr/>
        </p:nvGrpSpPr>
        <p:grpSpPr>
          <a:xfrm>
            <a:off x="3431853" y="3060004"/>
            <a:ext cx="737235" cy="599440"/>
            <a:chOff x="3431853" y="3060004"/>
            <a:chExt cx="737235" cy="599440"/>
          </a:xfrm>
        </p:grpSpPr>
        <p:sp>
          <p:nvSpPr>
            <p:cNvPr id="170" name="object 170"/>
            <p:cNvSpPr/>
            <p:nvPr/>
          </p:nvSpPr>
          <p:spPr>
            <a:xfrm>
              <a:off x="3537839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3318880"/>
              <a:ext cx="172186" cy="68376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3431844" y="3100730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3723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3723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89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" name="object 173"/>
          <p:cNvGrpSpPr/>
          <p:nvPr/>
        </p:nvGrpSpPr>
        <p:grpSpPr>
          <a:xfrm>
            <a:off x="3449171" y="4397135"/>
            <a:ext cx="607695" cy="599440"/>
            <a:chOff x="3449171" y="4397135"/>
            <a:chExt cx="607695" cy="599440"/>
          </a:xfrm>
        </p:grpSpPr>
        <p:sp>
          <p:nvSpPr>
            <p:cNvPr id="174" name="object 174"/>
            <p:cNvSpPr/>
            <p:nvPr/>
          </p:nvSpPr>
          <p:spPr>
            <a:xfrm>
              <a:off x="3537839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71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27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46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62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3" y="4656010"/>
              <a:ext cx="172186" cy="68376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3449167" y="4654905"/>
              <a:ext cx="137795" cy="147320"/>
            </a:xfrm>
            <a:custGeom>
              <a:avLst/>
              <a:gdLst/>
              <a:ahLst/>
              <a:cxnLst/>
              <a:rect l="l" t="t" r="r" b="b"/>
              <a:pathLst>
                <a:path w="137795" h="147320">
                  <a:moveTo>
                    <a:pt x="79362" y="9436"/>
                  </a:moveTo>
                  <a:lnTo>
                    <a:pt x="78498" y="2463"/>
                  </a:lnTo>
                  <a:lnTo>
                    <a:pt x="75336" y="0"/>
                  </a:lnTo>
                  <a:lnTo>
                    <a:pt x="2476" y="8940"/>
                  </a:lnTo>
                  <a:lnTo>
                    <a:pt x="0" y="12103"/>
                  </a:lnTo>
                  <a:lnTo>
                    <a:pt x="850" y="19075"/>
                  </a:lnTo>
                  <a:lnTo>
                    <a:pt x="4025" y="21551"/>
                  </a:lnTo>
                  <a:lnTo>
                    <a:pt x="7505" y="21120"/>
                  </a:lnTo>
                  <a:lnTo>
                    <a:pt x="76885" y="12598"/>
                  </a:lnTo>
                  <a:lnTo>
                    <a:pt x="79362" y="9436"/>
                  </a:lnTo>
                  <a:close/>
                </a:path>
                <a:path w="137795" h="147320">
                  <a:moveTo>
                    <a:pt x="137795" y="91363"/>
                  </a:moveTo>
                  <a:lnTo>
                    <a:pt x="133121" y="86106"/>
                  </a:lnTo>
                  <a:lnTo>
                    <a:pt x="129108" y="85902"/>
                  </a:lnTo>
                  <a:lnTo>
                    <a:pt x="70561" y="137985"/>
                  </a:lnTo>
                  <a:lnTo>
                    <a:pt x="70319" y="141998"/>
                  </a:lnTo>
                  <a:lnTo>
                    <a:pt x="72656" y="144614"/>
                  </a:lnTo>
                  <a:lnTo>
                    <a:pt x="74091" y="146240"/>
                  </a:lnTo>
                  <a:lnTo>
                    <a:pt x="76174" y="146939"/>
                  </a:lnTo>
                  <a:lnTo>
                    <a:pt x="79413" y="146545"/>
                  </a:lnTo>
                  <a:lnTo>
                    <a:pt x="80619" y="146024"/>
                  </a:lnTo>
                  <a:lnTo>
                    <a:pt x="137566" y="95377"/>
                  </a:lnTo>
                  <a:lnTo>
                    <a:pt x="137795" y="9136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/>
          <p:nvPr/>
        </p:nvSpPr>
        <p:spPr>
          <a:xfrm>
            <a:off x="3431853" y="4524674"/>
            <a:ext cx="84455" cy="36195"/>
          </a:xfrm>
          <a:custGeom>
            <a:avLst/>
            <a:gdLst/>
            <a:ahLst/>
            <a:cxnLst/>
            <a:rect l="l" t="t" r="r" b="b"/>
            <a:pathLst>
              <a:path w="84454" h="36195">
                <a:moveTo>
                  <a:pt x="5676" y="0"/>
                </a:moveTo>
                <a:lnTo>
                  <a:pt x="2133" y="1828"/>
                </a:lnTo>
                <a:lnTo>
                  <a:pt x="0" y="8521"/>
                </a:lnTo>
                <a:lnTo>
                  <a:pt x="1841" y="12090"/>
                </a:lnTo>
                <a:lnTo>
                  <a:pt x="5181" y="13157"/>
                </a:lnTo>
                <a:lnTo>
                  <a:pt x="75692" y="35585"/>
                </a:lnTo>
                <a:lnTo>
                  <a:pt x="76606" y="35661"/>
                </a:lnTo>
                <a:lnTo>
                  <a:pt x="79883" y="35255"/>
                </a:lnTo>
                <a:lnTo>
                  <a:pt x="81991" y="33616"/>
                </a:lnTo>
                <a:lnTo>
                  <a:pt x="83832" y="27825"/>
                </a:lnTo>
                <a:lnTo>
                  <a:pt x="81991" y="24256"/>
                </a:lnTo>
                <a:lnTo>
                  <a:pt x="567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089171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53147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075439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5" h="52704">
                <a:moveTo>
                  <a:pt x="69087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" name="object 181"/>
          <p:cNvGrpSpPr/>
          <p:nvPr/>
        </p:nvGrpSpPr>
        <p:grpSpPr>
          <a:xfrm>
            <a:off x="3431853" y="5734265"/>
            <a:ext cx="720725" cy="599440"/>
            <a:chOff x="3431853" y="5734265"/>
            <a:chExt cx="720725" cy="599440"/>
          </a:xfrm>
        </p:grpSpPr>
        <p:sp>
          <p:nvSpPr>
            <p:cNvPr id="182" name="object 182"/>
            <p:cNvSpPr/>
            <p:nvPr/>
          </p:nvSpPr>
          <p:spPr>
            <a:xfrm>
              <a:off x="3537839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37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83" y="371754"/>
                  </a:lnTo>
                  <a:lnTo>
                    <a:pt x="349859" y="365328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94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86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83" y="43383"/>
                  </a:lnTo>
                  <a:lnTo>
                    <a:pt x="120548" y="38430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5993141"/>
              <a:ext cx="172186" cy="68376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3431844" y="5774994"/>
              <a:ext cx="720725" cy="364490"/>
            </a:xfrm>
            <a:custGeom>
              <a:avLst/>
              <a:gdLst/>
              <a:ahLst/>
              <a:cxnLst/>
              <a:rect l="l" t="t" r="r" b="b"/>
              <a:pathLst>
                <a:path w="720725" h="364489">
                  <a:moveTo>
                    <a:pt x="83832" y="114642"/>
                  </a:moveTo>
                  <a:lnTo>
                    <a:pt x="81991" y="111074"/>
                  </a:lnTo>
                  <a:lnTo>
                    <a:pt x="5676" y="86817"/>
                  </a:lnTo>
                  <a:lnTo>
                    <a:pt x="2133" y="88646"/>
                  </a:lnTo>
                  <a:lnTo>
                    <a:pt x="0" y="95338"/>
                  </a:lnTo>
                  <a:lnTo>
                    <a:pt x="1841" y="98907"/>
                  </a:lnTo>
                  <a:lnTo>
                    <a:pt x="5181" y="99974"/>
                  </a:lnTo>
                  <a:lnTo>
                    <a:pt x="75692" y="122402"/>
                  </a:lnTo>
                  <a:lnTo>
                    <a:pt x="76606" y="122478"/>
                  </a:lnTo>
                  <a:lnTo>
                    <a:pt x="79883" y="122072"/>
                  </a:lnTo>
                  <a:lnTo>
                    <a:pt x="81991" y="120434"/>
                  </a:lnTo>
                  <a:lnTo>
                    <a:pt x="83832" y="114642"/>
                  </a:lnTo>
                  <a:close/>
                </a:path>
                <a:path w="720725" h="364489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20725" h="364489">
                  <a:moveTo>
                    <a:pt x="155117" y="308406"/>
                  </a:moveTo>
                  <a:lnTo>
                    <a:pt x="150444" y="303149"/>
                  </a:lnTo>
                  <a:lnTo>
                    <a:pt x="146431" y="302945"/>
                  </a:lnTo>
                  <a:lnTo>
                    <a:pt x="87884" y="355028"/>
                  </a:lnTo>
                  <a:lnTo>
                    <a:pt x="87642" y="359041"/>
                  </a:lnTo>
                  <a:lnTo>
                    <a:pt x="89979" y="361657"/>
                  </a:lnTo>
                  <a:lnTo>
                    <a:pt x="91414" y="363283"/>
                  </a:lnTo>
                  <a:lnTo>
                    <a:pt x="93497" y="363982"/>
                  </a:lnTo>
                  <a:lnTo>
                    <a:pt x="96735" y="363588"/>
                  </a:lnTo>
                  <a:lnTo>
                    <a:pt x="97942" y="363067"/>
                  </a:lnTo>
                  <a:lnTo>
                    <a:pt x="154889" y="312420"/>
                  </a:lnTo>
                  <a:lnTo>
                    <a:pt x="155117" y="308406"/>
                  </a:lnTo>
                  <a:close/>
                </a:path>
                <a:path w="720725" h="364489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20725" h="364489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5" name="object 185"/>
          <p:cNvGrpSpPr/>
          <p:nvPr/>
        </p:nvGrpSpPr>
        <p:grpSpPr>
          <a:xfrm>
            <a:off x="3431853" y="385743"/>
            <a:ext cx="737235" cy="599440"/>
            <a:chOff x="3431853" y="385743"/>
            <a:chExt cx="737235" cy="599440"/>
          </a:xfrm>
        </p:grpSpPr>
        <p:sp>
          <p:nvSpPr>
            <p:cNvPr id="186" name="object 186"/>
            <p:cNvSpPr/>
            <p:nvPr/>
          </p:nvSpPr>
          <p:spPr>
            <a:xfrm>
              <a:off x="3537839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12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71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37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27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34048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67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03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94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86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13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83" y="43370"/>
                  </a:lnTo>
                  <a:lnTo>
                    <a:pt x="120548" y="38417"/>
                  </a:lnTo>
                  <a:lnTo>
                    <a:pt x="78689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46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76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62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85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30564" y="644618"/>
              <a:ext cx="172186" cy="68376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3431844" y="426465"/>
              <a:ext cx="737235" cy="364490"/>
            </a:xfrm>
            <a:custGeom>
              <a:avLst/>
              <a:gdLst/>
              <a:ahLst/>
              <a:cxnLst/>
              <a:rect l="l" t="t" r="r" b="b"/>
              <a:pathLst>
                <a:path w="737235" h="364490">
                  <a:moveTo>
                    <a:pt x="83832" y="114655"/>
                  </a:moveTo>
                  <a:lnTo>
                    <a:pt x="81991" y="111086"/>
                  </a:lnTo>
                  <a:lnTo>
                    <a:pt x="5676" y="86829"/>
                  </a:lnTo>
                  <a:lnTo>
                    <a:pt x="2133" y="88658"/>
                  </a:lnTo>
                  <a:lnTo>
                    <a:pt x="0" y="95351"/>
                  </a:lnTo>
                  <a:lnTo>
                    <a:pt x="1841" y="98920"/>
                  </a:lnTo>
                  <a:lnTo>
                    <a:pt x="5181" y="99987"/>
                  </a:lnTo>
                  <a:lnTo>
                    <a:pt x="75692" y="122415"/>
                  </a:lnTo>
                  <a:lnTo>
                    <a:pt x="76606" y="122491"/>
                  </a:lnTo>
                  <a:lnTo>
                    <a:pt x="79883" y="122085"/>
                  </a:lnTo>
                  <a:lnTo>
                    <a:pt x="81991" y="120446"/>
                  </a:lnTo>
                  <a:lnTo>
                    <a:pt x="83832" y="114655"/>
                  </a:lnTo>
                  <a:close/>
                </a:path>
                <a:path w="737235" h="364490">
                  <a:moveTo>
                    <a:pt x="96685" y="226479"/>
                  </a:moveTo>
                  <a:lnTo>
                    <a:pt x="95821" y="219506"/>
                  </a:lnTo>
                  <a:lnTo>
                    <a:pt x="92659" y="217043"/>
                  </a:lnTo>
                  <a:lnTo>
                    <a:pt x="19799" y="225983"/>
                  </a:lnTo>
                  <a:lnTo>
                    <a:pt x="17322" y="229146"/>
                  </a:lnTo>
                  <a:lnTo>
                    <a:pt x="18173" y="236118"/>
                  </a:lnTo>
                  <a:lnTo>
                    <a:pt x="21348" y="238594"/>
                  </a:lnTo>
                  <a:lnTo>
                    <a:pt x="24828" y="238163"/>
                  </a:lnTo>
                  <a:lnTo>
                    <a:pt x="94208" y="229641"/>
                  </a:lnTo>
                  <a:lnTo>
                    <a:pt x="96685" y="226479"/>
                  </a:lnTo>
                  <a:close/>
                </a:path>
                <a:path w="737235" h="364490">
                  <a:moveTo>
                    <a:pt x="155117" y="308419"/>
                  </a:moveTo>
                  <a:lnTo>
                    <a:pt x="150444" y="303161"/>
                  </a:lnTo>
                  <a:lnTo>
                    <a:pt x="146431" y="302958"/>
                  </a:lnTo>
                  <a:lnTo>
                    <a:pt x="87884" y="355041"/>
                  </a:lnTo>
                  <a:lnTo>
                    <a:pt x="87642" y="359054"/>
                  </a:lnTo>
                  <a:lnTo>
                    <a:pt x="89979" y="361670"/>
                  </a:lnTo>
                  <a:lnTo>
                    <a:pt x="91414" y="363296"/>
                  </a:lnTo>
                  <a:lnTo>
                    <a:pt x="93497" y="363994"/>
                  </a:lnTo>
                  <a:lnTo>
                    <a:pt x="96735" y="363601"/>
                  </a:lnTo>
                  <a:lnTo>
                    <a:pt x="97942" y="363080"/>
                  </a:lnTo>
                  <a:lnTo>
                    <a:pt x="154889" y="312432"/>
                  </a:lnTo>
                  <a:lnTo>
                    <a:pt x="155117" y="308419"/>
                  </a:lnTo>
                  <a:close/>
                </a:path>
                <a:path w="737235" h="364490">
                  <a:moveTo>
                    <a:pt x="699008" y="283972"/>
                  </a:moveTo>
                  <a:lnTo>
                    <a:pt x="697814" y="280136"/>
                  </a:lnTo>
                  <a:lnTo>
                    <a:pt x="631494" y="245389"/>
                  </a:lnTo>
                  <a:lnTo>
                    <a:pt x="628396" y="243763"/>
                  </a:lnTo>
                  <a:lnTo>
                    <a:pt x="624547" y="244944"/>
                  </a:lnTo>
                  <a:lnTo>
                    <a:pt x="621296" y="251167"/>
                  </a:lnTo>
                  <a:lnTo>
                    <a:pt x="622490" y="255016"/>
                  </a:lnTo>
                  <a:lnTo>
                    <a:pt x="690003" y="290385"/>
                  </a:lnTo>
                  <a:lnTo>
                    <a:pt x="691286" y="290588"/>
                  </a:lnTo>
                  <a:lnTo>
                    <a:pt x="694524" y="290195"/>
                  </a:lnTo>
                  <a:lnTo>
                    <a:pt x="696379" y="289001"/>
                  </a:lnTo>
                  <a:lnTo>
                    <a:pt x="699008" y="283972"/>
                  </a:lnTo>
                  <a:close/>
                </a:path>
                <a:path w="737235" h="364490">
                  <a:moveTo>
                    <a:pt x="720255" y="6908"/>
                  </a:moveTo>
                  <a:lnTo>
                    <a:pt x="716572" y="914"/>
                  </a:lnTo>
                  <a:lnTo>
                    <a:pt x="712673" y="0"/>
                  </a:lnTo>
                  <a:lnTo>
                    <a:pt x="644499" y="42011"/>
                  </a:lnTo>
                  <a:lnTo>
                    <a:pt x="643585" y="45923"/>
                  </a:lnTo>
                  <a:lnTo>
                    <a:pt x="645426" y="48907"/>
                  </a:lnTo>
                  <a:lnTo>
                    <a:pt x="646772" y="51092"/>
                  </a:lnTo>
                  <a:lnTo>
                    <a:pt x="649211" y="52171"/>
                  </a:lnTo>
                  <a:lnTo>
                    <a:pt x="652487" y="51765"/>
                  </a:lnTo>
                  <a:lnTo>
                    <a:pt x="653351" y="51473"/>
                  </a:lnTo>
                  <a:lnTo>
                    <a:pt x="719328" y="10820"/>
                  </a:lnTo>
                  <a:lnTo>
                    <a:pt x="720255" y="6908"/>
                  </a:lnTo>
                  <a:close/>
                </a:path>
                <a:path w="737235" h="364490">
                  <a:moveTo>
                    <a:pt x="736688" y="147904"/>
                  </a:moveTo>
                  <a:lnTo>
                    <a:pt x="735838" y="140931"/>
                  </a:lnTo>
                  <a:lnTo>
                    <a:pt x="732663" y="138455"/>
                  </a:lnTo>
                  <a:lnTo>
                    <a:pt x="729183" y="138887"/>
                  </a:lnTo>
                  <a:lnTo>
                    <a:pt x="659803" y="147408"/>
                  </a:lnTo>
                  <a:lnTo>
                    <a:pt x="657326" y="150571"/>
                  </a:lnTo>
                  <a:lnTo>
                    <a:pt x="658190" y="157543"/>
                  </a:lnTo>
                  <a:lnTo>
                    <a:pt x="661352" y="160007"/>
                  </a:lnTo>
                  <a:lnTo>
                    <a:pt x="734212" y="151066"/>
                  </a:lnTo>
                  <a:lnTo>
                    <a:pt x="736688" y="147904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" name="object 189"/>
          <p:cNvGrpSpPr/>
          <p:nvPr/>
        </p:nvGrpSpPr>
        <p:grpSpPr>
          <a:xfrm>
            <a:off x="2570791" y="1211165"/>
            <a:ext cx="632460" cy="591820"/>
            <a:chOff x="2570791" y="1211165"/>
            <a:chExt cx="632460" cy="591820"/>
          </a:xfrm>
        </p:grpSpPr>
        <p:sp>
          <p:nvSpPr>
            <p:cNvPr id="190" name="object 190"/>
            <p:cNvSpPr/>
            <p:nvPr/>
          </p:nvSpPr>
          <p:spPr>
            <a:xfrm>
              <a:off x="2683395" y="1211173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87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29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899" y="355612"/>
                  </a:lnTo>
                  <a:lnTo>
                    <a:pt x="234645" y="355612"/>
                  </a:lnTo>
                  <a:lnTo>
                    <a:pt x="211963" y="355371"/>
                  </a:lnTo>
                  <a:lnTo>
                    <a:pt x="192862" y="357759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34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29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67"/>
                  </a:lnTo>
                  <a:lnTo>
                    <a:pt x="493534" y="54546"/>
                  </a:lnTo>
                  <a:lnTo>
                    <a:pt x="477075" y="42697"/>
                  </a:lnTo>
                  <a:lnTo>
                    <a:pt x="471538" y="40894"/>
                  </a:lnTo>
                  <a:lnTo>
                    <a:pt x="436905" y="29540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24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51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65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90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402"/>
                  </a:lnTo>
                  <a:lnTo>
                    <a:pt x="304177" y="402056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34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707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81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468149"/>
              <a:ext cx="172707" cy="65684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2570784" y="1258302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119380" h="29019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80" h="29019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" name="object 193"/>
          <p:cNvSpPr/>
          <p:nvPr/>
        </p:nvSpPr>
        <p:spPr>
          <a:xfrm>
            <a:off x="3213158" y="145355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61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57608" y="1541279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90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222086" y="1320361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4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6" name="object 196"/>
          <p:cNvGrpSpPr/>
          <p:nvPr/>
        </p:nvGrpSpPr>
        <p:grpSpPr>
          <a:xfrm>
            <a:off x="2570791" y="2548295"/>
            <a:ext cx="734695" cy="591820"/>
            <a:chOff x="2570791" y="2548295"/>
            <a:chExt cx="734695" cy="591820"/>
          </a:xfrm>
        </p:grpSpPr>
        <p:sp>
          <p:nvSpPr>
            <p:cNvPr id="197" name="object 197"/>
            <p:cNvSpPr/>
            <p:nvPr/>
          </p:nvSpPr>
          <p:spPr>
            <a:xfrm>
              <a:off x="2683395" y="2548305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19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19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19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27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71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54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97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2805280"/>
              <a:ext cx="172707" cy="65684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2570784" y="2595435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39"/>
                  </a:moveTo>
                  <a:lnTo>
                    <a:pt x="76822" y="145453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39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899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" name="object 200"/>
          <p:cNvGrpSpPr/>
          <p:nvPr/>
        </p:nvGrpSpPr>
        <p:grpSpPr>
          <a:xfrm>
            <a:off x="2570791" y="3885426"/>
            <a:ext cx="734695" cy="591820"/>
            <a:chOff x="2570791" y="3885426"/>
            <a:chExt cx="734695" cy="591820"/>
          </a:xfrm>
        </p:grpSpPr>
        <p:sp>
          <p:nvSpPr>
            <p:cNvPr id="201" name="object 201"/>
            <p:cNvSpPr/>
            <p:nvPr/>
          </p:nvSpPr>
          <p:spPr>
            <a:xfrm>
              <a:off x="2683395" y="388543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82"/>
                  </a:moveTo>
                  <a:lnTo>
                    <a:pt x="178727" y="158496"/>
                  </a:lnTo>
                  <a:lnTo>
                    <a:pt x="171729" y="157886"/>
                  </a:lnTo>
                  <a:lnTo>
                    <a:pt x="168656" y="160477"/>
                  </a:lnTo>
                  <a:lnTo>
                    <a:pt x="165544" y="195935"/>
                  </a:lnTo>
                  <a:lnTo>
                    <a:pt x="168135" y="199009"/>
                  </a:lnTo>
                  <a:lnTo>
                    <a:pt x="171627" y="199313"/>
                  </a:lnTo>
                  <a:lnTo>
                    <a:pt x="175120" y="199618"/>
                  </a:lnTo>
                  <a:lnTo>
                    <a:pt x="178206" y="197040"/>
                  </a:lnTo>
                  <a:lnTo>
                    <a:pt x="181305" y="161582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70"/>
                  </a:moveTo>
                  <a:lnTo>
                    <a:pt x="517728" y="98793"/>
                  </a:lnTo>
                  <a:lnTo>
                    <a:pt x="508114" y="72796"/>
                  </a:lnTo>
                  <a:lnTo>
                    <a:pt x="506641" y="70954"/>
                  </a:lnTo>
                  <a:lnTo>
                    <a:pt x="506641" y="132765"/>
                  </a:lnTo>
                  <a:lnTo>
                    <a:pt x="493534" y="198818"/>
                  </a:lnTo>
                  <a:lnTo>
                    <a:pt x="471119" y="254215"/>
                  </a:lnTo>
                  <a:lnTo>
                    <a:pt x="446214" y="296875"/>
                  </a:lnTo>
                  <a:lnTo>
                    <a:pt x="425589" y="324726"/>
                  </a:lnTo>
                  <a:lnTo>
                    <a:pt x="419049" y="334035"/>
                  </a:lnTo>
                  <a:lnTo>
                    <a:pt x="414020" y="344220"/>
                  </a:lnTo>
                  <a:lnTo>
                    <a:pt x="410552" y="355117"/>
                  </a:lnTo>
                  <a:lnTo>
                    <a:pt x="408698" y="366598"/>
                  </a:lnTo>
                  <a:lnTo>
                    <a:pt x="405218" y="406412"/>
                  </a:lnTo>
                  <a:lnTo>
                    <a:pt x="397129" y="456171"/>
                  </a:lnTo>
                  <a:lnTo>
                    <a:pt x="384568" y="498513"/>
                  </a:lnTo>
                  <a:lnTo>
                    <a:pt x="360692" y="553478"/>
                  </a:lnTo>
                  <a:lnTo>
                    <a:pt x="329666" y="575957"/>
                  </a:lnTo>
                  <a:lnTo>
                    <a:pt x="306082" y="579691"/>
                  </a:lnTo>
                  <a:lnTo>
                    <a:pt x="298742" y="577646"/>
                  </a:lnTo>
                  <a:lnTo>
                    <a:pt x="295490" y="573265"/>
                  </a:lnTo>
                  <a:lnTo>
                    <a:pt x="293116" y="562444"/>
                  </a:lnTo>
                  <a:lnTo>
                    <a:pt x="295033" y="545566"/>
                  </a:lnTo>
                  <a:lnTo>
                    <a:pt x="299593" y="525462"/>
                  </a:lnTo>
                  <a:lnTo>
                    <a:pt x="305142" y="504939"/>
                  </a:lnTo>
                  <a:lnTo>
                    <a:pt x="309029" y="490753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51"/>
                  </a:lnTo>
                  <a:lnTo>
                    <a:pt x="317347" y="448614"/>
                  </a:lnTo>
                  <a:lnTo>
                    <a:pt x="317931" y="443141"/>
                  </a:lnTo>
                  <a:lnTo>
                    <a:pt x="319176" y="428866"/>
                  </a:lnTo>
                  <a:lnTo>
                    <a:pt x="319112" y="412216"/>
                  </a:lnTo>
                  <a:lnTo>
                    <a:pt x="315849" y="397065"/>
                  </a:lnTo>
                  <a:lnTo>
                    <a:pt x="286893" y="367893"/>
                  </a:lnTo>
                  <a:lnTo>
                    <a:pt x="241808" y="356247"/>
                  </a:lnTo>
                  <a:lnTo>
                    <a:pt x="241503" y="356171"/>
                  </a:lnTo>
                  <a:lnTo>
                    <a:pt x="240868" y="356095"/>
                  </a:lnTo>
                  <a:lnTo>
                    <a:pt x="235419" y="355612"/>
                  </a:lnTo>
                  <a:lnTo>
                    <a:pt x="235280" y="355600"/>
                  </a:lnTo>
                  <a:lnTo>
                    <a:pt x="234911" y="355612"/>
                  </a:lnTo>
                  <a:lnTo>
                    <a:pt x="234645" y="355612"/>
                  </a:lnTo>
                  <a:lnTo>
                    <a:pt x="211963" y="355358"/>
                  </a:lnTo>
                  <a:lnTo>
                    <a:pt x="192862" y="357759"/>
                  </a:lnTo>
                  <a:lnTo>
                    <a:pt x="154686" y="382892"/>
                  </a:lnTo>
                  <a:lnTo>
                    <a:pt x="144614" y="427723"/>
                  </a:lnTo>
                  <a:lnTo>
                    <a:pt x="144195" y="433755"/>
                  </a:lnTo>
                  <a:lnTo>
                    <a:pt x="143941" y="436600"/>
                  </a:lnTo>
                  <a:lnTo>
                    <a:pt x="143713" y="443141"/>
                  </a:lnTo>
                  <a:lnTo>
                    <a:pt x="143586" y="450646"/>
                  </a:lnTo>
                  <a:lnTo>
                    <a:pt x="144005" y="462076"/>
                  </a:lnTo>
                  <a:lnTo>
                    <a:pt x="145122" y="476834"/>
                  </a:lnTo>
                  <a:lnTo>
                    <a:pt x="146456" y="491045"/>
                  </a:lnTo>
                  <a:lnTo>
                    <a:pt x="148348" y="512216"/>
                  </a:lnTo>
                  <a:lnTo>
                    <a:pt x="144094" y="560031"/>
                  </a:lnTo>
                  <a:lnTo>
                    <a:pt x="132524" y="564502"/>
                  </a:lnTo>
                  <a:lnTo>
                    <a:pt x="123278" y="562038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12"/>
                  </a:lnTo>
                  <a:lnTo>
                    <a:pt x="64528" y="412216"/>
                  </a:lnTo>
                  <a:lnTo>
                    <a:pt x="64922" y="382892"/>
                  </a:lnTo>
                  <a:lnTo>
                    <a:pt x="65024" y="376389"/>
                  </a:lnTo>
                  <a:lnTo>
                    <a:pt x="68135" y="341007"/>
                  </a:lnTo>
                  <a:lnTo>
                    <a:pt x="68313" y="327558"/>
                  </a:lnTo>
                  <a:lnTo>
                    <a:pt x="66522" y="314312"/>
                  </a:lnTo>
                  <a:lnTo>
                    <a:pt x="62801" y="301447"/>
                  </a:lnTo>
                  <a:lnTo>
                    <a:pt x="57188" y="289140"/>
                  </a:lnTo>
                  <a:lnTo>
                    <a:pt x="40716" y="255041"/>
                  </a:lnTo>
                  <a:lnTo>
                    <a:pt x="24511" y="208940"/>
                  </a:lnTo>
                  <a:lnTo>
                    <a:pt x="13525" y="153035"/>
                  </a:lnTo>
                  <a:lnTo>
                    <a:pt x="12712" y="94361"/>
                  </a:lnTo>
                  <a:lnTo>
                    <a:pt x="12750" y="88963"/>
                  </a:lnTo>
                  <a:lnTo>
                    <a:pt x="27381" y="43510"/>
                  </a:lnTo>
                  <a:lnTo>
                    <a:pt x="61531" y="17983"/>
                  </a:lnTo>
                  <a:lnTo>
                    <a:pt x="96697" y="12712"/>
                  </a:lnTo>
                  <a:lnTo>
                    <a:pt x="108775" y="13284"/>
                  </a:lnTo>
                  <a:lnTo>
                    <a:pt x="155892" y="23964"/>
                  </a:lnTo>
                  <a:lnTo>
                    <a:pt x="193611" y="62865"/>
                  </a:lnTo>
                  <a:lnTo>
                    <a:pt x="216712" y="83388"/>
                  </a:lnTo>
                  <a:lnTo>
                    <a:pt x="251434" y="98729"/>
                  </a:lnTo>
                  <a:lnTo>
                    <a:pt x="294855" y="107010"/>
                  </a:lnTo>
                  <a:lnTo>
                    <a:pt x="298348" y="107315"/>
                  </a:lnTo>
                  <a:lnTo>
                    <a:pt x="301421" y="104736"/>
                  </a:lnTo>
                  <a:lnTo>
                    <a:pt x="302031" y="97739"/>
                  </a:lnTo>
                  <a:lnTo>
                    <a:pt x="299453" y="94665"/>
                  </a:lnTo>
                  <a:lnTo>
                    <a:pt x="295960" y="94361"/>
                  </a:lnTo>
                  <a:lnTo>
                    <a:pt x="263931" y="88963"/>
                  </a:lnTo>
                  <a:lnTo>
                    <a:pt x="236296" y="79387"/>
                  </a:lnTo>
                  <a:lnTo>
                    <a:pt x="214871" y="66662"/>
                  </a:lnTo>
                  <a:lnTo>
                    <a:pt x="201434" y="51879"/>
                  </a:lnTo>
                  <a:lnTo>
                    <a:pt x="216992" y="59423"/>
                  </a:lnTo>
                  <a:lnTo>
                    <a:pt x="232981" y="64757"/>
                  </a:lnTo>
                  <a:lnTo>
                    <a:pt x="247561" y="68224"/>
                  </a:lnTo>
                  <a:lnTo>
                    <a:pt x="258914" y="70154"/>
                  </a:lnTo>
                  <a:lnTo>
                    <a:pt x="259359" y="70319"/>
                  </a:lnTo>
                  <a:lnTo>
                    <a:pt x="259829" y="70434"/>
                  </a:lnTo>
                  <a:lnTo>
                    <a:pt x="260540" y="70523"/>
                  </a:lnTo>
                  <a:lnTo>
                    <a:pt x="266369" y="71031"/>
                  </a:lnTo>
                  <a:lnTo>
                    <a:pt x="266941" y="71005"/>
                  </a:lnTo>
                  <a:lnTo>
                    <a:pt x="267474" y="70904"/>
                  </a:lnTo>
                  <a:lnTo>
                    <a:pt x="282892" y="70878"/>
                  </a:lnTo>
                  <a:lnTo>
                    <a:pt x="303187" y="69037"/>
                  </a:lnTo>
                  <a:lnTo>
                    <a:pt x="324675" y="63957"/>
                  </a:lnTo>
                  <a:lnTo>
                    <a:pt x="335788" y="58293"/>
                  </a:lnTo>
                  <a:lnTo>
                    <a:pt x="343712" y="54254"/>
                  </a:lnTo>
                  <a:lnTo>
                    <a:pt x="363258" y="46304"/>
                  </a:lnTo>
                  <a:lnTo>
                    <a:pt x="395960" y="40881"/>
                  </a:lnTo>
                  <a:lnTo>
                    <a:pt x="434327" y="42037"/>
                  </a:lnTo>
                  <a:lnTo>
                    <a:pt x="470916" y="53797"/>
                  </a:lnTo>
                  <a:lnTo>
                    <a:pt x="500126" y="84861"/>
                  </a:lnTo>
                  <a:lnTo>
                    <a:pt x="506641" y="132765"/>
                  </a:lnTo>
                  <a:lnTo>
                    <a:pt x="506641" y="70954"/>
                  </a:lnTo>
                  <a:lnTo>
                    <a:pt x="477075" y="42697"/>
                  </a:lnTo>
                  <a:lnTo>
                    <a:pt x="436905" y="29540"/>
                  </a:lnTo>
                  <a:lnTo>
                    <a:pt x="394970" y="28105"/>
                  </a:lnTo>
                  <a:lnTo>
                    <a:pt x="358838" y="34328"/>
                  </a:lnTo>
                  <a:lnTo>
                    <a:pt x="336080" y="44119"/>
                  </a:lnTo>
                  <a:lnTo>
                    <a:pt x="317627" y="52933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39"/>
                  </a:lnTo>
                  <a:lnTo>
                    <a:pt x="251574" y="56057"/>
                  </a:lnTo>
                  <a:lnTo>
                    <a:pt x="234111" y="51879"/>
                  </a:lnTo>
                  <a:lnTo>
                    <a:pt x="232752" y="51549"/>
                  </a:lnTo>
                  <a:lnTo>
                    <a:pt x="212623" y="43738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791" y="12712"/>
                  </a:lnTo>
                  <a:lnTo>
                    <a:pt x="140779" y="5867"/>
                  </a:lnTo>
                  <a:lnTo>
                    <a:pt x="99225" y="0"/>
                  </a:lnTo>
                  <a:lnTo>
                    <a:pt x="57391" y="5981"/>
                  </a:lnTo>
                  <a:lnTo>
                    <a:pt x="21590" y="30238"/>
                  </a:lnTo>
                  <a:lnTo>
                    <a:pt x="0" y="88430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56"/>
                  </a:lnTo>
                  <a:lnTo>
                    <a:pt x="46050" y="295236"/>
                  </a:lnTo>
                  <a:lnTo>
                    <a:pt x="50876" y="305841"/>
                  </a:lnTo>
                  <a:lnTo>
                    <a:pt x="54089" y="316928"/>
                  </a:lnTo>
                  <a:lnTo>
                    <a:pt x="55524" y="327558"/>
                  </a:lnTo>
                  <a:lnTo>
                    <a:pt x="55575" y="332790"/>
                  </a:lnTo>
                  <a:lnTo>
                    <a:pt x="55486" y="339902"/>
                  </a:lnTo>
                  <a:lnTo>
                    <a:pt x="52362" y="375539"/>
                  </a:lnTo>
                  <a:lnTo>
                    <a:pt x="51371" y="422554"/>
                  </a:lnTo>
                  <a:lnTo>
                    <a:pt x="55562" y="465061"/>
                  </a:lnTo>
                  <a:lnTo>
                    <a:pt x="71145" y="532841"/>
                  </a:lnTo>
                  <a:lnTo>
                    <a:pt x="105092" y="568477"/>
                  </a:lnTo>
                  <a:lnTo>
                    <a:pt x="139103" y="576859"/>
                  </a:lnTo>
                  <a:lnTo>
                    <a:pt x="147231" y="574560"/>
                  </a:lnTo>
                  <a:lnTo>
                    <a:pt x="152819" y="569239"/>
                  </a:lnTo>
                  <a:lnTo>
                    <a:pt x="155422" y="564502"/>
                  </a:lnTo>
                  <a:lnTo>
                    <a:pt x="159664" y="556806"/>
                  </a:lnTo>
                  <a:lnTo>
                    <a:pt x="162039" y="538543"/>
                  </a:lnTo>
                  <a:lnTo>
                    <a:pt x="161366" y="515785"/>
                  </a:lnTo>
                  <a:lnTo>
                    <a:pt x="159092" y="489839"/>
                  </a:lnTo>
                  <a:lnTo>
                    <a:pt x="157759" y="475640"/>
                  </a:lnTo>
                  <a:lnTo>
                    <a:pt x="156705" y="461784"/>
                  </a:lnTo>
                  <a:lnTo>
                    <a:pt x="156324" y="451751"/>
                  </a:lnTo>
                  <a:lnTo>
                    <a:pt x="156260" y="447725"/>
                  </a:lnTo>
                  <a:lnTo>
                    <a:pt x="156591" y="437705"/>
                  </a:lnTo>
                  <a:lnTo>
                    <a:pt x="156857" y="434797"/>
                  </a:lnTo>
                  <a:lnTo>
                    <a:pt x="157276" y="428866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893"/>
                  </a:lnTo>
                  <a:lnTo>
                    <a:pt x="237121" y="368528"/>
                  </a:lnTo>
                  <a:lnTo>
                    <a:pt x="275424" y="376389"/>
                  </a:lnTo>
                  <a:lnTo>
                    <a:pt x="304177" y="402056"/>
                  </a:lnTo>
                  <a:lnTo>
                    <a:pt x="306590" y="414350"/>
                  </a:lnTo>
                  <a:lnTo>
                    <a:pt x="306578" y="422554"/>
                  </a:lnTo>
                  <a:lnTo>
                    <a:pt x="306463" y="428866"/>
                  </a:lnTo>
                  <a:lnTo>
                    <a:pt x="305295" y="441820"/>
                  </a:lnTo>
                  <a:lnTo>
                    <a:pt x="304685" y="447725"/>
                  </a:lnTo>
                  <a:lnTo>
                    <a:pt x="304431" y="450646"/>
                  </a:lnTo>
                  <a:lnTo>
                    <a:pt x="302831" y="461784"/>
                  </a:lnTo>
                  <a:lnTo>
                    <a:pt x="300113" y="474357"/>
                  </a:lnTo>
                  <a:lnTo>
                    <a:pt x="296672" y="487794"/>
                  </a:lnTo>
                  <a:lnTo>
                    <a:pt x="292900" y="501548"/>
                  </a:lnTo>
                  <a:lnTo>
                    <a:pt x="286156" y="526694"/>
                  </a:lnTo>
                  <a:lnTo>
                    <a:pt x="281597" y="548792"/>
                  </a:lnTo>
                  <a:lnTo>
                    <a:pt x="281508" y="549783"/>
                  </a:lnTo>
                  <a:lnTo>
                    <a:pt x="280708" y="567397"/>
                  </a:lnTo>
                  <a:lnTo>
                    <a:pt x="285292" y="580821"/>
                  </a:lnTo>
                  <a:lnTo>
                    <a:pt x="290728" y="586105"/>
                  </a:lnTo>
                  <a:lnTo>
                    <a:pt x="297903" y="589686"/>
                  </a:lnTo>
                  <a:lnTo>
                    <a:pt x="306641" y="591515"/>
                  </a:lnTo>
                  <a:lnTo>
                    <a:pt x="316725" y="591515"/>
                  </a:lnTo>
                  <a:lnTo>
                    <a:pt x="332422" y="588365"/>
                  </a:lnTo>
                  <a:lnTo>
                    <a:pt x="348310" y="581710"/>
                  </a:lnTo>
                  <a:lnTo>
                    <a:pt x="351167" y="579691"/>
                  </a:lnTo>
                  <a:lnTo>
                    <a:pt x="362242" y="571868"/>
                  </a:lnTo>
                  <a:lnTo>
                    <a:pt x="385546" y="530390"/>
                  </a:lnTo>
                  <a:lnTo>
                    <a:pt x="410679" y="454012"/>
                  </a:lnTo>
                  <a:lnTo>
                    <a:pt x="417868" y="407517"/>
                  </a:lnTo>
                  <a:lnTo>
                    <a:pt x="421347" y="367703"/>
                  </a:lnTo>
                  <a:lnTo>
                    <a:pt x="422884" y="358114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790"/>
                  </a:lnTo>
                  <a:lnTo>
                    <a:pt x="459054" y="300685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7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2" name="object 202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4142409"/>
              <a:ext cx="172707" cy="65684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2570784" y="3932567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4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734695" h="342264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4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4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4">
                  <a:moveTo>
                    <a:pt x="721766" y="204724"/>
                  </a:moveTo>
                  <a:lnTo>
                    <a:pt x="719175" y="201650"/>
                  </a:lnTo>
                  <a:lnTo>
                    <a:pt x="715683" y="201345"/>
                  </a:lnTo>
                  <a:lnTo>
                    <a:pt x="646049" y="195249"/>
                  </a:lnTo>
                  <a:lnTo>
                    <a:pt x="642975" y="197840"/>
                  </a:lnTo>
                  <a:lnTo>
                    <a:pt x="642366" y="204825"/>
                  </a:lnTo>
                  <a:lnTo>
                    <a:pt x="644944" y="207911"/>
                  </a:lnTo>
                  <a:lnTo>
                    <a:pt x="718070" y="214299"/>
                  </a:lnTo>
                  <a:lnTo>
                    <a:pt x="721144" y="211721"/>
                  </a:lnTo>
                  <a:lnTo>
                    <a:pt x="721766" y="204724"/>
                  </a:lnTo>
                  <a:close/>
                </a:path>
                <a:path w="734695" h="342264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" name="object 204"/>
          <p:cNvGrpSpPr/>
          <p:nvPr/>
        </p:nvGrpSpPr>
        <p:grpSpPr>
          <a:xfrm>
            <a:off x="2570791" y="5222556"/>
            <a:ext cx="632460" cy="591820"/>
            <a:chOff x="2570791" y="5222556"/>
            <a:chExt cx="632460" cy="591820"/>
          </a:xfrm>
        </p:grpSpPr>
        <p:sp>
          <p:nvSpPr>
            <p:cNvPr id="205" name="object 205"/>
            <p:cNvSpPr/>
            <p:nvPr/>
          </p:nvSpPr>
          <p:spPr>
            <a:xfrm>
              <a:off x="2683395" y="5222557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33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77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36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16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59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305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37"/>
                  </a:lnTo>
                  <a:lnTo>
                    <a:pt x="277063" y="58305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51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92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41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97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15"/>
                  </a:lnTo>
                  <a:lnTo>
                    <a:pt x="198031" y="369633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50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74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5479540"/>
              <a:ext cx="172707" cy="65684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2570784" y="5269699"/>
              <a:ext cx="119380" cy="290195"/>
            </a:xfrm>
            <a:custGeom>
              <a:avLst/>
              <a:gdLst/>
              <a:ahLst/>
              <a:cxnLst/>
              <a:rect l="l" t="t" r="r" b="b"/>
              <a:pathLst>
                <a:path w="119380" h="290195">
                  <a:moveTo>
                    <a:pt x="79400" y="148526"/>
                  </a:moveTo>
                  <a:lnTo>
                    <a:pt x="76822" y="145453"/>
                  </a:lnTo>
                  <a:lnTo>
                    <a:pt x="3695" y="139052"/>
                  </a:lnTo>
                  <a:lnTo>
                    <a:pt x="622" y="141630"/>
                  </a:lnTo>
                  <a:lnTo>
                    <a:pt x="0" y="148628"/>
                  </a:lnTo>
                  <a:lnTo>
                    <a:pt x="2590" y="151701"/>
                  </a:lnTo>
                  <a:lnTo>
                    <a:pt x="6083" y="152006"/>
                  </a:lnTo>
                  <a:lnTo>
                    <a:pt x="75717" y="158102"/>
                  </a:lnTo>
                  <a:lnTo>
                    <a:pt x="78790" y="155511"/>
                  </a:lnTo>
                  <a:lnTo>
                    <a:pt x="79400" y="148526"/>
                  </a:lnTo>
                  <a:close/>
                </a:path>
                <a:path w="119380" h="29019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119380" h="29019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" name="object 208"/>
          <p:cNvSpPr/>
          <p:nvPr/>
        </p:nvSpPr>
        <p:spPr>
          <a:xfrm>
            <a:off x="3213158" y="5464942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49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5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157608" y="5552671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8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222086" y="5331753"/>
            <a:ext cx="83185" cy="38735"/>
          </a:xfrm>
          <a:custGeom>
            <a:avLst/>
            <a:gdLst/>
            <a:ahLst/>
            <a:cxnLst/>
            <a:rect l="l" t="t" r="r" b="b"/>
            <a:pathLst>
              <a:path w="83185" h="38735">
                <a:moveTo>
                  <a:pt x="77127" y="0"/>
                </a:moveTo>
                <a:lnTo>
                  <a:pt x="1714" y="26923"/>
                </a:lnTo>
                <a:lnTo>
                  <a:pt x="0" y="30556"/>
                </a:lnTo>
                <a:lnTo>
                  <a:pt x="1181" y="33858"/>
                </a:lnTo>
                <a:lnTo>
                  <a:pt x="2044" y="36271"/>
                </a:lnTo>
                <a:lnTo>
                  <a:pt x="4203" y="37833"/>
                </a:lnTo>
                <a:lnTo>
                  <a:pt x="7492" y="38125"/>
                </a:lnTo>
                <a:lnTo>
                  <a:pt x="8394" y="38023"/>
                </a:lnTo>
                <a:lnTo>
                  <a:pt x="81394" y="11963"/>
                </a:lnTo>
                <a:lnTo>
                  <a:pt x="83108" y="8331"/>
                </a:lnTo>
                <a:lnTo>
                  <a:pt x="80746" y="1714"/>
                </a:lnTo>
                <a:lnTo>
                  <a:pt x="77127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" name="object 211"/>
          <p:cNvGrpSpPr/>
          <p:nvPr/>
        </p:nvGrpSpPr>
        <p:grpSpPr>
          <a:xfrm>
            <a:off x="2570791" y="6559687"/>
            <a:ext cx="734695" cy="591820"/>
            <a:chOff x="2570791" y="6559687"/>
            <a:chExt cx="734695" cy="591820"/>
          </a:xfrm>
        </p:grpSpPr>
        <p:sp>
          <p:nvSpPr>
            <p:cNvPr id="212" name="object 212"/>
            <p:cNvSpPr/>
            <p:nvPr/>
          </p:nvSpPr>
          <p:spPr>
            <a:xfrm>
              <a:off x="2683395" y="6559690"/>
              <a:ext cx="519430" cy="591820"/>
            </a:xfrm>
            <a:custGeom>
              <a:avLst/>
              <a:gdLst/>
              <a:ahLst/>
              <a:cxnLst/>
              <a:rect l="l" t="t" r="r" b="b"/>
              <a:pathLst>
                <a:path w="519430" h="591820">
                  <a:moveTo>
                    <a:pt x="181305" y="161594"/>
                  </a:moveTo>
                  <a:lnTo>
                    <a:pt x="178727" y="158508"/>
                  </a:lnTo>
                  <a:lnTo>
                    <a:pt x="171729" y="157899"/>
                  </a:lnTo>
                  <a:lnTo>
                    <a:pt x="168656" y="160489"/>
                  </a:lnTo>
                  <a:lnTo>
                    <a:pt x="165544" y="195948"/>
                  </a:lnTo>
                  <a:lnTo>
                    <a:pt x="168135" y="199021"/>
                  </a:lnTo>
                  <a:lnTo>
                    <a:pt x="171627" y="199326"/>
                  </a:lnTo>
                  <a:lnTo>
                    <a:pt x="175120" y="199631"/>
                  </a:lnTo>
                  <a:lnTo>
                    <a:pt x="178206" y="197053"/>
                  </a:lnTo>
                  <a:lnTo>
                    <a:pt x="181305" y="161594"/>
                  </a:lnTo>
                  <a:close/>
                </a:path>
                <a:path w="519430" h="591820">
                  <a:moveTo>
                    <a:pt x="342341" y="175666"/>
                  </a:moveTo>
                  <a:lnTo>
                    <a:pt x="339750" y="172593"/>
                  </a:lnTo>
                  <a:lnTo>
                    <a:pt x="336257" y="172288"/>
                  </a:lnTo>
                  <a:lnTo>
                    <a:pt x="332765" y="171983"/>
                  </a:lnTo>
                  <a:lnTo>
                    <a:pt x="329679" y="174561"/>
                  </a:lnTo>
                  <a:lnTo>
                    <a:pt x="326580" y="210019"/>
                  </a:lnTo>
                  <a:lnTo>
                    <a:pt x="329158" y="213106"/>
                  </a:lnTo>
                  <a:lnTo>
                    <a:pt x="336156" y="213715"/>
                  </a:lnTo>
                  <a:lnTo>
                    <a:pt x="339229" y="211124"/>
                  </a:lnTo>
                  <a:lnTo>
                    <a:pt x="342341" y="175666"/>
                  </a:lnTo>
                  <a:close/>
                </a:path>
                <a:path w="519430" h="591820">
                  <a:moveTo>
                    <a:pt x="519290" y="133883"/>
                  </a:moveTo>
                  <a:lnTo>
                    <a:pt x="517728" y="98806"/>
                  </a:lnTo>
                  <a:lnTo>
                    <a:pt x="508114" y="72809"/>
                  </a:lnTo>
                  <a:lnTo>
                    <a:pt x="506641" y="70967"/>
                  </a:lnTo>
                  <a:lnTo>
                    <a:pt x="506641" y="132778"/>
                  </a:lnTo>
                  <a:lnTo>
                    <a:pt x="493534" y="198831"/>
                  </a:lnTo>
                  <a:lnTo>
                    <a:pt x="471119" y="254228"/>
                  </a:lnTo>
                  <a:lnTo>
                    <a:pt x="446214" y="296887"/>
                  </a:lnTo>
                  <a:lnTo>
                    <a:pt x="425589" y="324739"/>
                  </a:lnTo>
                  <a:lnTo>
                    <a:pt x="419049" y="334048"/>
                  </a:lnTo>
                  <a:lnTo>
                    <a:pt x="414020" y="344220"/>
                  </a:lnTo>
                  <a:lnTo>
                    <a:pt x="410552" y="355130"/>
                  </a:lnTo>
                  <a:lnTo>
                    <a:pt x="408698" y="366610"/>
                  </a:lnTo>
                  <a:lnTo>
                    <a:pt x="405218" y="406425"/>
                  </a:lnTo>
                  <a:lnTo>
                    <a:pt x="397129" y="456184"/>
                  </a:lnTo>
                  <a:lnTo>
                    <a:pt x="384568" y="498513"/>
                  </a:lnTo>
                  <a:lnTo>
                    <a:pt x="360692" y="553491"/>
                  </a:lnTo>
                  <a:lnTo>
                    <a:pt x="329666" y="575970"/>
                  </a:lnTo>
                  <a:lnTo>
                    <a:pt x="306082" y="579704"/>
                  </a:lnTo>
                  <a:lnTo>
                    <a:pt x="298742" y="577659"/>
                  </a:lnTo>
                  <a:lnTo>
                    <a:pt x="295490" y="573278"/>
                  </a:lnTo>
                  <a:lnTo>
                    <a:pt x="293116" y="562457"/>
                  </a:lnTo>
                  <a:lnTo>
                    <a:pt x="295033" y="545579"/>
                  </a:lnTo>
                  <a:lnTo>
                    <a:pt x="299593" y="525462"/>
                  </a:lnTo>
                  <a:lnTo>
                    <a:pt x="305142" y="504952"/>
                  </a:lnTo>
                  <a:lnTo>
                    <a:pt x="309029" y="490766"/>
                  </a:lnTo>
                  <a:lnTo>
                    <a:pt x="312585" y="476834"/>
                  </a:lnTo>
                  <a:lnTo>
                    <a:pt x="315404" y="463664"/>
                  </a:lnTo>
                  <a:lnTo>
                    <a:pt x="317080" y="451764"/>
                  </a:lnTo>
                  <a:lnTo>
                    <a:pt x="317347" y="448627"/>
                  </a:lnTo>
                  <a:lnTo>
                    <a:pt x="317931" y="443153"/>
                  </a:lnTo>
                  <a:lnTo>
                    <a:pt x="319176" y="428879"/>
                  </a:lnTo>
                  <a:lnTo>
                    <a:pt x="319112" y="412229"/>
                  </a:lnTo>
                  <a:lnTo>
                    <a:pt x="315849" y="397078"/>
                  </a:lnTo>
                  <a:lnTo>
                    <a:pt x="286893" y="367906"/>
                  </a:lnTo>
                  <a:lnTo>
                    <a:pt x="241808" y="356260"/>
                  </a:lnTo>
                  <a:lnTo>
                    <a:pt x="241503" y="356184"/>
                  </a:lnTo>
                  <a:lnTo>
                    <a:pt x="240868" y="356108"/>
                  </a:lnTo>
                  <a:lnTo>
                    <a:pt x="235419" y="355625"/>
                  </a:lnTo>
                  <a:lnTo>
                    <a:pt x="235280" y="355612"/>
                  </a:lnTo>
                  <a:lnTo>
                    <a:pt x="234911" y="355625"/>
                  </a:lnTo>
                  <a:lnTo>
                    <a:pt x="234645" y="355625"/>
                  </a:lnTo>
                  <a:lnTo>
                    <a:pt x="211963" y="355371"/>
                  </a:lnTo>
                  <a:lnTo>
                    <a:pt x="192862" y="357771"/>
                  </a:lnTo>
                  <a:lnTo>
                    <a:pt x="154686" y="382905"/>
                  </a:lnTo>
                  <a:lnTo>
                    <a:pt x="144614" y="427723"/>
                  </a:lnTo>
                  <a:lnTo>
                    <a:pt x="144195" y="433768"/>
                  </a:lnTo>
                  <a:lnTo>
                    <a:pt x="143941" y="436613"/>
                  </a:lnTo>
                  <a:lnTo>
                    <a:pt x="143713" y="443153"/>
                  </a:lnTo>
                  <a:lnTo>
                    <a:pt x="143586" y="450659"/>
                  </a:lnTo>
                  <a:lnTo>
                    <a:pt x="144005" y="462089"/>
                  </a:lnTo>
                  <a:lnTo>
                    <a:pt x="145122" y="476834"/>
                  </a:lnTo>
                  <a:lnTo>
                    <a:pt x="146456" y="491058"/>
                  </a:lnTo>
                  <a:lnTo>
                    <a:pt x="148348" y="512229"/>
                  </a:lnTo>
                  <a:lnTo>
                    <a:pt x="144094" y="560044"/>
                  </a:lnTo>
                  <a:lnTo>
                    <a:pt x="132524" y="564515"/>
                  </a:lnTo>
                  <a:lnTo>
                    <a:pt x="123278" y="562051"/>
                  </a:lnTo>
                  <a:lnTo>
                    <a:pt x="88684" y="539267"/>
                  </a:lnTo>
                  <a:lnTo>
                    <a:pt x="69342" y="470903"/>
                  </a:lnTo>
                  <a:lnTo>
                    <a:pt x="64414" y="427824"/>
                  </a:lnTo>
                  <a:lnTo>
                    <a:pt x="64528" y="412229"/>
                  </a:lnTo>
                  <a:lnTo>
                    <a:pt x="64922" y="382905"/>
                  </a:lnTo>
                  <a:lnTo>
                    <a:pt x="65024" y="376402"/>
                  </a:lnTo>
                  <a:lnTo>
                    <a:pt x="68135" y="341020"/>
                  </a:lnTo>
                  <a:lnTo>
                    <a:pt x="68313" y="327571"/>
                  </a:lnTo>
                  <a:lnTo>
                    <a:pt x="66522" y="314325"/>
                  </a:lnTo>
                  <a:lnTo>
                    <a:pt x="62801" y="301447"/>
                  </a:lnTo>
                  <a:lnTo>
                    <a:pt x="57188" y="289153"/>
                  </a:lnTo>
                  <a:lnTo>
                    <a:pt x="40716" y="255054"/>
                  </a:lnTo>
                  <a:lnTo>
                    <a:pt x="24511" y="208953"/>
                  </a:lnTo>
                  <a:lnTo>
                    <a:pt x="13525" y="153047"/>
                  </a:lnTo>
                  <a:lnTo>
                    <a:pt x="12712" y="94373"/>
                  </a:lnTo>
                  <a:lnTo>
                    <a:pt x="12750" y="88976"/>
                  </a:lnTo>
                  <a:lnTo>
                    <a:pt x="27381" y="43510"/>
                  </a:lnTo>
                  <a:lnTo>
                    <a:pt x="61531" y="17995"/>
                  </a:lnTo>
                  <a:lnTo>
                    <a:pt x="96697" y="12712"/>
                  </a:lnTo>
                  <a:lnTo>
                    <a:pt x="108775" y="13296"/>
                  </a:lnTo>
                  <a:lnTo>
                    <a:pt x="155892" y="23964"/>
                  </a:lnTo>
                  <a:lnTo>
                    <a:pt x="193611" y="62877"/>
                  </a:lnTo>
                  <a:lnTo>
                    <a:pt x="216712" y="83388"/>
                  </a:lnTo>
                  <a:lnTo>
                    <a:pt x="251434" y="98742"/>
                  </a:lnTo>
                  <a:lnTo>
                    <a:pt x="294855" y="107022"/>
                  </a:lnTo>
                  <a:lnTo>
                    <a:pt x="298348" y="107327"/>
                  </a:lnTo>
                  <a:lnTo>
                    <a:pt x="301421" y="104749"/>
                  </a:lnTo>
                  <a:lnTo>
                    <a:pt x="302031" y="97751"/>
                  </a:lnTo>
                  <a:lnTo>
                    <a:pt x="299453" y="94678"/>
                  </a:lnTo>
                  <a:lnTo>
                    <a:pt x="295960" y="94373"/>
                  </a:lnTo>
                  <a:lnTo>
                    <a:pt x="263931" y="88976"/>
                  </a:lnTo>
                  <a:lnTo>
                    <a:pt x="236296" y="79387"/>
                  </a:lnTo>
                  <a:lnTo>
                    <a:pt x="214871" y="66675"/>
                  </a:lnTo>
                  <a:lnTo>
                    <a:pt x="201434" y="51892"/>
                  </a:lnTo>
                  <a:lnTo>
                    <a:pt x="216992" y="59436"/>
                  </a:lnTo>
                  <a:lnTo>
                    <a:pt x="232981" y="64770"/>
                  </a:lnTo>
                  <a:lnTo>
                    <a:pt x="247561" y="68237"/>
                  </a:lnTo>
                  <a:lnTo>
                    <a:pt x="258914" y="70167"/>
                  </a:lnTo>
                  <a:lnTo>
                    <a:pt x="259359" y="70332"/>
                  </a:lnTo>
                  <a:lnTo>
                    <a:pt x="259829" y="70446"/>
                  </a:lnTo>
                  <a:lnTo>
                    <a:pt x="260540" y="70535"/>
                  </a:lnTo>
                  <a:lnTo>
                    <a:pt x="266369" y="71043"/>
                  </a:lnTo>
                  <a:lnTo>
                    <a:pt x="266941" y="71018"/>
                  </a:lnTo>
                  <a:lnTo>
                    <a:pt x="267474" y="70916"/>
                  </a:lnTo>
                  <a:lnTo>
                    <a:pt x="282892" y="70891"/>
                  </a:lnTo>
                  <a:lnTo>
                    <a:pt x="303187" y="69049"/>
                  </a:lnTo>
                  <a:lnTo>
                    <a:pt x="324675" y="63969"/>
                  </a:lnTo>
                  <a:lnTo>
                    <a:pt x="335788" y="58293"/>
                  </a:lnTo>
                  <a:lnTo>
                    <a:pt x="343712" y="54267"/>
                  </a:lnTo>
                  <a:lnTo>
                    <a:pt x="363258" y="46304"/>
                  </a:lnTo>
                  <a:lnTo>
                    <a:pt x="395960" y="40894"/>
                  </a:lnTo>
                  <a:lnTo>
                    <a:pt x="434327" y="42049"/>
                  </a:lnTo>
                  <a:lnTo>
                    <a:pt x="470916" y="53809"/>
                  </a:lnTo>
                  <a:lnTo>
                    <a:pt x="500126" y="84874"/>
                  </a:lnTo>
                  <a:lnTo>
                    <a:pt x="506641" y="132778"/>
                  </a:lnTo>
                  <a:lnTo>
                    <a:pt x="506641" y="70967"/>
                  </a:lnTo>
                  <a:lnTo>
                    <a:pt x="477075" y="42710"/>
                  </a:lnTo>
                  <a:lnTo>
                    <a:pt x="436905" y="29552"/>
                  </a:lnTo>
                  <a:lnTo>
                    <a:pt x="394970" y="28117"/>
                  </a:lnTo>
                  <a:lnTo>
                    <a:pt x="358838" y="34340"/>
                  </a:lnTo>
                  <a:lnTo>
                    <a:pt x="336080" y="44132"/>
                  </a:lnTo>
                  <a:lnTo>
                    <a:pt x="317627" y="52946"/>
                  </a:lnTo>
                  <a:lnTo>
                    <a:pt x="296405" y="57124"/>
                  </a:lnTo>
                  <a:lnTo>
                    <a:pt x="277063" y="58293"/>
                  </a:lnTo>
                  <a:lnTo>
                    <a:pt x="264248" y="58051"/>
                  </a:lnTo>
                  <a:lnTo>
                    <a:pt x="251574" y="56070"/>
                  </a:lnTo>
                  <a:lnTo>
                    <a:pt x="234124" y="51892"/>
                  </a:lnTo>
                  <a:lnTo>
                    <a:pt x="232752" y="51562"/>
                  </a:lnTo>
                  <a:lnTo>
                    <a:pt x="212623" y="43751"/>
                  </a:lnTo>
                  <a:lnTo>
                    <a:pt x="196011" y="31864"/>
                  </a:lnTo>
                  <a:lnTo>
                    <a:pt x="175285" y="18275"/>
                  </a:lnTo>
                  <a:lnTo>
                    <a:pt x="159804" y="12712"/>
                  </a:lnTo>
                  <a:lnTo>
                    <a:pt x="140779" y="5880"/>
                  </a:lnTo>
                  <a:lnTo>
                    <a:pt x="99225" y="0"/>
                  </a:lnTo>
                  <a:lnTo>
                    <a:pt x="57391" y="5994"/>
                  </a:lnTo>
                  <a:lnTo>
                    <a:pt x="39116" y="14795"/>
                  </a:lnTo>
                  <a:lnTo>
                    <a:pt x="21590" y="30238"/>
                  </a:lnTo>
                  <a:lnTo>
                    <a:pt x="7620" y="54178"/>
                  </a:lnTo>
                  <a:lnTo>
                    <a:pt x="0" y="88442"/>
                  </a:lnTo>
                  <a:lnTo>
                    <a:pt x="889" y="154279"/>
                  </a:lnTo>
                  <a:lnTo>
                    <a:pt x="12255" y="212217"/>
                  </a:lnTo>
                  <a:lnTo>
                    <a:pt x="28994" y="259969"/>
                  </a:lnTo>
                  <a:lnTo>
                    <a:pt x="46050" y="295249"/>
                  </a:lnTo>
                  <a:lnTo>
                    <a:pt x="50876" y="305854"/>
                  </a:lnTo>
                  <a:lnTo>
                    <a:pt x="54089" y="316928"/>
                  </a:lnTo>
                  <a:lnTo>
                    <a:pt x="55524" y="327571"/>
                  </a:lnTo>
                  <a:lnTo>
                    <a:pt x="55575" y="332803"/>
                  </a:lnTo>
                  <a:lnTo>
                    <a:pt x="55486" y="339915"/>
                  </a:lnTo>
                  <a:lnTo>
                    <a:pt x="52362" y="375551"/>
                  </a:lnTo>
                  <a:lnTo>
                    <a:pt x="51371" y="422554"/>
                  </a:lnTo>
                  <a:lnTo>
                    <a:pt x="55562" y="465074"/>
                  </a:lnTo>
                  <a:lnTo>
                    <a:pt x="71145" y="532853"/>
                  </a:lnTo>
                  <a:lnTo>
                    <a:pt x="105092" y="568490"/>
                  </a:lnTo>
                  <a:lnTo>
                    <a:pt x="139103" y="576872"/>
                  </a:lnTo>
                  <a:lnTo>
                    <a:pt x="147231" y="574573"/>
                  </a:lnTo>
                  <a:lnTo>
                    <a:pt x="152819" y="569252"/>
                  </a:lnTo>
                  <a:lnTo>
                    <a:pt x="155422" y="564515"/>
                  </a:lnTo>
                  <a:lnTo>
                    <a:pt x="159664" y="556818"/>
                  </a:lnTo>
                  <a:lnTo>
                    <a:pt x="162039" y="538556"/>
                  </a:lnTo>
                  <a:lnTo>
                    <a:pt x="161366" y="515785"/>
                  </a:lnTo>
                  <a:lnTo>
                    <a:pt x="159092" y="489851"/>
                  </a:lnTo>
                  <a:lnTo>
                    <a:pt x="157759" y="475640"/>
                  </a:lnTo>
                  <a:lnTo>
                    <a:pt x="156705" y="461797"/>
                  </a:lnTo>
                  <a:lnTo>
                    <a:pt x="156324" y="451764"/>
                  </a:lnTo>
                  <a:lnTo>
                    <a:pt x="156260" y="447738"/>
                  </a:lnTo>
                  <a:lnTo>
                    <a:pt x="156591" y="437718"/>
                  </a:lnTo>
                  <a:lnTo>
                    <a:pt x="156857" y="434809"/>
                  </a:lnTo>
                  <a:lnTo>
                    <a:pt x="157276" y="428879"/>
                  </a:lnTo>
                  <a:lnTo>
                    <a:pt x="165277" y="389902"/>
                  </a:lnTo>
                  <a:lnTo>
                    <a:pt x="198031" y="369620"/>
                  </a:lnTo>
                  <a:lnTo>
                    <a:pt x="215747" y="367906"/>
                  </a:lnTo>
                  <a:lnTo>
                    <a:pt x="237121" y="368541"/>
                  </a:lnTo>
                  <a:lnTo>
                    <a:pt x="275424" y="376402"/>
                  </a:lnTo>
                  <a:lnTo>
                    <a:pt x="304177" y="402069"/>
                  </a:lnTo>
                  <a:lnTo>
                    <a:pt x="306590" y="414362"/>
                  </a:lnTo>
                  <a:lnTo>
                    <a:pt x="306578" y="422554"/>
                  </a:lnTo>
                  <a:lnTo>
                    <a:pt x="306463" y="428879"/>
                  </a:lnTo>
                  <a:lnTo>
                    <a:pt x="305295" y="441833"/>
                  </a:lnTo>
                  <a:lnTo>
                    <a:pt x="304685" y="447738"/>
                  </a:lnTo>
                  <a:lnTo>
                    <a:pt x="304431" y="450659"/>
                  </a:lnTo>
                  <a:lnTo>
                    <a:pt x="302831" y="461797"/>
                  </a:lnTo>
                  <a:lnTo>
                    <a:pt x="300113" y="474370"/>
                  </a:lnTo>
                  <a:lnTo>
                    <a:pt x="296672" y="487807"/>
                  </a:lnTo>
                  <a:lnTo>
                    <a:pt x="292900" y="501561"/>
                  </a:lnTo>
                  <a:lnTo>
                    <a:pt x="286156" y="526707"/>
                  </a:lnTo>
                  <a:lnTo>
                    <a:pt x="281597" y="548805"/>
                  </a:lnTo>
                  <a:lnTo>
                    <a:pt x="281508" y="549783"/>
                  </a:lnTo>
                  <a:lnTo>
                    <a:pt x="280708" y="567410"/>
                  </a:lnTo>
                  <a:lnTo>
                    <a:pt x="285292" y="580834"/>
                  </a:lnTo>
                  <a:lnTo>
                    <a:pt x="290728" y="586117"/>
                  </a:lnTo>
                  <a:lnTo>
                    <a:pt x="297903" y="589699"/>
                  </a:lnTo>
                  <a:lnTo>
                    <a:pt x="306641" y="591527"/>
                  </a:lnTo>
                  <a:lnTo>
                    <a:pt x="316725" y="591527"/>
                  </a:lnTo>
                  <a:lnTo>
                    <a:pt x="332422" y="588378"/>
                  </a:lnTo>
                  <a:lnTo>
                    <a:pt x="348310" y="581723"/>
                  </a:lnTo>
                  <a:lnTo>
                    <a:pt x="351167" y="579704"/>
                  </a:lnTo>
                  <a:lnTo>
                    <a:pt x="362242" y="571881"/>
                  </a:lnTo>
                  <a:lnTo>
                    <a:pt x="385546" y="530402"/>
                  </a:lnTo>
                  <a:lnTo>
                    <a:pt x="410679" y="454025"/>
                  </a:lnTo>
                  <a:lnTo>
                    <a:pt x="417868" y="407530"/>
                  </a:lnTo>
                  <a:lnTo>
                    <a:pt x="421347" y="367715"/>
                  </a:lnTo>
                  <a:lnTo>
                    <a:pt x="422884" y="358127"/>
                  </a:lnTo>
                  <a:lnTo>
                    <a:pt x="425767" y="349021"/>
                  </a:lnTo>
                  <a:lnTo>
                    <a:pt x="429958" y="340537"/>
                  </a:lnTo>
                  <a:lnTo>
                    <a:pt x="435381" y="332803"/>
                  </a:lnTo>
                  <a:lnTo>
                    <a:pt x="459054" y="300697"/>
                  </a:lnTo>
                  <a:lnTo>
                    <a:pt x="484670" y="255993"/>
                  </a:lnTo>
                  <a:lnTo>
                    <a:pt x="506603" y="199961"/>
                  </a:lnTo>
                  <a:lnTo>
                    <a:pt x="519290" y="133883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6816670"/>
              <a:ext cx="172707" cy="65684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570784" y="6606819"/>
              <a:ext cx="734695" cy="342265"/>
            </a:xfrm>
            <a:custGeom>
              <a:avLst/>
              <a:gdLst/>
              <a:ahLst/>
              <a:cxnLst/>
              <a:rect l="l" t="t" r="r" b="b"/>
              <a:pathLst>
                <a:path w="734695" h="342265">
                  <a:moveTo>
                    <a:pt x="79400" y="148539"/>
                  </a:moveTo>
                  <a:lnTo>
                    <a:pt x="76822" y="145465"/>
                  </a:lnTo>
                  <a:lnTo>
                    <a:pt x="3695" y="139065"/>
                  </a:lnTo>
                  <a:lnTo>
                    <a:pt x="622" y="141643"/>
                  </a:lnTo>
                  <a:lnTo>
                    <a:pt x="0" y="148640"/>
                  </a:lnTo>
                  <a:lnTo>
                    <a:pt x="2590" y="151714"/>
                  </a:lnTo>
                  <a:lnTo>
                    <a:pt x="6083" y="152019"/>
                  </a:lnTo>
                  <a:lnTo>
                    <a:pt x="75717" y="158115"/>
                  </a:lnTo>
                  <a:lnTo>
                    <a:pt x="78790" y="155524"/>
                  </a:lnTo>
                  <a:lnTo>
                    <a:pt x="79400" y="148539"/>
                  </a:lnTo>
                  <a:close/>
                </a:path>
                <a:path w="734695" h="342265">
                  <a:moveTo>
                    <a:pt x="89484" y="43472"/>
                  </a:moveTo>
                  <a:lnTo>
                    <a:pt x="88430" y="39585"/>
                  </a:lnTo>
                  <a:lnTo>
                    <a:pt x="18834" y="0"/>
                  </a:lnTo>
                  <a:lnTo>
                    <a:pt x="14973" y="1041"/>
                  </a:lnTo>
                  <a:lnTo>
                    <a:pt x="11506" y="7150"/>
                  </a:lnTo>
                  <a:lnTo>
                    <a:pt x="12560" y="11023"/>
                  </a:lnTo>
                  <a:lnTo>
                    <a:pt x="15608" y="12763"/>
                  </a:lnTo>
                  <a:lnTo>
                    <a:pt x="79921" y="49364"/>
                  </a:lnTo>
                  <a:lnTo>
                    <a:pt x="80797" y="49618"/>
                  </a:lnTo>
                  <a:lnTo>
                    <a:pt x="84086" y="49911"/>
                  </a:lnTo>
                  <a:lnTo>
                    <a:pt x="86487" y="48742"/>
                  </a:lnTo>
                  <a:lnTo>
                    <a:pt x="89484" y="43472"/>
                  </a:lnTo>
                  <a:close/>
                </a:path>
                <a:path w="734695" h="342265">
                  <a:moveTo>
                    <a:pt x="118935" y="247815"/>
                  </a:moveTo>
                  <a:lnTo>
                    <a:pt x="115455" y="241706"/>
                  </a:lnTo>
                  <a:lnTo>
                    <a:pt x="111569" y="240677"/>
                  </a:lnTo>
                  <a:lnTo>
                    <a:pt x="43472" y="279438"/>
                  </a:lnTo>
                  <a:lnTo>
                    <a:pt x="42405" y="283311"/>
                  </a:lnTo>
                  <a:lnTo>
                    <a:pt x="44145" y="286359"/>
                  </a:lnTo>
                  <a:lnTo>
                    <a:pt x="45212" y="288251"/>
                  </a:lnTo>
                  <a:lnTo>
                    <a:pt x="47104" y="289369"/>
                  </a:lnTo>
                  <a:lnTo>
                    <a:pt x="50355" y="289648"/>
                  </a:lnTo>
                  <a:lnTo>
                    <a:pt x="51638" y="289394"/>
                  </a:lnTo>
                  <a:lnTo>
                    <a:pt x="117868" y="251688"/>
                  </a:lnTo>
                  <a:lnTo>
                    <a:pt x="118935" y="247815"/>
                  </a:lnTo>
                  <a:close/>
                </a:path>
                <a:path w="734695" h="342265">
                  <a:moveTo>
                    <a:pt x="656005" y="336994"/>
                  </a:moveTo>
                  <a:lnTo>
                    <a:pt x="655637" y="332994"/>
                  </a:lnTo>
                  <a:lnTo>
                    <a:pt x="597992" y="285216"/>
                  </a:lnTo>
                  <a:lnTo>
                    <a:pt x="595299" y="282981"/>
                  </a:lnTo>
                  <a:lnTo>
                    <a:pt x="591286" y="283337"/>
                  </a:lnTo>
                  <a:lnTo>
                    <a:pt x="586816" y="288747"/>
                  </a:lnTo>
                  <a:lnTo>
                    <a:pt x="587184" y="292760"/>
                  </a:lnTo>
                  <a:lnTo>
                    <a:pt x="645858" y="341388"/>
                  </a:lnTo>
                  <a:lnTo>
                    <a:pt x="647077" y="341858"/>
                  </a:lnTo>
                  <a:lnTo>
                    <a:pt x="650328" y="342150"/>
                  </a:lnTo>
                  <a:lnTo>
                    <a:pt x="652386" y="341363"/>
                  </a:lnTo>
                  <a:lnTo>
                    <a:pt x="656005" y="336994"/>
                  </a:lnTo>
                  <a:close/>
                </a:path>
                <a:path w="734695" h="342265">
                  <a:moveTo>
                    <a:pt x="721766" y="204736"/>
                  </a:moveTo>
                  <a:lnTo>
                    <a:pt x="719175" y="201663"/>
                  </a:lnTo>
                  <a:lnTo>
                    <a:pt x="715683" y="201358"/>
                  </a:lnTo>
                  <a:lnTo>
                    <a:pt x="646049" y="195262"/>
                  </a:lnTo>
                  <a:lnTo>
                    <a:pt x="642975" y="197853"/>
                  </a:lnTo>
                  <a:lnTo>
                    <a:pt x="642366" y="204838"/>
                  </a:lnTo>
                  <a:lnTo>
                    <a:pt x="644944" y="207911"/>
                  </a:lnTo>
                  <a:lnTo>
                    <a:pt x="718070" y="214312"/>
                  </a:lnTo>
                  <a:lnTo>
                    <a:pt x="721144" y="211734"/>
                  </a:lnTo>
                  <a:lnTo>
                    <a:pt x="721766" y="204736"/>
                  </a:lnTo>
                  <a:close/>
                </a:path>
                <a:path w="734695" h="342265">
                  <a:moveTo>
                    <a:pt x="734402" y="70396"/>
                  </a:moveTo>
                  <a:lnTo>
                    <a:pt x="732040" y="63779"/>
                  </a:lnTo>
                  <a:lnTo>
                    <a:pt x="728421" y="62064"/>
                  </a:lnTo>
                  <a:lnTo>
                    <a:pt x="653008" y="88988"/>
                  </a:lnTo>
                  <a:lnTo>
                    <a:pt x="651294" y="92621"/>
                  </a:lnTo>
                  <a:lnTo>
                    <a:pt x="652475" y="95923"/>
                  </a:lnTo>
                  <a:lnTo>
                    <a:pt x="653338" y="98336"/>
                  </a:lnTo>
                  <a:lnTo>
                    <a:pt x="655497" y="99898"/>
                  </a:lnTo>
                  <a:lnTo>
                    <a:pt x="658787" y="100190"/>
                  </a:lnTo>
                  <a:lnTo>
                    <a:pt x="659688" y="100088"/>
                  </a:lnTo>
                  <a:lnTo>
                    <a:pt x="732688" y="74028"/>
                  </a:lnTo>
                  <a:lnTo>
                    <a:pt x="734402" y="70396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" name="object 215"/>
          <p:cNvGrpSpPr/>
          <p:nvPr/>
        </p:nvGrpSpPr>
        <p:grpSpPr>
          <a:xfrm>
            <a:off x="2570791" y="0"/>
            <a:ext cx="632460" cy="466090"/>
            <a:chOff x="2570791" y="0"/>
            <a:chExt cx="632460" cy="466090"/>
          </a:xfrm>
        </p:grpSpPr>
        <p:sp>
          <p:nvSpPr>
            <p:cNvPr id="216" name="object 216"/>
            <p:cNvSpPr/>
            <p:nvPr/>
          </p:nvSpPr>
          <p:spPr>
            <a:xfrm>
              <a:off x="2683903" y="12"/>
              <a:ext cx="518795" cy="466090"/>
            </a:xfrm>
            <a:custGeom>
              <a:avLst/>
              <a:gdLst/>
              <a:ahLst/>
              <a:cxnLst/>
              <a:rect l="l" t="t" r="r" b="b"/>
              <a:pathLst>
                <a:path w="518794" h="466090">
                  <a:moveTo>
                    <a:pt x="180797" y="35610"/>
                  </a:moveTo>
                  <a:lnTo>
                    <a:pt x="178219" y="32524"/>
                  </a:lnTo>
                  <a:lnTo>
                    <a:pt x="171221" y="31915"/>
                  </a:lnTo>
                  <a:lnTo>
                    <a:pt x="168148" y="34505"/>
                  </a:lnTo>
                  <a:lnTo>
                    <a:pt x="165036" y="69964"/>
                  </a:lnTo>
                  <a:lnTo>
                    <a:pt x="167627" y="73037"/>
                  </a:lnTo>
                  <a:lnTo>
                    <a:pt x="171119" y="73342"/>
                  </a:lnTo>
                  <a:lnTo>
                    <a:pt x="174612" y="73647"/>
                  </a:lnTo>
                  <a:lnTo>
                    <a:pt x="177698" y="71069"/>
                  </a:lnTo>
                  <a:lnTo>
                    <a:pt x="180797" y="35610"/>
                  </a:lnTo>
                  <a:close/>
                </a:path>
                <a:path w="518794" h="466090">
                  <a:moveTo>
                    <a:pt x="341833" y="49695"/>
                  </a:moveTo>
                  <a:lnTo>
                    <a:pt x="339242" y="46621"/>
                  </a:lnTo>
                  <a:lnTo>
                    <a:pt x="335749" y="46316"/>
                  </a:lnTo>
                  <a:lnTo>
                    <a:pt x="332257" y="46012"/>
                  </a:lnTo>
                  <a:lnTo>
                    <a:pt x="329171" y="48590"/>
                  </a:lnTo>
                  <a:lnTo>
                    <a:pt x="326072" y="84048"/>
                  </a:lnTo>
                  <a:lnTo>
                    <a:pt x="328650" y="87134"/>
                  </a:lnTo>
                  <a:lnTo>
                    <a:pt x="335648" y="87744"/>
                  </a:lnTo>
                  <a:lnTo>
                    <a:pt x="338721" y="85153"/>
                  </a:lnTo>
                  <a:lnTo>
                    <a:pt x="341833" y="49695"/>
                  </a:lnTo>
                  <a:close/>
                </a:path>
                <a:path w="518794" h="466090">
                  <a:moveTo>
                    <a:pt x="518782" y="7899"/>
                  </a:moveTo>
                  <a:lnTo>
                    <a:pt x="518426" y="0"/>
                  </a:lnTo>
                  <a:lnTo>
                    <a:pt x="506018" y="0"/>
                  </a:lnTo>
                  <a:lnTo>
                    <a:pt x="506133" y="6794"/>
                  </a:lnTo>
                  <a:lnTo>
                    <a:pt x="493026" y="72847"/>
                  </a:lnTo>
                  <a:lnTo>
                    <a:pt x="470611" y="128244"/>
                  </a:lnTo>
                  <a:lnTo>
                    <a:pt x="445706" y="170916"/>
                  </a:lnTo>
                  <a:lnTo>
                    <a:pt x="425081" y="198755"/>
                  </a:lnTo>
                  <a:lnTo>
                    <a:pt x="418541" y="208076"/>
                  </a:lnTo>
                  <a:lnTo>
                    <a:pt x="413512" y="218249"/>
                  </a:lnTo>
                  <a:lnTo>
                    <a:pt x="410044" y="229158"/>
                  </a:lnTo>
                  <a:lnTo>
                    <a:pt x="408190" y="240626"/>
                  </a:lnTo>
                  <a:lnTo>
                    <a:pt x="404710" y="280441"/>
                  </a:lnTo>
                  <a:lnTo>
                    <a:pt x="396621" y="330200"/>
                  </a:lnTo>
                  <a:lnTo>
                    <a:pt x="384060" y="372541"/>
                  </a:lnTo>
                  <a:lnTo>
                    <a:pt x="360184" y="427507"/>
                  </a:lnTo>
                  <a:lnTo>
                    <a:pt x="329158" y="449986"/>
                  </a:lnTo>
                  <a:lnTo>
                    <a:pt x="305574" y="453720"/>
                  </a:lnTo>
                  <a:lnTo>
                    <a:pt x="298234" y="451675"/>
                  </a:lnTo>
                  <a:lnTo>
                    <a:pt x="294982" y="447294"/>
                  </a:lnTo>
                  <a:lnTo>
                    <a:pt x="292608" y="436473"/>
                  </a:lnTo>
                  <a:lnTo>
                    <a:pt x="294525" y="419608"/>
                  </a:lnTo>
                  <a:lnTo>
                    <a:pt x="299085" y="399491"/>
                  </a:lnTo>
                  <a:lnTo>
                    <a:pt x="304634" y="378968"/>
                  </a:lnTo>
                  <a:lnTo>
                    <a:pt x="308521" y="364794"/>
                  </a:lnTo>
                  <a:lnTo>
                    <a:pt x="312077" y="350862"/>
                  </a:lnTo>
                  <a:lnTo>
                    <a:pt x="314896" y="337693"/>
                  </a:lnTo>
                  <a:lnTo>
                    <a:pt x="316572" y="325780"/>
                  </a:lnTo>
                  <a:lnTo>
                    <a:pt x="316839" y="322656"/>
                  </a:lnTo>
                  <a:lnTo>
                    <a:pt x="317423" y="317169"/>
                  </a:lnTo>
                  <a:lnTo>
                    <a:pt x="318668" y="302895"/>
                  </a:lnTo>
                  <a:lnTo>
                    <a:pt x="318604" y="286258"/>
                  </a:lnTo>
                  <a:lnTo>
                    <a:pt x="315341" y="271106"/>
                  </a:lnTo>
                  <a:lnTo>
                    <a:pt x="286385" y="241922"/>
                  </a:lnTo>
                  <a:lnTo>
                    <a:pt x="241300" y="230276"/>
                  </a:lnTo>
                  <a:lnTo>
                    <a:pt x="240995" y="230200"/>
                  </a:lnTo>
                  <a:lnTo>
                    <a:pt x="240360" y="230124"/>
                  </a:lnTo>
                  <a:lnTo>
                    <a:pt x="234911" y="229641"/>
                  </a:lnTo>
                  <a:lnTo>
                    <a:pt x="234772" y="229628"/>
                  </a:lnTo>
                  <a:lnTo>
                    <a:pt x="234391" y="229641"/>
                  </a:lnTo>
                  <a:lnTo>
                    <a:pt x="234137" y="229641"/>
                  </a:lnTo>
                  <a:lnTo>
                    <a:pt x="211455" y="229400"/>
                  </a:lnTo>
                  <a:lnTo>
                    <a:pt x="192354" y="231787"/>
                  </a:lnTo>
                  <a:lnTo>
                    <a:pt x="154178" y="256933"/>
                  </a:lnTo>
                  <a:lnTo>
                    <a:pt x="144106" y="301752"/>
                  </a:lnTo>
                  <a:lnTo>
                    <a:pt x="143687" y="307784"/>
                  </a:lnTo>
                  <a:lnTo>
                    <a:pt x="143433" y="310629"/>
                  </a:lnTo>
                  <a:lnTo>
                    <a:pt x="143205" y="317169"/>
                  </a:lnTo>
                  <a:lnTo>
                    <a:pt x="143078" y="324675"/>
                  </a:lnTo>
                  <a:lnTo>
                    <a:pt x="143497" y="336118"/>
                  </a:lnTo>
                  <a:lnTo>
                    <a:pt x="144614" y="350862"/>
                  </a:lnTo>
                  <a:lnTo>
                    <a:pt x="145948" y="365074"/>
                  </a:lnTo>
                  <a:lnTo>
                    <a:pt x="147840" y="386257"/>
                  </a:lnTo>
                  <a:lnTo>
                    <a:pt x="143586" y="434060"/>
                  </a:lnTo>
                  <a:lnTo>
                    <a:pt x="132016" y="438531"/>
                  </a:lnTo>
                  <a:lnTo>
                    <a:pt x="122770" y="436067"/>
                  </a:lnTo>
                  <a:lnTo>
                    <a:pt x="88176" y="413296"/>
                  </a:lnTo>
                  <a:lnTo>
                    <a:pt x="68834" y="344932"/>
                  </a:lnTo>
                  <a:lnTo>
                    <a:pt x="63906" y="301853"/>
                  </a:lnTo>
                  <a:lnTo>
                    <a:pt x="64020" y="286258"/>
                  </a:lnTo>
                  <a:lnTo>
                    <a:pt x="64414" y="256933"/>
                  </a:lnTo>
                  <a:lnTo>
                    <a:pt x="64516" y="250431"/>
                  </a:lnTo>
                  <a:lnTo>
                    <a:pt x="67627" y="215036"/>
                  </a:lnTo>
                  <a:lnTo>
                    <a:pt x="67805" y="201587"/>
                  </a:lnTo>
                  <a:lnTo>
                    <a:pt x="66014" y="188341"/>
                  </a:lnTo>
                  <a:lnTo>
                    <a:pt x="62293" y="175475"/>
                  </a:lnTo>
                  <a:lnTo>
                    <a:pt x="56680" y="163169"/>
                  </a:lnTo>
                  <a:lnTo>
                    <a:pt x="40208" y="129082"/>
                  </a:lnTo>
                  <a:lnTo>
                    <a:pt x="24003" y="82969"/>
                  </a:lnTo>
                  <a:lnTo>
                    <a:pt x="13017" y="27063"/>
                  </a:lnTo>
                  <a:lnTo>
                    <a:pt x="12636" y="0"/>
                  </a:lnTo>
                  <a:lnTo>
                    <a:pt x="0" y="0"/>
                  </a:lnTo>
                  <a:lnTo>
                    <a:pt x="381" y="28308"/>
                  </a:lnTo>
                  <a:lnTo>
                    <a:pt x="11747" y="86245"/>
                  </a:lnTo>
                  <a:lnTo>
                    <a:pt x="28486" y="133985"/>
                  </a:lnTo>
                  <a:lnTo>
                    <a:pt x="45542" y="169265"/>
                  </a:lnTo>
                  <a:lnTo>
                    <a:pt x="50368" y="179870"/>
                  </a:lnTo>
                  <a:lnTo>
                    <a:pt x="53581" y="190957"/>
                  </a:lnTo>
                  <a:lnTo>
                    <a:pt x="55016" y="201587"/>
                  </a:lnTo>
                  <a:lnTo>
                    <a:pt x="55067" y="206819"/>
                  </a:lnTo>
                  <a:lnTo>
                    <a:pt x="54978" y="213931"/>
                  </a:lnTo>
                  <a:lnTo>
                    <a:pt x="51854" y="249567"/>
                  </a:lnTo>
                  <a:lnTo>
                    <a:pt x="50863" y="296583"/>
                  </a:lnTo>
                  <a:lnTo>
                    <a:pt x="55054" y="339090"/>
                  </a:lnTo>
                  <a:lnTo>
                    <a:pt x="70637" y="406869"/>
                  </a:lnTo>
                  <a:lnTo>
                    <a:pt x="104584" y="442518"/>
                  </a:lnTo>
                  <a:lnTo>
                    <a:pt x="138595" y="450888"/>
                  </a:lnTo>
                  <a:lnTo>
                    <a:pt x="146723" y="448589"/>
                  </a:lnTo>
                  <a:lnTo>
                    <a:pt x="152311" y="443268"/>
                  </a:lnTo>
                  <a:lnTo>
                    <a:pt x="154914" y="438531"/>
                  </a:lnTo>
                  <a:lnTo>
                    <a:pt x="159156" y="430847"/>
                  </a:lnTo>
                  <a:lnTo>
                    <a:pt x="161531" y="412584"/>
                  </a:lnTo>
                  <a:lnTo>
                    <a:pt x="160858" y="389813"/>
                  </a:lnTo>
                  <a:lnTo>
                    <a:pt x="158584" y="363867"/>
                  </a:lnTo>
                  <a:lnTo>
                    <a:pt x="157251" y="349669"/>
                  </a:lnTo>
                  <a:lnTo>
                    <a:pt x="156197" y="335826"/>
                  </a:lnTo>
                  <a:lnTo>
                    <a:pt x="155816" y="325780"/>
                  </a:lnTo>
                  <a:lnTo>
                    <a:pt x="155752" y="321754"/>
                  </a:lnTo>
                  <a:lnTo>
                    <a:pt x="156083" y="311734"/>
                  </a:lnTo>
                  <a:lnTo>
                    <a:pt x="156349" y="308825"/>
                  </a:lnTo>
                  <a:lnTo>
                    <a:pt x="156768" y="302895"/>
                  </a:lnTo>
                  <a:lnTo>
                    <a:pt x="164769" y="263931"/>
                  </a:lnTo>
                  <a:lnTo>
                    <a:pt x="197523" y="243649"/>
                  </a:lnTo>
                  <a:lnTo>
                    <a:pt x="215239" y="241922"/>
                  </a:lnTo>
                  <a:lnTo>
                    <a:pt x="236613" y="242557"/>
                  </a:lnTo>
                  <a:lnTo>
                    <a:pt x="274916" y="250431"/>
                  </a:lnTo>
                  <a:lnTo>
                    <a:pt x="303669" y="276085"/>
                  </a:lnTo>
                  <a:lnTo>
                    <a:pt x="306082" y="288391"/>
                  </a:lnTo>
                  <a:lnTo>
                    <a:pt x="306070" y="296583"/>
                  </a:lnTo>
                  <a:lnTo>
                    <a:pt x="305955" y="302895"/>
                  </a:lnTo>
                  <a:lnTo>
                    <a:pt x="304787" y="315849"/>
                  </a:lnTo>
                  <a:lnTo>
                    <a:pt x="304177" y="321754"/>
                  </a:lnTo>
                  <a:lnTo>
                    <a:pt x="303923" y="324675"/>
                  </a:lnTo>
                  <a:lnTo>
                    <a:pt x="302323" y="335826"/>
                  </a:lnTo>
                  <a:lnTo>
                    <a:pt x="299605" y="348386"/>
                  </a:lnTo>
                  <a:lnTo>
                    <a:pt x="296164" y="361823"/>
                  </a:lnTo>
                  <a:lnTo>
                    <a:pt x="292392" y="375577"/>
                  </a:lnTo>
                  <a:lnTo>
                    <a:pt x="285648" y="400735"/>
                  </a:lnTo>
                  <a:lnTo>
                    <a:pt x="281089" y="422833"/>
                  </a:lnTo>
                  <a:lnTo>
                    <a:pt x="281000" y="423811"/>
                  </a:lnTo>
                  <a:lnTo>
                    <a:pt x="280200" y="441426"/>
                  </a:lnTo>
                  <a:lnTo>
                    <a:pt x="284784" y="454850"/>
                  </a:lnTo>
                  <a:lnTo>
                    <a:pt x="290220" y="460133"/>
                  </a:lnTo>
                  <a:lnTo>
                    <a:pt x="297395" y="463727"/>
                  </a:lnTo>
                  <a:lnTo>
                    <a:pt x="306133" y="465556"/>
                  </a:lnTo>
                  <a:lnTo>
                    <a:pt x="316217" y="465543"/>
                  </a:lnTo>
                  <a:lnTo>
                    <a:pt x="331914" y="462407"/>
                  </a:lnTo>
                  <a:lnTo>
                    <a:pt x="347802" y="455752"/>
                  </a:lnTo>
                  <a:lnTo>
                    <a:pt x="350659" y="453720"/>
                  </a:lnTo>
                  <a:lnTo>
                    <a:pt x="361734" y="445909"/>
                  </a:lnTo>
                  <a:lnTo>
                    <a:pt x="385038" y="404418"/>
                  </a:lnTo>
                  <a:lnTo>
                    <a:pt x="410171" y="328041"/>
                  </a:lnTo>
                  <a:lnTo>
                    <a:pt x="417360" y="281546"/>
                  </a:lnTo>
                  <a:lnTo>
                    <a:pt x="420839" y="241731"/>
                  </a:lnTo>
                  <a:lnTo>
                    <a:pt x="422376" y="232143"/>
                  </a:lnTo>
                  <a:lnTo>
                    <a:pt x="425259" y="223050"/>
                  </a:lnTo>
                  <a:lnTo>
                    <a:pt x="429450" y="214566"/>
                  </a:lnTo>
                  <a:lnTo>
                    <a:pt x="434873" y="206819"/>
                  </a:lnTo>
                  <a:lnTo>
                    <a:pt x="458546" y="174726"/>
                  </a:lnTo>
                  <a:lnTo>
                    <a:pt x="484162" y="130022"/>
                  </a:lnTo>
                  <a:lnTo>
                    <a:pt x="506095" y="73990"/>
                  </a:lnTo>
                  <a:lnTo>
                    <a:pt x="518782" y="7899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43728" y="131018"/>
              <a:ext cx="172707" cy="65684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2570784" y="60235"/>
              <a:ext cx="119380" cy="151130"/>
            </a:xfrm>
            <a:custGeom>
              <a:avLst/>
              <a:gdLst/>
              <a:ahLst/>
              <a:cxnLst/>
              <a:rect l="l" t="t" r="r" b="b"/>
              <a:pathLst>
                <a:path w="119380" h="151129">
                  <a:moveTo>
                    <a:pt x="79400" y="9474"/>
                  </a:moveTo>
                  <a:lnTo>
                    <a:pt x="76822" y="6400"/>
                  </a:lnTo>
                  <a:lnTo>
                    <a:pt x="3695" y="0"/>
                  </a:lnTo>
                  <a:lnTo>
                    <a:pt x="622" y="2578"/>
                  </a:lnTo>
                  <a:lnTo>
                    <a:pt x="0" y="9575"/>
                  </a:lnTo>
                  <a:lnTo>
                    <a:pt x="2590" y="12649"/>
                  </a:lnTo>
                  <a:lnTo>
                    <a:pt x="6083" y="12954"/>
                  </a:lnTo>
                  <a:lnTo>
                    <a:pt x="75717" y="19050"/>
                  </a:lnTo>
                  <a:lnTo>
                    <a:pt x="78790" y="16459"/>
                  </a:lnTo>
                  <a:lnTo>
                    <a:pt x="79400" y="9474"/>
                  </a:lnTo>
                  <a:close/>
                </a:path>
                <a:path w="119380" h="151129">
                  <a:moveTo>
                    <a:pt x="118935" y="108750"/>
                  </a:moveTo>
                  <a:lnTo>
                    <a:pt x="115455" y="102641"/>
                  </a:lnTo>
                  <a:lnTo>
                    <a:pt x="111569" y="101612"/>
                  </a:lnTo>
                  <a:lnTo>
                    <a:pt x="43472" y="140373"/>
                  </a:lnTo>
                  <a:lnTo>
                    <a:pt x="42405" y="144246"/>
                  </a:lnTo>
                  <a:lnTo>
                    <a:pt x="44145" y="147294"/>
                  </a:lnTo>
                  <a:lnTo>
                    <a:pt x="45212" y="149186"/>
                  </a:lnTo>
                  <a:lnTo>
                    <a:pt x="47104" y="150304"/>
                  </a:lnTo>
                  <a:lnTo>
                    <a:pt x="50355" y="150583"/>
                  </a:lnTo>
                  <a:lnTo>
                    <a:pt x="51638" y="150329"/>
                  </a:lnTo>
                  <a:lnTo>
                    <a:pt x="117868" y="112623"/>
                  </a:lnTo>
                  <a:lnTo>
                    <a:pt x="118935" y="108750"/>
                  </a:lnTo>
                  <a:close/>
                </a:path>
              </a:pathLst>
            </a:custGeom>
            <a:solidFill>
              <a:srgbClr val="00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9" name="object 219"/>
          <p:cNvSpPr/>
          <p:nvPr/>
        </p:nvSpPr>
        <p:spPr>
          <a:xfrm>
            <a:off x="3213158" y="116420"/>
            <a:ext cx="80010" cy="19050"/>
          </a:xfrm>
          <a:custGeom>
            <a:avLst/>
            <a:gdLst/>
            <a:ahLst/>
            <a:cxnLst/>
            <a:rect l="l" t="t" r="r" b="b"/>
            <a:pathLst>
              <a:path w="80010" h="19050">
                <a:moveTo>
                  <a:pt x="3682" y="0"/>
                </a:moveTo>
                <a:lnTo>
                  <a:pt x="609" y="2590"/>
                </a:lnTo>
                <a:lnTo>
                  <a:pt x="0" y="9575"/>
                </a:lnTo>
                <a:lnTo>
                  <a:pt x="2578" y="12649"/>
                </a:lnTo>
                <a:lnTo>
                  <a:pt x="75704" y="19050"/>
                </a:lnTo>
                <a:lnTo>
                  <a:pt x="78778" y="16471"/>
                </a:lnTo>
                <a:lnTo>
                  <a:pt x="79400" y="9474"/>
                </a:lnTo>
                <a:lnTo>
                  <a:pt x="76809" y="6400"/>
                </a:lnTo>
                <a:lnTo>
                  <a:pt x="73317" y="6096"/>
                </a:lnTo>
                <a:lnTo>
                  <a:pt x="3682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157608" y="204148"/>
            <a:ext cx="69215" cy="59690"/>
          </a:xfrm>
          <a:custGeom>
            <a:avLst/>
            <a:gdLst/>
            <a:ahLst/>
            <a:cxnLst/>
            <a:rect l="l" t="t" r="r" b="b"/>
            <a:pathLst>
              <a:path w="69214" h="59689">
                <a:moveTo>
                  <a:pt x="8483" y="0"/>
                </a:moveTo>
                <a:lnTo>
                  <a:pt x="4470" y="355"/>
                </a:lnTo>
                <a:lnTo>
                  <a:pt x="0" y="5765"/>
                </a:lnTo>
                <a:lnTo>
                  <a:pt x="368" y="9779"/>
                </a:lnTo>
                <a:lnTo>
                  <a:pt x="59042" y="58407"/>
                </a:lnTo>
                <a:lnTo>
                  <a:pt x="60261" y="58877"/>
                </a:lnTo>
                <a:lnTo>
                  <a:pt x="63512" y="59169"/>
                </a:lnTo>
                <a:lnTo>
                  <a:pt x="65570" y="58381"/>
                </a:lnTo>
                <a:lnTo>
                  <a:pt x="69189" y="54013"/>
                </a:lnTo>
                <a:lnTo>
                  <a:pt x="68821" y="50012"/>
                </a:lnTo>
                <a:lnTo>
                  <a:pt x="11175" y="2235"/>
                </a:lnTo>
                <a:lnTo>
                  <a:pt x="8483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22086" y="0"/>
            <a:ext cx="67945" cy="21590"/>
          </a:xfrm>
          <a:custGeom>
            <a:avLst/>
            <a:gdLst/>
            <a:ahLst/>
            <a:cxnLst/>
            <a:rect l="l" t="t" r="r" b="b"/>
            <a:pathLst>
              <a:path w="67945" h="21590">
                <a:moveTo>
                  <a:pt x="67939" y="0"/>
                </a:moveTo>
                <a:lnTo>
                  <a:pt x="30150" y="0"/>
                </a:lnTo>
                <a:lnTo>
                  <a:pt x="1714" y="10154"/>
                </a:lnTo>
                <a:lnTo>
                  <a:pt x="0" y="13786"/>
                </a:lnTo>
                <a:lnTo>
                  <a:pt x="2044" y="19501"/>
                </a:lnTo>
                <a:lnTo>
                  <a:pt x="4203" y="21063"/>
                </a:lnTo>
                <a:lnTo>
                  <a:pt x="7492" y="21356"/>
                </a:lnTo>
                <a:lnTo>
                  <a:pt x="8394" y="21254"/>
                </a:lnTo>
                <a:lnTo>
                  <a:pt x="67939" y="0"/>
                </a:lnTo>
                <a:close/>
              </a:path>
            </a:pathLst>
          </a:custGeom>
          <a:solidFill>
            <a:srgbClr val="00B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2" name="object 222"/>
          <p:cNvGrpSpPr/>
          <p:nvPr/>
        </p:nvGrpSpPr>
        <p:grpSpPr>
          <a:xfrm>
            <a:off x="-1446" y="1722873"/>
            <a:ext cx="719455" cy="599440"/>
            <a:chOff x="-1446" y="1722873"/>
            <a:chExt cx="719455" cy="599440"/>
          </a:xfrm>
        </p:grpSpPr>
        <p:sp>
          <p:nvSpPr>
            <p:cNvPr id="223" name="object 223"/>
            <p:cNvSpPr/>
            <p:nvPr/>
          </p:nvSpPr>
          <p:spPr>
            <a:xfrm>
              <a:off x="87223" y="1722881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45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33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66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1981749"/>
              <a:ext cx="172186" cy="68376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-1435" y="1763597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6" name="object 226"/>
          <p:cNvGrpSpPr/>
          <p:nvPr/>
        </p:nvGrpSpPr>
        <p:grpSpPr>
          <a:xfrm>
            <a:off x="-1446" y="3060004"/>
            <a:ext cx="719455" cy="599440"/>
            <a:chOff x="-1446" y="3060004"/>
            <a:chExt cx="719455" cy="599440"/>
          </a:xfrm>
        </p:grpSpPr>
        <p:sp>
          <p:nvSpPr>
            <p:cNvPr id="227" name="object 227"/>
            <p:cNvSpPr/>
            <p:nvPr/>
          </p:nvSpPr>
          <p:spPr>
            <a:xfrm>
              <a:off x="87223" y="3060014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508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76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33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3318880"/>
              <a:ext cx="172186" cy="68376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-1435" y="3100730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0" name="object 230"/>
          <p:cNvGrpSpPr/>
          <p:nvPr/>
        </p:nvGrpSpPr>
        <p:grpSpPr>
          <a:xfrm>
            <a:off x="-1446" y="4397135"/>
            <a:ext cx="607695" cy="599440"/>
            <a:chOff x="-1446" y="4397135"/>
            <a:chExt cx="607695" cy="599440"/>
          </a:xfrm>
        </p:grpSpPr>
        <p:sp>
          <p:nvSpPr>
            <p:cNvPr id="231" name="object 231"/>
            <p:cNvSpPr/>
            <p:nvPr/>
          </p:nvSpPr>
          <p:spPr>
            <a:xfrm>
              <a:off x="87223" y="4397146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196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61"/>
                  </a:lnTo>
                  <a:lnTo>
                    <a:pt x="479806" y="259549"/>
                  </a:lnTo>
                  <a:lnTo>
                    <a:pt x="465416" y="291084"/>
                  </a:lnTo>
                  <a:lnTo>
                    <a:pt x="460959" y="301548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77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26"/>
                  </a:lnTo>
                  <a:lnTo>
                    <a:pt x="385114" y="491629"/>
                  </a:lnTo>
                  <a:lnTo>
                    <a:pt x="385953" y="477380"/>
                  </a:lnTo>
                  <a:lnTo>
                    <a:pt x="386397" y="466255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07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67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16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71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27"/>
                  </a:lnTo>
                  <a:lnTo>
                    <a:pt x="133337" y="466255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34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73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03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53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93776" y="27495"/>
                  </a:lnTo>
                  <a:lnTo>
                    <a:pt x="475818" y="12763"/>
                  </a:lnTo>
                  <a:lnTo>
                    <a:pt x="457149" y="4521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66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69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61"/>
                  </a:lnTo>
                  <a:lnTo>
                    <a:pt x="37731" y="266966"/>
                  </a:lnTo>
                  <a:lnTo>
                    <a:pt x="64033" y="310184"/>
                  </a:lnTo>
                  <a:lnTo>
                    <a:pt x="88049" y="341160"/>
                  </a:lnTo>
                  <a:lnTo>
                    <a:pt x="94983" y="350520"/>
                  </a:lnTo>
                  <a:lnTo>
                    <a:pt x="100431" y="360692"/>
                  </a:lnTo>
                  <a:lnTo>
                    <a:pt x="104305" y="371525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82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28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72"/>
                  </a:lnTo>
                  <a:lnTo>
                    <a:pt x="230924" y="481063"/>
                  </a:lnTo>
                  <a:lnTo>
                    <a:pt x="227774" y="468604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72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83"/>
                  </a:lnTo>
                  <a:lnTo>
                    <a:pt x="373214" y="477723"/>
                  </a:lnTo>
                  <a:lnTo>
                    <a:pt x="372249" y="494372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43268" y="558520"/>
                  </a:lnTo>
                  <a:lnTo>
                    <a:pt x="469023" y="500583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19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4656010"/>
              <a:ext cx="172186" cy="68376"/>
            </a:xfrm>
            <a:prstGeom prst="rect">
              <a:avLst/>
            </a:prstGeom>
          </p:spPr>
        </p:pic>
        <p:sp>
          <p:nvSpPr>
            <p:cNvPr id="233" name="object 233"/>
            <p:cNvSpPr/>
            <p:nvPr/>
          </p:nvSpPr>
          <p:spPr>
            <a:xfrm>
              <a:off x="-1435" y="4528832"/>
              <a:ext cx="137795" cy="273050"/>
            </a:xfrm>
            <a:custGeom>
              <a:avLst/>
              <a:gdLst/>
              <a:ahLst/>
              <a:cxnLst/>
              <a:rect l="l" t="t" r="r" b="b"/>
              <a:pathLst>
                <a:path w="137795" h="273050">
                  <a:moveTo>
                    <a:pt x="66497" y="23672"/>
                  </a:moveTo>
                  <a:lnTo>
                    <a:pt x="64655" y="20104"/>
                  </a:lnTo>
                  <a:lnTo>
                    <a:pt x="1435" y="0"/>
                  </a:lnTo>
                  <a:lnTo>
                    <a:pt x="1435" y="13322"/>
                  </a:lnTo>
                  <a:lnTo>
                    <a:pt x="58356" y="31432"/>
                  </a:lnTo>
                  <a:lnTo>
                    <a:pt x="59270" y="31508"/>
                  </a:lnTo>
                  <a:lnTo>
                    <a:pt x="62547" y="31102"/>
                  </a:lnTo>
                  <a:lnTo>
                    <a:pt x="64655" y="29464"/>
                  </a:lnTo>
                  <a:lnTo>
                    <a:pt x="66497" y="23672"/>
                  </a:lnTo>
                  <a:close/>
                </a:path>
                <a:path w="137795" h="273050">
                  <a:moveTo>
                    <a:pt x="79349" y="135509"/>
                  </a:moveTo>
                  <a:lnTo>
                    <a:pt x="78486" y="128536"/>
                  </a:lnTo>
                  <a:lnTo>
                    <a:pt x="75323" y="126072"/>
                  </a:lnTo>
                  <a:lnTo>
                    <a:pt x="2463" y="135013"/>
                  </a:lnTo>
                  <a:lnTo>
                    <a:pt x="0" y="138176"/>
                  </a:lnTo>
                  <a:lnTo>
                    <a:pt x="850" y="145148"/>
                  </a:lnTo>
                  <a:lnTo>
                    <a:pt x="4013" y="147624"/>
                  </a:lnTo>
                  <a:lnTo>
                    <a:pt x="7493" y="147193"/>
                  </a:lnTo>
                  <a:lnTo>
                    <a:pt x="76873" y="138671"/>
                  </a:lnTo>
                  <a:lnTo>
                    <a:pt x="79349" y="135509"/>
                  </a:lnTo>
                  <a:close/>
                </a:path>
                <a:path w="137795" h="273050">
                  <a:moveTo>
                    <a:pt x="137782" y="217436"/>
                  </a:moveTo>
                  <a:lnTo>
                    <a:pt x="133108" y="212178"/>
                  </a:lnTo>
                  <a:lnTo>
                    <a:pt x="129095" y="211975"/>
                  </a:lnTo>
                  <a:lnTo>
                    <a:pt x="70548" y="264058"/>
                  </a:lnTo>
                  <a:lnTo>
                    <a:pt x="70307" y="268071"/>
                  </a:lnTo>
                  <a:lnTo>
                    <a:pt x="72644" y="270687"/>
                  </a:lnTo>
                  <a:lnTo>
                    <a:pt x="74079" y="272313"/>
                  </a:lnTo>
                  <a:lnTo>
                    <a:pt x="76161" y="273011"/>
                  </a:lnTo>
                  <a:lnTo>
                    <a:pt x="79400" y="272618"/>
                  </a:lnTo>
                  <a:lnTo>
                    <a:pt x="80606" y="272097"/>
                  </a:lnTo>
                  <a:lnTo>
                    <a:pt x="137553" y="221449"/>
                  </a:lnTo>
                  <a:lnTo>
                    <a:pt x="137782" y="217436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4" name="object 234"/>
          <p:cNvSpPr/>
          <p:nvPr/>
        </p:nvSpPr>
        <p:spPr>
          <a:xfrm>
            <a:off x="638554" y="4576310"/>
            <a:ext cx="79375" cy="21590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5336" y="0"/>
                </a:moveTo>
                <a:lnTo>
                  <a:pt x="71856" y="431"/>
                </a:lnTo>
                <a:lnTo>
                  <a:pt x="2476" y="8953"/>
                </a:lnTo>
                <a:lnTo>
                  <a:pt x="0" y="12115"/>
                </a:lnTo>
                <a:lnTo>
                  <a:pt x="863" y="19088"/>
                </a:lnTo>
                <a:lnTo>
                  <a:pt x="4025" y="21551"/>
                </a:lnTo>
                <a:lnTo>
                  <a:pt x="76885" y="12611"/>
                </a:lnTo>
                <a:lnTo>
                  <a:pt x="79362" y="9448"/>
                </a:lnTo>
                <a:lnTo>
                  <a:pt x="78511" y="2476"/>
                </a:lnTo>
                <a:lnTo>
                  <a:pt x="75336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02529" y="4681621"/>
            <a:ext cx="78105" cy="46990"/>
          </a:xfrm>
          <a:custGeom>
            <a:avLst/>
            <a:gdLst/>
            <a:ahLst/>
            <a:cxnLst/>
            <a:rect l="l" t="t" r="r" b="b"/>
            <a:pathLst>
              <a:path w="78104" h="46989">
                <a:moveTo>
                  <a:pt x="7099" y="0"/>
                </a:moveTo>
                <a:lnTo>
                  <a:pt x="3251" y="1181"/>
                </a:lnTo>
                <a:lnTo>
                  <a:pt x="0" y="7404"/>
                </a:lnTo>
                <a:lnTo>
                  <a:pt x="1193" y="11252"/>
                </a:lnTo>
                <a:lnTo>
                  <a:pt x="68706" y="46621"/>
                </a:lnTo>
                <a:lnTo>
                  <a:pt x="69989" y="46824"/>
                </a:lnTo>
                <a:lnTo>
                  <a:pt x="73228" y="46431"/>
                </a:lnTo>
                <a:lnTo>
                  <a:pt x="75082" y="45237"/>
                </a:lnTo>
                <a:lnTo>
                  <a:pt x="77711" y="40208"/>
                </a:lnTo>
                <a:lnTo>
                  <a:pt x="76517" y="36372"/>
                </a:lnTo>
                <a:lnTo>
                  <a:pt x="10198" y="1625"/>
                </a:lnTo>
                <a:lnTo>
                  <a:pt x="7099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24822" y="4437853"/>
            <a:ext cx="76835" cy="52705"/>
          </a:xfrm>
          <a:custGeom>
            <a:avLst/>
            <a:gdLst/>
            <a:ahLst/>
            <a:cxnLst/>
            <a:rect l="l" t="t" r="r" b="b"/>
            <a:pathLst>
              <a:path w="76834" h="52704">
                <a:moveTo>
                  <a:pt x="69088" y="0"/>
                </a:moveTo>
                <a:lnTo>
                  <a:pt x="914" y="42011"/>
                </a:lnTo>
                <a:lnTo>
                  <a:pt x="0" y="45923"/>
                </a:lnTo>
                <a:lnTo>
                  <a:pt x="1841" y="48907"/>
                </a:lnTo>
                <a:lnTo>
                  <a:pt x="3187" y="51092"/>
                </a:lnTo>
                <a:lnTo>
                  <a:pt x="5626" y="52171"/>
                </a:lnTo>
                <a:lnTo>
                  <a:pt x="8902" y="51765"/>
                </a:lnTo>
                <a:lnTo>
                  <a:pt x="9766" y="51473"/>
                </a:lnTo>
                <a:lnTo>
                  <a:pt x="75742" y="10820"/>
                </a:lnTo>
                <a:lnTo>
                  <a:pt x="76669" y="6908"/>
                </a:lnTo>
                <a:lnTo>
                  <a:pt x="72986" y="914"/>
                </a:lnTo>
                <a:lnTo>
                  <a:pt x="69088" y="0"/>
                </a:lnTo>
                <a:close/>
              </a:path>
            </a:pathLst>
          </a:custGeom>
          <a:solidFill>
            <a:srgbClr val="41B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7" name="object 237"/>
          <p:cNvGrpSpPr/>
          <p:nvPr/>
        </p:nvGrpSpPr>
        <p:grpSpPr>
          <a:xfrm>
            <a:off x="-1446" y="5734265"/>
            <a:ext cx="719455" cy="599440"/>
            <a:chOff x="-1446" y="5734265"/>
            <a:chExt cx="719455" cy="599440"/>
          </a:xfrm>
        </p:grpSpPr>
        <p:sp>
          <p:nvSpPr>
            <p:cNvPr id="238" name="object 238"/>
            <p:cNvSpPr/>
            <p:nvPr/>
          </p:nvSpPr>
          <p:spPr>
            <a:xfrm>
              <a:off x="87223" y="5734265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39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39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39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42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39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809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72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20"/>
                  </a:lnTo>
                  <a:lnTo>
                    <a:pt x="449503" y="528332"/>
                  </a:lnTo>
                  <a:lnTo>
                    <a:pt x="423824" y="556793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67"/>
                  </a:lnTo>
                  <a:lnTo>
                    <a:pt x="383641" y="534263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708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54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95" y="360133"/>
                  </a:lnTo>
                  <a:lnTo>
                    <a:pt x="285699" y="360870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46"/>
                  </a:lnTo>
                  <a:lnTo>
                    <a:pt x="210159" y="435241"/>
                  </a:lnTo>
                  <a:lnTo>
                    <a:pt x="212064" y="450684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97"/>
                  </a:lnTo>
                  <a:lnTo>
                    <a:pt x="222592" y="497789"/>
                  </a:lnTo>
                  <a:lnTo>
                    <a:pt x="226974" y="511822"/>
                  </a:lnTo>
                  <a:lnTo>
                    <a:pt x="233222" y="532142"/>
                  </a:lnTo>
                  <a:lnTo>
                    <a:pt x="238480" y="552081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92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91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104"/>
                  </a:lnTo>
                  <a:lnTo>
                    <a:pt x="139090" y="52971"/>
                  </a:lnTo>
                  <a:lnTo>
                    <a:pt x="158064" y="56883"/>
                  </a:lnTo>
                  <a:lnTo>
                    <a:pt x="170776" y="61734"/>
                  </a:lnTo>
                  <a:lnTo>
                    <a:pt x="184086" y="83197"/>
                  </a:lnTo>
                  <a:lnTo>
                    <a:pt x="210934" y="98463"/>
                  </a:lnTo>
                  <a:lnTo>
                    <a:pt x="248081" y="106260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74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68"/>
                  </a:lnTo>
                  <a:lnTo>
                    <a:pt x="222973" y="76860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90"/>
                  </a:lnTo>
                  <a:lnTo>
                    <a:pt x="312496" y="57023"/>
                  </a:lnTo>
                  <a:lnTo>
                    <a:pt x="329107" y="43561"/>
                  </a:lnTo>
                  <a:lnTo>
                    <a:pt x="346570" y="31724"/>
                  </a:lnTo>
                  <a:lnTo>
                    <a:pt x="377431" y="19621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82"/>
                  </a:lnTo>
                  <a:lnTo>
                    <a:pt x="504799" y="86474"/>
                  </a:lnTo>
                  <a:lnTo>
                    <a:pt x="505714" y="153809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27"/>
                  </a:lnTo>
                  <a:lnTo>
                    <a:pt x="339763" y="20929"/>
                  </a:lnTo>
                  <a:lnTo>
                    <a:pt x="319532" y="35229"/>
                  </a:lnTo>
                  <a:lnTo>
                    <a:pt x="303326" y="47688"/>
                  </a:lnTo>
                  <a:lnTo>
                    <a:pt x="283438" y="56197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90"/>
                  </a:lnTo>
                  <a:lnTo>
                    <a:pt x="220014" y="63982"/>
                  </a:lnTo>
                  <a:lnTo>
                    <a:pt x="198691" y="60528"/>
                  </a:lnTo>
                  <a:lnTo>
                    <a:pt x="179908" y="52324"/>
                  </a:lnTo>
                  <a:lnTo>
                    <a:pt x="176745" y="51104"/>
                  </a:lnTo>
                  <a:lnTo>
                    <a:pt x="156870" y="43383"/>
                  </a:lnTo>
                  <a:lnTo>
                    <a:pt x="120548" y="38430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91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63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405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708"/>
                  </a:lnTo>
                  <a:lnTo>
                    <a:pt x="222364" y="421347"/>
                  </a:lnTo>
                  <a:lnTo>
                    <a:pt x="224358" y="408965"/>
                  </a:lnTo>
                  <a:lnTo>
                    <a:pt x="252183" y="382320"/>
                  </a:lnTo>
                  <a:lnTo>
                    <a:pt x="290182" y="373126"/>
                  </a:lnTo>
                  <a:lnTo>
                    <a:pt x="311518" y="371754"/>
                  </a:lnTo>
                  <a:lnTo>
                    <a:pt x="329285" y="372859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35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21"/>
                  </a:lnTo>
                  <a:lnTo>
                    <a:pt x="404545" y="576795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47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19"/>
                  </a:lnTo>
                  <a:lnTo>
                    <a:pt x="470662" y="314820"/>
                  </a:lnTo>
                  <a:lnTo>
                    <a:pt x="472986" y="305650"/>
                  </a:lnTo>
                  <a:lnTo>
                    <a:pt x="476681" y="296938"/>
                  </a:lnTo>
                  <a:lnTo>
                    <a:pt x="493166" y="260629"/>
                  </a:lnTo>
                  <a:lnTo>
                    <a:pt x="508927" y="211582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9" name="object 239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5993141"/>
              <a:ext cx="172186" cy="68376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-1435" y="5774994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89">
                  <a:moveTo>
                    <a:pt x="66497" y="114642"/>
                  </a:moveTo>
                  <a:lnTo>
                    <a:pt x="64655" y="111074"/>
                  </a:lnTo>
                  <a:lnTo>
                    <a:pt x="1435" y="90957"/>
                  </a:lnTo>
                  <a:lnTo>
                    <a:pt x="1435" y="104292"/>
                  </a:lnTo>
                  <a:lnTo>
                    <a:pt x="58356" y="122402"/>
                  </a:lnTo>
                  <a:lnTo>
                    <a:pt x="59270" y="122478"/>
                  </a:lnTo>
                  <a:lnTo>
                    <a:pt x="62547" y="122072"/>
                  </a:lnTo>
                  <a:lnTo>
                    <a:pt x="64655" y="120434"/>
                  </a:lnTo>
                  <a:lnTo>
                    <a:pt x="66497" y="114642"/>
                  </a:lnTo>
                  <a:close/>
                </a:path>
                <a:path w="719455" h="364489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89">
                  <a:moveTo>
                    <a:pt x="137782" y="308406"/>
                  </a:moveTo>
                  <a:lnTo>
                    <a:pt x="133108" y="303149"/>
                  </a:lnTo>
                  <a:lnTo>
                    <a:pt x="129095" y="302945"/>
                  </a:lnTo>
                  <a:lnTo>
                    <a:pt x="70548" y="355028"/>
                  </a:lnTo>
                  <a:lnTo>
                    <a:pt x="70307" y="359041"/>
                  </a:lnTo>
                  <a:lnTo>
                    <a:pt x="72644" y="361657"/>
                  </a:lnTo>
                  <a:lnTo>
                    <a:pt x="74079" y="363283"/>
                  </a:lnTo>
                  <a:lnTo>
                    <a:pt x="76161" y="363982"/>
                  </a:lnTo>
                  <a:lnTo>
                    <a:pt x="79400" y="363588"/>
                  </a:lnTo>
                  <a:lnTo>
                    <a:pt x="80606" y="363067"/>
                  </a:lnTo>
                  <a:lnTo>
                    <a:pt x="137553" y="312420"/>
                  </a:lnTo>
                  <a:lnTo>
                    <a:pt x="137782" y="308406"/>
                  </a:lnTo>
                  <a:close/>
                </a:path>
                <a:path w="719455" h="364489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89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89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1" name="object 241"/>
          <p:cNvGrpSpPr/>
          <p:nvPr/>
        </p:nvGrpSpPr>
        <p:grpSpPr>
          <a:xfrm>
            <a:off x="-1446" y="385743"/>
            <a:ext cx="10694035" cy="6598284"/>
            <a:chOff x="-1446" y="385743"/>
            <a:chExt cx="10694035" cy="6598284"/>
          </a:xfrm>
        </p:grpSpPr>
        <p:sp>
          <p:nvSpPr>
            <p:cNvPr id="242" name="object 242"/>
            <p:cNvSpPr/>
            <p:nvPr/>
          </p:nvSpPr>
          <p:spPr>
            <a:xfrm>
              <a:off x="87223" y="385749"/>
              <a:ext cx="518795" cy="599440"/>
            </a:xfrm>
            <a:custGeom>
              <a:avLst/>
              <a:gdLst/>
              <a:ahLst/>
              <a:cxnLst/>
              <a:rect l="l" t="t" r="r" b="b"/>
              <a:pathLst>
                <a:path w="518795" h="599440">
                  <a:moveTo>
                    <a:pt x="196888" y="217627"/>
                  </a:moveTo>
                  <a:lnTo>
                    <a:pt x="192544" y="182295"/>
                  </a:lnTo>
                  <a:lnTo>
                    <a:pt x="189382" y="179832"/>
                  </a:lnTo>
                  <a:lnTo>
                    <a:pt x="182422" y="180682"/>
                  </a:lnTo>
                  <a:lnTo>
                    <a:pt x="179946" y="183845"/>
                  </a:lnTo>
                  <a:lnTo>
                    <a:pt x="184277" y="219176"/>
                  </a:lnTo>
                  <a:lnTo>
                    <a:pt x="187452" y="221653"/>
                  </a:lnTo>
                  <a:lnTo>
                    <a:pt x="190931" y="221221"/>
                  </a:lnTo>
                  <a:lnTo>
                    <a:pt x="194411" y="220789"/>
                  </a:lnTo>
                  <a:lnTo>
                    <a:pt x="196888" y="217627"/>
                  </a:lnTo>
                  <a:close/>
                </a:path>
                <a:path w="518795" h="599440">
                  <a:moveTo>
                    <a:pt x="326313" y="360121"/>
                  </a:moveTo>
                  <a:lnTo>
                    <a:pt x="314858" y="359092"/>
                  </a:lnTo>
                  <a:lnTo>
                    <a:pt x="292481" y="360121"/>
                  </a:lnTo>
                  <a:lnTo>
                    <a:pt x="326313" y="360121"/>
                  </a:lnTo>
                  <a:close/>
                </a:path>
                <a:path w="518795" h="599440">
                  <a:moveTo>
                    <a:pt x="357339" y="197929"/>
                  </a:moveTo>
                  <a:lnTo>
                    <a:pt x="353009" y="162598"/>
                  </a:lnTo>
                  <a:lnTo>
                    <a:pt x="349834" y="160121"/>
                  </a:lnTo>
                  <a:lnTo>
                    <a:pt x="346354" y="160553"/>
                  </a:lnTo>
                  <a:lnTo>
                    <a:pt x="342874" y="160985"/>
                  </a:lnTo>
                  <a:lnTo>
                    <a:pt x="340398" y="164147"/>
                  </a:lnTo>
                  <a:lnTo>
                    <a:pt x="344741" y="199478"/>
                  </a:lnTo>
                  <a:lnTo>
                    <a:pt x="347903" y="201955"/>
                  </a:lnTo>
                  <a:lnTo>
                    <a:pt x="354863" y="201091"/>
                  </a:lnTo>
                  <a:lnTo>
                    <a:pt x="357339" y="197929"/>
                  </a:lnTo>
                  <a:close/>
                </a:path>
                <a:path w="518795" h="599440">
                  <a:moveTo>
                    <a:pt x="518731" y="152209"/>
                  </a:moveTo>
                  <a:lnTo>
                    <a:pt x="517398" y="84924"/>
                  </a:lnTo>
                  <a:lnTo>
                    <a:pt x="508584" y="50939"/>
                  </a:lnTo>
                  <a:lnTo>
                    <a:pt x="505714" y="46405"/>
                  </a:lnTo>
                  <a:lnTo>
                    <a:pt x="505714" y="153797"/>
                  </a:lnTo>
                  <a:lnTo>
                    <a:pt x="495300" y="212674"/>
                  </a:lnTo>
                  <a:lnTo>
                    <a:pt x="479806" y="259562"/>
                  </a:lnTo>
                  <a:lnTo>
                    <a:pt x="465416" y="291084"/>
                  </a:lnTo>
                  <a:lnTo>
                    <a:pt x="460959" y="301561"/>
                  </a:lnTo>
                  <a:lnTo>
                    <a:pt x="458165" y="312559"/>
                  </a:lnTo>
                  <a:lnTo>
                    <a:pt x="457034" y="323951"/>
                  </a:lnTo>
                  <a:lnTo>
                    <a:pt x="457606" y="335559"/>
                  </a:lnTo>
                  <a:lnTo>
                    <a:pt x="462483" y="375234"/>
                  </a:lnTo>
                  <a:lnTo>
                    <a:pt x="464921" y="425589"/>
                  </a:lnTo>
                  <a:lnTo>
                    <a:pt x="461441" y="469607"/>
                  </a:lnTo>
                  <a:lnTo>
                    <a:pt x="449503" y="528332"/>
                  </a:lnTo>
                  <a:lnTo>
                    <a:pt x="423824" y="556780"/>
                  </a:lnTo>
                  <a:lnTo>
                    <a:pt x="401535" y="565327"/>
                  </a:lnTo>
                  <a:lnTo>
                    <a:pt x="393941" y="564857"/>
                  </a:lnTo>
                  <a:lnTo>
                    <a:pt x="389839" y="561251"/>
                  </a:lnTo>
                  <a:lnTo>
                    <a:pt x="385267" y="551154"/>
                  </a:lnTo>
                  <a:lnTo>
                    <a:pt x="383641" y="534250"/>
                  </a:lnTo>
                  <a:lnTo>
                    <a:pt x="383921" y="513638"/>
                  </a:lnTo>
                  <a:lnTo>
                    <a:pt x="385114" y="491629"/>
                  </a:lnTo>
                  <a:lnTo>
                    <a:pt x="385953" y="477393"/>
                  </a:lnTo>
                  <a:lnTo>
                    <a:pt x="386397" y="466267"/>
                  </a:lnTo>
                  <a:lnTo>
                    <a:pt x="386524" y="456247"/>
                  </a:lnTo>
                  <a:lnTo>
                    <a:pt x="386448" y="448741"/>
                  </a:lnTo>
                  <a:lnTo>
                    <a:pt x="385699" y="437896"/>
                  </a:lnTo>
                  <a:lnTo>
                    <a:pt x="385305" y="434695"/>
                  </a:lnTo>
                  <a:lnTo>
                    <a:pt x="384733" y="429298"/>
                  </a:lnTo>
                  <a:lnTo>
                    <a:pt x="373126" y="384670"/>
                  </a:lnTo>
                  <a:lnTo>
                    <a:pt x="360870" y="371741"/>
                  </a:lnTo>
                  <a:lnTo>
                    <a:pt x="349859" y="365328"/>
                  </a:lnTo>
                  <a:lnTo>
                    <a:pt x="334035" y="360819"/>
                  </a:lnTo>
                  <a:lnTo>
                    <a:pt x="326453" y="360133"/>
                  </a:lnTo>
                  <a:lnTo>
                    <a:pt x="292481" y="360133"/>
                  </a:lnTo>
                  <a:lnTo>
                    <a:pt x="292214" y="360133"/>
                  </a:lnTo>
                  <a:lnTo>
                    <a:pt x="291782" y="360133"/>
                  </a:lnTo>
                  <a:lnTo>
                    <a:pt x="285699" y="360857"/>
                  </a:lnTo>
                  <a:lnTo>
                    <a:pt x="285076" y="361010"/>
                  </a:lnTo>
                  <a:lnTo>
                    <a:pt x="262839" y="365480"/>
                  </a:lnTo>
                  <a:lnTo>
                    <a:pt x="219989" y="390131"/>
                  </a:lnTo>
                  <a:lnTo>
                    <a:pt x="209778" y="419633"/>
                  </a:lnTo>
                  <a:lnTo>
                    <a:pt x="210159" y="435229"/>
                  </a:lnTo>
                  <a:lnTo>
                    <a:pt x="212064" y="450672"/>
                  </a:lnTo>
                  <a:lnTo>
                    <a:pt x="212852" y="456247"/>
                  </a:lnTo>
                  <a:lnTo>
                    <a:pt x="213194" y="459079"/>
                  </a:lnTo>
                  <a:lnTo>
                    <a:pt x="215290" y="470928"/>
                  </a:lnTo>
                  <a:lnTo>
                    <a:pt x="218554" y="483984"/>
                  </a:lnTo>
                  <a:lnTo>
                    <a:pt x="222592" y="497776"/>
                  </a:lnTo>
                  <a:lnTo>
                    <a:pt x="226974" y="511822"/>
                  </a:lnTo>
                  <a:lnTo>
                    <a:pt x="233222" y="532130"/>
                  </a:lnTo>
                  <a:lnTo>
                    <a:pt x="238480" y="552069"/>
                  </a:lnTo>
                  <a:lnTo>
                    <a:pt x="240982" y="568883"/>
                  </a:lnTo>
                  <a:lnTo>
                    <a:pt x="239001" y="579780"/>
                  </a:lnTo>
                  <a:lnTo>
                    <a:pt x="235889" y="584263"/>
                  </a:lnTo>
                  <a:lnTo>
                    <a:pt x="228625" y="586562"/>
                  </a:lnTo>
                  <a:lnTo>
                    <a:pt x="219062" y="586066"/>
                  </a:lnTo>
                  <a:lnTo>
                    <a:pt x="180492" y="570979"/>
                  </a:lnTo>
                  <a:lnTo>
                    <a:pt x="147370" y="508139"/>
                  </a:lnTo>
                  <a:lnTo>
                    <a:pt x="133337" y="466267"/>
                  </a:lnTo>
                  <a:lnTo>
                    <a:pt x="123532" y="416852"/>
                  </a:lnTo>
                  <a:lnTo>
                    <a:pt x="119164" y="381330"/>
                  </a:lnTo>
                  <a:lnTo>
                    <a:pt x="116547" y="368147"/>
                  </a:lnTo>
                  <a:lnTo>
                    <a:pt x="112039" y="355561"/>
                  </a:lnTo>
                  <a:lnTo>
                    <a:pt x="105727" y="343750"/>
                  </a:lnTo>
                  <a:lnTo>
                    <a:pt x="97675" y="332879"/>
                  </a:lnTo>
                  <a:lnTo>
                    <a:pt x="74472" y="302958"/>
                  </a:lnTo>
                  <a:lnTo>
                    <a:pt x="49047" y="261226"/>
                  </a:lnTo>
                  <a:lnTo>
                    <a:pt x="26670" y="208826"/>
                  </a:lnTo>
                  <a:lnTo>
                    <a:pt x="12611" y="146900"/>
                  </a:lnTo>
                  <a:lnTo>
                    <a:pt x="12115" y="120878"/>
                  </a:lnTo>
                  <a:lnTo>
                    <a:pt x="17449" y="98806"/>
                  </a:lnTo>
                  <a:lnTo>
                    <a:pt x="45554" y="66751"/>
                  </a:lnTo>
                  <a:lnTo>
                    <a:pt x="90779" y="52324"/>
                  </a:lnTo>
                  <a:lnTo>
                    <a:pt x="115963" y="51092"/>
                  </a:lnTo>
                  <a:lnTo>
                    <a:pt x="139090" y="52971"/>
                  </a:lnTo>
                  <a:lnTo>
                    <a:pt x="158064" y="56870"/>
                  </a:lnTo>
                  <a:lnTo>
                    <a:pt x="170776" y="61734"/>
                  </a:lnTo>
                  <a:lnTo>
                    <a:pt x="184086" y="83185"/>
                  </a:lnTo>
                  <a:lnTo>
                    <a:pt x="210934" y="98450"/>
                  </a:lnTo>
                  <a:lnTo>
                    <a:pt x="248081" y="106248"/>
                  </a:lnTo>
                  <a:lnTo>
                    <a:pt x="292277" y="105321"/>
                  </a:lnTo>
                  <a:lnTo>
                    <a:pt x="295757" y="104889"/>
                  </a:lnTo>
                  <a:lnTo>
                    <a:pt x="298234" y="101727"/>
                  </a:lnTo>
                  <a:lnTo>
                    <a:pt x="297383" y="94754"/>
                  </a:lnTo>
                  <a:lnTo>
                    <a:pt x="296532" y="94094"/>
                  </a:lnTo>
                  <a:lnTo>
                    <a:pt x="294208" y="92278"/>
                  </a:lnTo>
                  <a:lnTo>
                    <a:pt x="290728" y="92710"/>
                  </a:lnTo>
                  <a:lnTo>
                    <a:pt x="258292" y="94094"/>
                  </a:lnTo>
                  <a:lnTo>
                    <a:pt x="229273" y="90462"/>
                  </a:lnTo>
                  <a:lnTo>
                    <a:pt x="205663" y="82486"/>
                  </a:lnTo>
                  <a:lnTo>
                    <a:pt x="189445" y="70815"/>
                  </a:lnTo>
                  <a:lnTo>
                    <a:pt x="206235" y="74955"/>
                  </a:lnTo>
                  <a:lnTo>
                    <a:pt x="222973" y="76847"/>
                  </a:lnTo>
                  <a:lnTo>
                    <a:pt x="237959" y="77216"/>
                  </a:lnTo>
                  <a:lnTo>
                    <a:pt x="249466" y="76746"/>
                  </a:lnTo>
                  <a:lnTo>
                    <a:pt x="249936" y="76809"/>
                  </a:lnTo>
                  <a:lnTo>
                    <a:pt x="257987" y="75692"/>
                  </a:lnTo>
                  <a:lnTo>
                    <a:pt x="273075" y="72466"/>
                  </a:lnTo>
                  <a:lnTo>
                    <a:pt x="278396" y="70815"/>
                  </a:lnTo>
                  <a:lnTo>
                    <a:pt x="292531" y="66446"/>
                  </a:lnTo>
                  <a:lnTo>
                    <a:pt x="296684" y="64477"/>
                  </a:lnTo>
                  <a:lnTo>
                    <a:pt x="312496" y="57010"/>
                  </a:lnTo>
                  <a:lnTo>
                    <a:pt x="329107" y="43561"/>
                  </a:lnTo>
                  <a:lnTo>
                    <a:pt x="346570" y="31711"/>
                  </a:lnTo>
                  <a:lnTo>
                    <a:pt x="377431" y="19608"/>
                  </a:lnTo>
                  <a:lnTo>
                    <a:pt x="415201" y="12763"/>
                  </a:lnTo>
                  <a:lnTo>
                    <a:pt x="453428" y="16662"/>
                  </a:lnTo>
                  <a:lnTo>
                    <a:pt x="488467" y="40970"/>
                  </a:lnTo>
                  <a:lnTo>
                    <a:pt x="504799" y="86474"/>
                  </a:lnTo>
                  <a:lnTo>
                    <a:pt x="505714" y="153797"/>
                  </a:lnTo>
                  <a:lnTo>
                    <a:pt x="505714" y="46405"/>
                  </a:lnTo>
                  <a:lnTo>
                    <a:pt x="475818" y="12763"/>
                  </a:lnTo>
                  <a:lnTo>
                    <a:pt x="415124" y="0"/>
                  </a:lnTo>
                  <a:lnTo>
                    <a:pt x="373811" y="7315"/>
                  </a:lnTo>
                  <a:lnTo>
                    <a:pt x="339763" y="20916"/>
                  </a:lnTo>
                  <a:lnTo>
                    <a:pt x="319532" y="35229"/>
                  </a:lnTo>
                  <a:lnTo>
                    <a:pt x="303326" y="47675"/>
                  </a:lnTo>
                  <a:lnTo>
                    <a:pt x="283438" y="56184"/>
                  </a:lnTo>
                  <a:lnTo>
                    <a:pt x="264655" y="61379"/>
                  </a:lnTo>
                  <a:lnTo>
                    <a:pt x="252158" y="63779"/>
                  </a:lnTo>
                  <a:lnTo>
                    <a:pt x="239356" y="64477"/>
                  </a:lnTo>
                  <a:lnTo>
                    <a:pt x="220014" y="63982"/>
                  </a:lnTo>
                  <a:lnTo>
                    <a:pt x="198691" y="60515"/>
                  </a:lnTo>
                  <a:lnTo>
                    <a:pt x="179908" y="52324"/>
                  </a:lnTo>
                  <a:lnTo>
                    <a:pt x="176745" y="51092"/>
                  </a:lnTo>
                  <a:lnTo>
                    <a:pt x="156870" y="43370"/>
                  </a:lnTo>
                  <a:lnTo>
                    <a:pt x="120548" y="38417"/>
                  </a:lnTo>
                  <a:lnTo>
                    <a:pt x="78676" y="41313"/>
                  </a:lnTo>
                  <a:lnTo>
                    <a:pt x="39001" y="55867"/>
                  </a:lnTo>
                  <a:lnTo>
                    <a:pt x="9029" y="87033"/>
                  </a:lnTo>
                  <a:lnTo>
                    <a:pt x="0" y="148450"/>
                  </a:lnTo>
                  <a:lnTo>
                    <a:pt x="14566" y="212674"/>
                  </a:lnTo>
                  <a:lnTo>
                    <a:pt x="37731" y="266979"/>
                  </a:lnTo>
                  <a:lnTo>
                    <a:pt x="64033" y="310197"/>
                  </a:lnTo>
                  <a:lnTo>
                    <a:pt x="88049" y="341160"/>
                  </a:lnTo>
                  <a:lnTo>
                    <a:pt x="94983" y="350532"/>
                  </a:lnTo>
                  <a:lnTo>
                    <a:pt x="100431" y="360705"/>
                  </a:lnTo>
                  <a:lnTo>
                    <a:pt x="104305" y="371538"/>
                  </a:lnTo>
                  <a:lnTo>
                    <a:pt x="106565" y="382879"/>
                  </a:lnTo>
                  <a:lnTo>
                    <a:pt x="110921" y="418401"/>
                  </a:lnTo>
                  <a:lnTo>
                    <a:pt x="119722" y="464578"/>
                  </a:lnTo>
                  <a:lnTo>
                    <a:pt x="132664" y="505294"/>
                  </a:lnTo>
                  <a:lnTo>
                    <a:pt x="162001" y="568350"/>
                  </a:lnTo>
                  <a:lnTo>
                    <a:pt x="202615" y="596150"/>
                  </a:lnTo>
                  <a:lnTo>
                    <a:pt x="221792" y="598932"/>
                  </a:lnTo>
                  <a:lnTo>
                    <a:pt x="224993" y="598830"/>
                  </a:lnTo>
                  <a:lnTo>
                    <a:pt x="253568" y="573392"/>
                  </a:lnTo>
                  <a:lnTo>
                    <a:pt x="252095" y="555040"/>
                  </a:lnTo>
                  <a:lnTo>
                    <a:pt x="246697" y="532904"/>
                  </a:lnTo>
                  <a:lnTo>
                    <a:pt x="239077" y="508000"/>
                  </a:lnTo>
                  <a:lnTo>
                    <a:pt x="234835" y="494385"/>
                  </a:lnTo>
                  <a:lnTo>
                    <a:pt x="230924" y="481076"/>
                  </a:lnTo>
                  <a:lnTo>
                    <a:pt x="227774" y="468617"/>
                  </a:lnTo>
                  <a:lnTo>
                    <a:pt x="225806" y="457530"/>
                  </a:lnTo>
                  <a:lnTo>
                    <a:pt x="225450" y="454634"/>
                  </a:lnTo>
                  <a:lnTo>
                    <a:pt x="224624" y="448741"/>
                  </a:lnTo>
                  <a:lnTo>
                    <a:pt x="222859" y="434695"/>
                  </a:lnTo>
                  <a:lnTo>
                    <a:pt x="222364" y="421335"/>
                  </a:lnTo>
                  <a:lnTo>
                    <a:pt x="224358" y="408965"/>
                  </a:lnTo>
                  <a:lnTo>
                    <a:pt x="252183" y="382308"/>
                  </a:lnTo>
                  <a:lnTo>
                    <a:pt x="290182" y="373126"/>
                  </a:lnTo>
                  <a:lnTo>
                    <a:pt x="311518" y="371741"/>
                  </a:lnTo>
                  <a:lnTo>
                    <a:pt x="329285" y="372846"/>
                  </a:lnTo>
                  <a:lnTo>
                    <a:pt x="362737" y="391985"/>
                  </a:lnTo>
                  <a:lnTo>
                    <a:pt x="372110" y="430631"/>
                  </a:lnTo>
                  <a:lnTo>
                    <a:pt x="372732" y="436549"/>
                  </a:lnTo>
                  <a:lnTo>
                    <a:pt x="373087" y="439445"/>
                  </a:lnTo>
                  <a:lnTo>
                    <a:pt x="373722" y="448741"/>
                  </a:lnTo>
                  <a:lnTo>
                    <a:pt x="373811" y="463296"/>
                  </a:lnTo>
                  <a:lnTo>
                    <a:pt x="373214" y="477723"/>
                  </a:lnTo>
                  <a:lnTo>
                    <a:pt x="372249" y="494385"/>
                  </a:lnTo>
                  <a:lnTo>
                    <a:pt x="371030" y="517639"/>
                  </a:lnTo>
                  <a:lnTo>
                    <a:pt x="374167" y="558584"/>
                  </a:lnTo>
                  <a:lnTo>
                    <a:pt x="395630" y="576808"/>
                  </a:lnTo>
                  <a:lnTo>
                    <a:pt x="404545" y="576783"/>
                  </a:lnTo>
                  <a:lnTo>
                    <a:pt x="414413" y="574687"/>
                  </a:lnTo>
                  <a:lnTo>
                    <a:pt x="429107" y="568350"/>
                  </a:lnTo>
                  <a:lnTo>
                    <a:pt x="433463" y="565327"/>
                  </a:lnTo>
                  <a:lnTo>
                    <a:pt x="443268" y="558533"/>
                  </a:lnTo>
                  <a:lnTo>
                    <a:pt x="469023" y="500595"/>
                  </a:lnTo>
                  <a:lnTo>
                    <a:pt x="477672" y="421335"/>
                  </a:lnTo>
                  <a:lnTo>
                    <a:pt x="477596" y="418401"/>
                  </a:lnTo>
                  <a:lnTo>
                    <a:pt x="475081" y="373684"/>
                  </a:lnTo>
                  <a:lnTo>
                    <a:pt x="470217" y="334010"/>
                  </a:lnTo>
                  <a:lnTo>
                    <a:pt x="469734" y="324307"/>
                  </a:lnTo>
                  <a:lnTo>
                    <a:pt x="470662" y="314807"/>
                  </a:lnTo>
                  <a:lnTo>
                    <a:pt x="472986" y="305638"/>
                  </a:lnTo>
                  <a:lnTo>
                    <a:pt x="476681" y="296938"/>
                  </a:lnTo>
                  <a:lnTo>
                    <a:pt x="493166" y="260616"/>
                  </a:lnTo>
                  <a:lnTo>
                    <a:pt x="508927" y="211569"/>
                  </a:lnTo>
                  <a:lnTo>
                    <a:pt x="518731" y="152209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9946" y="644618"/>
              <a:ext cx="172186" cy="68376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-1435" y="426465"/>
              <a:ext cx="719455" cy="364490"/>
            </a:xfrm>
            <a:custGeom>
              <a:avLst/>
              <a:gdLst/>
              <a:ahLst/>
              <a:cxnLst/>
              <a:rect l="l" t="t" r="r" b="b"/>
              <a:pathLst>
                <a:path w="719455" h="364490">
                  <a:moveTo>
                    <a:pt x="66497" y="114655"/>
                  </a:moveTo>
                  <a:lnTo>
                    <a:pt x="64655" y="111086"/>
                  </a:lnTo>
                  <a:lnTo>
                    <a:pt x="1435" y="90970"/>
                  </a:lnTo>
                  <a:lnTo>
                    <a:pt x="1435" y="104305"/>
                  </a:lnTo>
                  <a:lnTo>
                    <a:pt x="58356" y="122415"/>
                  </a:lnTo>
                  <a:lnTo>
                    <a:pt x="59270" y="122491"/>
                  </a:lnTo>
                  <a:lnTo>
                    <a:pt x="62547" y="122085"/>
                  </a:lnTo>
                  <a:lnTo>
                    <a:pt x="64655" y="120446"/>
                  </a:lnTo>
                  <a:lnTo>
                    <a:pt x="66497" y="114655"/>
                  </a:lnTo>
                  <a:close/>
                </a:path>
                <a:path w="719455" h="364490">
                  <a:moveTo>
                    <a:pt x="79349" y="226479"/>
                  </a:moveTo>
                  <a:lnTo>
                    <a:pt x="78486" y="219506"/>
                  </a:lnTo>
                  <a:lnTo>
                    <a:pt x="75323" y="217043"/>
                  </a:lnTo>
                  <a:lnTo>
                    <a:pt x="2463" y="225983"/>
                  </a:lnTo>
                  <a:lnTo>
                    <a:pt x="0" y="229146"/>
                  </a:lnTo>
                  <a:lnTo>
                    <a:pt x="850" y="236118"/>
                  </a:lnTo>
                  <a:lnTo>
                    <a:pt x="4013" y="238594"/>
                  </a:lnTo>
                  <a:lnTo>
                    <a:pt x="7493" y="238163"/>
                  </a:lnTo>
                  <a:lnTo>
                    <a:pt x="76873" y="229641"/>
                  </a:lnTo>
                  <a:lnTo>
                    <a:pt x="79349" y="226479"/>
                  </a:lnTo>
                  <a:close/>
                </a:path>
                <a:path w="719455" h="364490">
                  <a:moveTo>
                    <a:pt x="137782" y="308419"/>
                  </a:moveTo>
                  <a:lnTo>
                    <a:pt x="133108" y="303161"/>
                  </a:lnTo>
                  <a:lnTo>
                    <a:pt x="129095" y="302958"/>
                  </a:lnTo>
                  <a:lnTo>
                    <a:pt x="70548" y="355041"/>
                  </a:lnTo>
                  <a:lnTo>
                    <a:pt x="70307" y="359054"/>
                  </a:lnTo>
                  <a:lnTo>
                    <a:pt x="72644" y="361670"/>
                  </a:lnTo>
                  <a:lnTo>
                    <a:pt x="74079" y="363296"/>
                  </a:lnTo>
                  <a:lnTo>
                    <a:pt x="76161" y="363994"/>
                  </a:lnTo>
                  <a:lnTo>
                    <a:pt x="79400" y="363601"/>
                  </a:lnTo>
                  <a:lnTo>
                    <a:pt x="80606" y="363080"/>
                  </a:lnTo>
                  <a:lnTo>
                    <a:pt x="137553" y="312432"/>
                  </a:lnTo>
                  <a:lnTo>
                    <a:pt x="137782" y="308419"/>
                  </a:lnTo>
                  <a:close/>
                </a:path>
                <a:path w="719455" h="364490">
                  <a:moveTo>
                    <a:pt x="681672" y="283972"/>
                  </a:moveTo>
                  <a:lnTo>
                    <a:pt x="680478" y="280136"/>
                  </a:lnTo>
                  <a:lnTo>
                    <a:pt x="614159" y="245389"/>
                  </a:lnTo>
                  <a:lnTo>
                    <a:pt x="611060" y="243763"/>
                  </a:lnTo>
                  <a:lnTo>
                    <a:pt x="607212" y="244944"/>
                  </a:lnTo>
                  <a:lnTo>
                    <a:pt x="603961" y="251167"/>
                  </a:lnTo>
                  <a:lnTo>
                    <a:pt x="605155" y="255016"/>
                  </a:lnTo>
                  <a:lnTo>
                    <a:pt x="672668" y="290385"/>
                  </a:lnTo>
                  <a:lnTo>
                    <a:pt x="673950" y="290588"/>
                  </a:lnTo>
                  <a:lnTo>
                    <a:pt x="677189" y="290195"/>
                  </a:lnTo>
                  <a:lnTo>
                    <a:pt x="679043" y="289001"/>
                  </a:lnTo>
                  <a:lnTo>
                    <a:pt x="681672" y="283972"/>
                  </a:lnTo>
                  <a:close/>
                </a:path>
                <a:path w="719455" h="364490">
                  <a:moveTo>
                    <a:pt x="702919" y="6908"/>
                  </a:moveTo>
                  <a:lnTo>
                    <a:pt x="699236" y="914"/>
                  </a:lnTo>
                  <a:lnTo>
                    <a:pt x="695337" y="0"/>
                  </a:lnTo>
                  <a:lnTo>
                    <a:pt x="627164" y="42011"/>
                  </a:lnTo>
                  <a:lnTo>
                    <a:pt x="626249" y="45923"/>
                  </a:lnTo>
                  <a:lnTo>
                    <a:pt x="628091" y="48907"/>
                  </a:lnTo>
                  <a:lnTo>
                    <a:pt x="629437" y="51092"/>
                  </a:lnTo>
                  <a:lnTo>
                    <a:pt x="631875" y="52171"/>
                  </a:lnTo>
                  <a:lnTo>
                    <a:pt x="635152" y="51765"/>
                  </a:lnTo>
                  <a:lnTo>
                    <a:pt x="636016" y="51473"/>
                  </a:lnTo>
                  <a:lnTo>
                    <a:pt x="701992" y="10820"/>
                  </a:lnTo>
                  <a:lnTo>
                    <a:pt x="702919" y="6908"/>
                  </a:lnTo>
                  <a:close/>
                </a:path>
                <a:path w="719455" h="364490">
                  <a:moveTo>
                    <a:pt x="719340" y="147904"/>
                  </a:moveTo>
                  <a:lnTo>
                    <a:pt x="718489" y="140931"/>
                  </a:lnTo>
                  <a:lnTo>
                    <a:pt x="715314" y="138455"/>
                  </a:lnTo>
                  <a:lnTo>
                    <a:pt x="711835" y="138887"/>
                  </a:lnTo>
                  <a:lnTo>
                    <a:pt x="642454" y="147408"/>
                  </a:lnTo>
                  <a:lnTo>
                    <a:pt x="639978" y="150571"/>
                  </a:lnTo>
                  <a:lnTo>
                    <a:pt x="640842" y="157543"/>
                  </a:lnTo>
                  <a:lnTo>
                    <a:pt x="644004" y="160007"/>
                  </a:lnTo>
                  <a:lnTo>
                    <a:pt x="716864" y="151066"/>
                  </a:lnTo>
                  <a:lnTo>
                    <a:pt x="719340" y="147904"/>
                  </a:lnTo>
                  <a:close/>
                </a:path>
              </a:pathLst>
            </a:custGeom>
            <a:solidFill>
              <a:srgbClr val="41BB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0" y="765009"/>
              <a:ext cx="10692130" cy="6219190"/>
            </a:xfrm>
            <a:custGeom>
              <a:avLst/>
              <a:gdLst/>
              <a:ahLst/>
              <a:cxnLst/>
              <a:rect l="l" t="t" r="r" b="b"/>
              <a:pathLst>
                <a:path w="10692130" h="6219190">
                  <a:moveTo>
                    <a:pt x="0" y="0"/>
                  </a:moveTo>
                  <a:lnTo>
                    <a:pt x="0" y="6218999"/>
                  </a:lnTo>
                  <a:lnTo>
                    <a:pt x="10692003" y="6218999"/>
                  </a:lnTo>
                  <a:lnTo>
                    <a:pt x="106920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62634" y="2482217"/>
              <a:ext cx="2727617" cy="3719929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2997692" y="934977"/>
              <a:ext cx="4420870" cy="2070100"/>
            </a:xfrm>
            <a:custGeom>
              <a:avLst/>
              <a:gdLst/>
              <a:ahLst/>
              <a:cxnLst/>
              <a:rect l="l" t="t" r="r" b="b"/>
              <a:pathLst>
                <a:path w="4420870" h="2070100">
                  <a:moveTo>
                    <a:pt x="2284717" y="0"/>
                  </a:moveTo>
                  <a:lnTo>
                    <a:pt x="2220610" y="457"/>
                  </a:lnTo>
                  <a:lnTo>
                    <a:pt x="2156974" y="1821"/>
                  </a:lnTo>
                  <a:lnTo>
                    <a:pt x="2093832" y="4078"/>
                  </a:lnTo>
                  <a:lnTo>
                    <a:pt x="2031213" y="7216"/>
                  </a:lnTo>
                  <a:lnTo>
                    <a:pt x="1969143" y="11222"/>
                  </a:lnTo>
                  <a:lnTo>
                    <a:pt x="1907648" y="16082"/>
                  </a:lnTo>
                  <a:lnTo>
                    <a:pt x="1846754" y="21786"/>
                  </a:lnTo>
                  <a:lnTo>
                    <a:pt x="1786488" y="28318"/>
                  </a:lnTo>
                  <a:lnTo>
                    <a:pt x="1726877" y="35667"/>
                  </a:lnTo>
                  <a:lnTo>
                    <a:pt x="1667946" y="43820"/>
                  </a:lnTo>
                  <a:lnTo>
                    <a:pt x="1609723" y="52764"/>
                  </a:lnTo>
                  <a:lnTo>
                    <a:pt x="1552233" y="62487"/>
                  </a:lnTo>
                  <a:lnTo>
                    <a:pt x="1495503" y="72974"/>
                  </a:lnTo>
                  <a:lnTo>
                    <a:pt x="1439560" y="84215"/>
                  </a:lnTo>
                  <a:lnTo>
                    <a:pt x="1384430" y="96195"/>
                  </a:lnTo>
                  <a:lnTo>
                    <a:pt x="1330139" y="108902"/>
                  </a:lnTo>
                  <a:lnTo>
                    <a:pt x="1276714" y="122323"/>
                  </a:lnTo>
                  <a:lnTo>
                    <a:pt x="1224181" y="136446"/>
                  </a:lnTo>
                  <a:lnTo>
                    <a:pt x="1172566" y="151257"/>
                  </a:lnTo>
                  <a:lnTo>
                    <a:pt x="1121897" y="166744"/>
                  </a:lnTo>
                  <a:lnTo>
                    <a:pt x="1072199" y="182894"/>
                  </a:lnTo>
                  <a:lnTo>
                    <a:pt x="1023499" y="199694"/>
                  </a:lnTo>
                  <a:lnTo>
                    <a:pt x="975823" y="217132"/>
                  </a:lnTo>
                  <a:lnTo>
                    <a:pt x="929199" y="235194"/>
                  </a:lnTo>
                  <a:lnTo>
                    <a:pt x="883651" y="253867"/>
                  </a:lnTo>
                  <a:lnTo>
                    <a:pt x="839207" y="273140"/>
                  </a:lnTo>
                  <a:lnTo>
                    <a:pt x="795893" y="292999"/>
                  </a:lnTo>
                  <a:lnTo>
                    <a:pt x="753735" y="313431"/>
                  </a:lnTo>
                  <a:lnTo>
                    <a:pt x="712760" y="334423"/>
                  </a:lnTo>
                  <a:lnTo>
                    <a:pt x="672995" y="355963"/>
                  </a:lnTo>
                  <a:lnTo>
                    <a:pt x="634465" y="378038"/>
                  </a:lnTo>
                  <a:lnTo>
                    <a:pt x="597198" y="400635"/>
                  </a:lnTo>
                  <a:lnTo>
                    <a:pt x="561219" y="423742"/>
                  </a:lnTo>
                  <a:lnTo>
                    <a:pt x="526555" y="447344"/>
                  </a:lnTo>
                  <a:lnTo>
                    <a:pt x="493233" y="471431"/>
                  </a:lnTo>
                  <a:lnTo>
                    <a:pt x="461278" y="495988"/>
                  </a:lnTo>
                  <a:lnTo>
                    <a:pt x="430718" y="521003"/>
                  </a:lnTo>
                  <a:lnTo>
                    <a:pt x="401579" y="546464"/>
                  </a:lnTo>
                  <a:lnTo>
                    <a:pt x="347668" y="598669"/>
                  </a:lnTo>
                  <a:lnTo>
                    <a:pt x="299756" y="652502"/>
                  </a:lnTo>
                  <a:lnTo>
                    <a:pt x="258057" y="707859"/>
                  </a:lnTo>
                  <a:lnTo>
                    <a:pt x="222780" y="764638"/>
                  </a:lnTo>
                  <a:lnTo>
                    <a:pt x="194138" y="822738"/>
                  </a:lnTo>
                  <a:lnTo>
                    <a:pt x="172341" y="882054"/>
                  </a:lnTo>
                  <a:lnTo>
                    <a:pt x="157601" y="942485"/>
                  </a:lnTo>
                  <a:lnTo>
                    <a:pt x="150130" y="1003929"/>
                  </a:lnTo>
                  <a:lnTo>
                    <a:pt x="149186" y="1034999"/>
                  </a:lnTo>
                  <a:lnTo>
                    <a:pt x="151452" y="1083100"/>
                  </a:lnTo>
                  <a:lnTo>
                    <a:pt x="158182" y="1130635"/>
                  </a:lnTo>
                  <a:lnTo>
                    <a:pt x="169278" y="1177558"/>
                  </a:lnTo>
                  <a:lnTo>
                    <a:pt x="184642" y="1223821"/>
                  </a:lnTo>
                  <a:lnTo>
                    <a:pt x="204173" y="1269375"/>
                  </a:lnTo>
                  <a:lnTo>
                    <a:pt x="227775" y="1314175"/>
                  </a:lnTo>
                  <a:lnTo>
                    <a:pt x="255347" y="1358171"/>
                  </a:lnTo>
                  <a:lnTo>
                    <a:pt x="286791" y="1401318"/>
                  </a:lnTo>
                  <a:lnTo>
                    <a:pt x="244900" y="1429335"/>
                  </a:lnTo>
                  <a:lnTo>
                    <a:pt x="145991" y="1482342"/>
                  </a:lnTo>
                  <a:lnTo>
                    <a:pt x="45784" y="1533689"/>
                  </a:lnTo>
                  <a:lnTo>
                    <a:pt x="0" y="1556727"/>
                  </a:lnTo>
                  <a:lnTo>
                    <a:pt x="188590" y="1494102"/>
                  </a:lnTo>
                  <a:lnTo>
                    <a:pt x="286380" y="1462965"/>
                  </a:lnTo>
                  <a:lnTo>
                    <a:pt x="324803" y="1454081"/>
                  </a:lnTo>
                  <a:lnTo>
                    <a:pt x="335292" y="1458214"/>
                  </a:lnTo>
                  <a:lnTo>
                    <a:pt x="359836" y="1483784"/>
                  </a:lnTo>
                  <a:lnTo>
                    <a:pt x="385762" y="1508970"/>
                  </a:lnTo>
                  <a:lnTo>
                    <a:pt x="441667" y="1558146"/>
                  </a:lnTo>
                  <a:lnTo>
                    <a:pt x="471599" y="1582113"/>
                  </a:lnTo>
                  <a:lnTo>
                    <a:pt x="502819" y="1605649"/>
                  </a:lnTo>
                  <a:lnTo>
                    <a:pt x="535303" y="1628745"/>
                  </a:lnTo>
                  <a:lnTo>
                    <a:pt x="569028" y="1651388"/>
                  </a:lnTo>
                  <a:lnTo>
                    <a:pt x="603970" y="1673567"/>
                  </a:lnTo>
                  <a:lnTo>
                    <a:pt x="640104" y="1695270"/>
                  </a:lnTo>
                  <a:lnTo>
                    <a:pt x="677409" y="1716486"/>
                  </a:lnTo>
                  <a:lnTo>
                    <a:pt x="715859" y="1737204"/>
                  </a:lnTo>
                  <a:lnTo>
                    <a:pt x="755431" y="1757412"/>
                  </a:lnTo>
                  <a:lnTo>
                    <a:pt x="796102" y="1777098"/>
                  </a:lnTo>
                  <a:lnTo>
                    <a:pt x="837847" y="1796252"/>
                  </a:lnTo>
                  <a:lnTo>
                    <a:pt x="880644" y="1814861"/>
                  </a:lnTo>
                  <a:lnTo>
                    <a:pt x="924468" y="1832914"/>
                  </a:lnTo>
                  <a:lnTo>
                    <a:pt x="969296" y="1850399"/>
                  </a:lnTo>
                  <a:lnTo>
                    <a:pt x="1015104" y="1867306"/>
                  </a:lnTo>
                  <a:lnTo>
                    <a:pt x="1061868" y="1883622"/>
                  </a:lnTo>
                  <a:lnTo>
                    <a:pt x="1109565" y="1899337"/>
                  </a:lnTo>
                  <a:lnTo>
                    <a:pt x="1158171" y="1914438"/>
                  </a:lnTo>
                  <a:lnTo>
                    <a:pt x="1207663" y="1928915"/>
                  </a:lnTo>
                  <a:lnTo>
                    <a:pt x="1258016" y="1942755"/>
                  </a:lnTo>
                  <a:lnTo>
                    <a:pt x="1309207" y="1955948"/>
                  </a:lnTo>
                  <a:lnTo>
                    <a:pt x="1361212" y="1968481"/>
                  </a:lnTo>
                  <a:lnTo>
                    <a:pt x="1414008" y="1980344"/>
                  </a:lnTo>
                  <a:lnTo>
                    <a:pt x="1467571" y="1991524"/>
                  </a:lnTo>
                  <a:lnTo>
                    <a:pt x="1521877" y="2002011"/>
                  </a:lnTo>
                  <a:lnTo>
                    <a:pt x="1576902" y="2011793"/>
                  </a:lnTo>
                  <a:lnTo>
                    <a:pt x="1632624" y="2020858"/>
                  </a:lnTo>
                  <a:lnTo>
                    <a:pt x="1689018" y="2029195"/>
                  </a:lnTo>
                  <a:lnTo>
                    <a:pt x="1746060" y="2036793"/>
                  </a:lnTo>
                  <a:lnTo>
                    <a:pt x="1803727" y="2043639"/>
                  </a:lnTo>
                  <a:lnTo>
                    <a:pt x="1861995" y="2049723"/>
                  </a:lnTo>
                  <a:lnTo>
                    <a:pt x="1920841" y="2055033"/>
                  </a:lnTo>
                  <a:lnTo>
                    <a:pt x="1980241" y="2059558"/>
                  </a:lnTo>
                  <a:lnTo>
                    <a:pt x="2040170" y="2063286"/>
                  </a:lnTo>
                  <a:lnTo>
                    <a:pt x="2100607" y="2066205"/>
                  </a:lnTo>
                  <a:lnTo>
                    <a:pt x="2161525" y="2068305"/>
                  </a:lnTo>
                  <a:lnTo>
                    <a:pt x="2222903" y="2069573"/>
                  </a:lnTo>
                  <a:lnTo>
                    <a:pt x="2284717" y="2069998"/>
                  </a:lnTo>
                  <a:lnTo>
                    <a:pt x="2348823" y="2069540"/>
                  </a:lnTo>
                  <a:lnTo>
                    <a:pt x="2412460" y="2068177"/>
                  </a:lnTo>
                  <a:lnTo>
                    <a:pt x="2475601" y="2065920"/>
                  </a:lnTo>
                  <a:lnTo>
                    <a:pt x="2538220" y="2062782"/>
                  </a:lnTo>
                  <a:lnTo>
                    <a:pt x="2600290" y="2058776"/>
                  </a:lnTo>
                  <a:lnTo>
                    <a:pt x="2661786" y="2053915"/>
                  </a:lnTo>
                  <a:lnTo>
                    <a:pt x="2722679" y="2048212"/>
                  </a:lnTo>
                  <a:lnTo>
                    <a:pt x="2782945" y="2041679"/>
                  </a:lnTo>
                  <a:lnTo>
                    <a:pt x="2842557" y="2034330"/>
                  </a:lnTo>
                  <a:lnTo>
                    <a:pt x="2901487" y="2026177"/>
                  </a:lnTo>
                  <a:lnTo>
                    <a:pt x="2959711" y="2017233"/>
                  </a:lnTo>
                  <a:lnTo>
                    <a:pt x="3017200" y="2007511"/>
                  </a:lnTo>
                  <a:lnTo>
                    <a:pt x="3073930" y="1997023"/>
                  </a:lnTo>
                  <a:lnTo>
                    <a:pt x="3129873" y="1985783"/>
                  </a:lnTo>
                  <a:lnTo>
                    <a:pt x="3185004" y="1973802"/>
                  </a:lnTo>
                  <a:lnTo>
                    <a:pt x="3239295" y="1961095"/>
                  </a:lnTo>
                  <a:lnTo>
                    <a:pt x="3292720" y="1947674"/>
                  </a:lnTo>
                  <a:lnTo>
                    <a:pt x="3345253" y="1933551"/>
                  </a:lnTo>
                  <a:lnTo>
                    <a:pt x="3396867" y="1918740"/>
                  </a:lnTo>
                  <a:lnTo>
                    <a:pt x="3447537" y="1903253"/>
                  </a:lnTo>
                  <a:lnTo>
                    <a:pt x="3497235" y="1887103"/>
                  </a:lnTo>
                  <a:lnTo>
                    <a:pt x="3545934" y="1870303"/>
                  </a:lnTo>
                  <a:lnTo>
                    <a:pt x="3593610" y="1852866"/>
                  </a:lnTo>
                  <a:lnTo>
                    <a:pt x="3640235" y="1834804"/>
                  </a:lnTo>
                  <a:lnTo>
                    <a:pt x="3685783" y="1816130"/>
                  </a:lnTo>
                  <a:lnTo>
                    <a:pt x="3730227" y="1796857"/>
                  </a:lnTo>
                  <a:lnTo>
                    <a:pt x="3773541" y="1776999"/>
                  </a:lnTo>
                  <a:lnTo>
                    <a:pt x="3815698" y="1756567"/>
                  </a:lnTo>
                  <a:lnTo>
                    <a:pt x="3856673" y="1735574"/>
                  </a:lnTo>
                  <a:lnTo>
                    <a:pt x="3896439" y="1714034"/>
                  </a:lnTo>
                  <a:lnTo>
                    <a:pt x="3934968" y="1691959"/>
                  </a:lnTo>
                  <a:lnTo>
                    <a:pt x="3972236" y="1669362"/>
                  </a:lnTo>
                  <a:lnTo>
                    <a:pt x="4008214" y="1646256"/>
                  </a:lnTo>
                  <a:lnTo>
                    <a:pt x="4042878" y="1622653"/>
                  </a:lnTo>
                  <a:lnTo>
                    <a:pt x="4076201" y="1598567"/>
                  </a:lnTo>
                  <a:lnTo>
                    <a:pt x="4108155" y="1574009"/>
                  </a:lnTo>
                  <a:lnTo>
                    <a:pt x="4138715" y="1548994"/>
                  </a:lnTo>
                  <a:lnTo>
                    <a:pt x="4167855" y="1523534"/>
                  </a:lnTo>
                  <a:lnTo>
                    <a:pt x="4221766" y="1471328"/>
                  </a:lnTo>
                  <a:lnTo>
                    <a:pt x="4269677" y="1417496"/>
                  </a:lnTo>
                  <a:lnTo>
                    <a:pt x="4311377" y="1362139"/>
                  </a:lnTo>
                  <a:lnTo>
                    <a:pt x="4346653" y="1305359"/>
                  </a:lnTo>
                  <a:lnTo>
                    <a:pt x="4375296" y="1247260"/>
                  </a:lnTo>
                  <a:lnTo>
                    <a:pt x="4397093" y="1187943"/>
                  </a:lnTo>
                  <a:lnTo>
                    <a:pt x="4411832" y="1127512"/>
                  </a:lnTo>
                  <a:lnTo>
                    <a:pt x="4419303" y="1066068"/>
                  </a:lnTo>
                  <a:lnTo>
                    <a:pt x="4420247" y="1034999"/>
                  </a:lnTo>
                  <a:lnTo>
                    <a:pt x="4419303" y="1003929"/>
                  </a:lnTo>
                  <a:lnTo>
                    <a:pt x="4411832" y="942485"/>
                  </a:lnTo>
                  <a:lnTo>
                    <a:pt x="4397093" y="882054"/>
                  </a:lnTo>
                  <a:lnTo>
                    <a:pt x="4375296" y="822738"/>
                  </a:lnTo>
                  <a:lnTo>
                    <a:pt x="4346653" y="764638"/>
                  </a:lnTo>
                  <a:lnTo>
                    <a:pt x="4311377" y="707859"/>
                  </a:lnTo>
                  <a:lnTo>
                    <a:pt x="4269677" y="652502"/>
                  </a:lnTo>
                  <a:lnTo>
                    <a:pt x="4221766" y="598669"/>
                  </a:lnTo>
                  <a:lnTo>
                    <a:pt x="4167855" y="546464"/>
                  </a:lnTo>
                  <a:lnTo>
                    <a:pt x="4138715" y="521003"/>
                  </a:lnTo>
                  <a:lnTo>
                    <a:pt x="4108155" y="495988"/>
                  </a:lnTo>
                  <a:lnTo>
                    <a:pt x="4076201" y="471431"/>
                  </a:lnTo>
                  <a:lnTo>
                    <a:pt x="4042878" y="447344"/>
                  </a:lnTo>
                  <a:lnTo>
                    <a:pt x="4008214" y="423742"/>
                  </a:lnTo>
                  <a:lnTo>
                    <a:pt x="3972236" y="400635"/>
                  </a:lnTo>
                  <a:lnTo>
                    <a:pt x="3934968" y="378038"/>
                  </a:lnTo>
                  <a:lnTo>
                    <a:pt x="3896439" y="355963"/>
                  </a:lnTo>
                  <a:lnTo>
                    <a:pt x="3856673" y="334423"/>
                  </a:lnTo>
                  <a:lnTo>
                    <a:pt x="3815698" y="313431"/>
                  </a:lnTo>
                  <a:lnTo>
                    <a:pt x="3773541" y="292999"/>
                  </a:lnTo>
                  <a:lnTo>
                    <a:pt x="3730227" y="273140"/>
                  </a:lnTo>
                  <a:lnTo>
                    <a:pt x="3685783" y="253867"/>
                  </a:lnTo>
                  <a:lnTo>
                    <a:pt x="3640235" y="235194"/>
                  </a:lnTo>
                  <a:lnTo>
                    <a:pt x="3593610" y="217132"/>
                  </a:lnTo>
                  <a:lnTo>
                    <a:pt x="3545934" y="199694"/>
                  </a:lnTo>
                  <a:lnTo>
                    <a:pt x="3497235" y="182894"/>
                  </a:lnTo>
                  <a:lnTo>
                    <a:pt x="3447537" y="166744"/>
                  </a:lnTo>
                  <a:lnTo>
                    <a:pt x="3396867" y="151257"/>
                  </a:lnTo>
                  <a:lnTo>
                    <a:pt x="3345253" y="136446"/>
                  </a:lnTo>
                  <a:lnTo>
                    <a:pt x="3292720" y="122323"/>
                  </a:lnTo>
                  <a:lnTo>
                    <a:pt x="3239295" y="108902"/>
                  </a:lnTo>
                  <a:lnTo>
                    <a:pt x="3185004" y="96195"/>
                  </a:lnTo>
                  <a:lnTo>
                    <a:pt x="3129873" y="84215"/>
                  </a:lnTo>
                  <a:lnTo>
                    <a:pt x="3073930" y="72974"/>
                  </a:lnTo>
                  <a:lnTo>
                    <a:pt x="3017200" y="62487"/>
                  </a:lnTo>
                  <a:lnTo>
                    <a:pt x="2959711" y="52764"/>
                  </a:lnTo>
                  <a:lnTo>
                    <a:pt x="2901487" y="43820"/>
                  </a:lnTo>
                  <a:lnTo>
                    <a:pt x="2842557" y="35667"/>
                  </a:lnTo>
                  <a:lnTo>
                    <a:pt x="2782945" y="28318"/>
                  </a:lnTo>
                  <a:lnTo>
                    <a:pt x="2722679" y="21786"/>
                  </a:lnTo>
                  <a:lnTo>
                    <a:pt x="2661786" y="16082"/>
                  </a:lnTo>
                  <a:lnTo>
                    <a:pt x="2600290" y="11222"/>
                  </a:lnTo>
                  <a:lnTo>
                    <a:pt x="2538220" y="7216"/>
                  </a:lnTo>
                  <a:lnTo>
                    <a:pt x="2475601" y="4078"/>
                  </a:lnTo>
                  <a:lnTo>
                    <a:pt x="2412460" y="1821"/>
                  </a:lnTo>
                  <a:lnTo>
                    <a:pt x="2348823" y="457"/>
                  </a:lnTo>
                  <a:lnTo>
                    <a:pt x="2284717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3549825" y="1224171"/>
            <a:ext cx="3515716" cy="151041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11100"/>
              </a:lnSpc>
              <a:spcBef>
                <a:spcPts val="100"/>
              </a:spcBef>
            </a:pPr>
            <a:r>
              <a:rPr b="1" dirty="0">
                <a:latin typeface="Trebuchet MS"/>
                <a:cs typeface="Trebuchet MS"/>
              </a:rPr>
              <a:t>Teeth are made up of several different  materials</a:t>
            </a:r>
          </a:p>
        </p:txBody>
      </p:sp>
      <p:grpSp>
        <p:nvGrpSpPr>
          <p:cNvPr id="249" name="object 249"/>
          <p:cNvGrpSpPr/>
          <p:nvPr/>
        </p:nvGrpSpPr>
        <p:grpSpPr>
          <a:xfrm>
            <a:off x="0" y="1266291"/>
            <a:ext cx="6976109" cy="5690235"/>
            <a:chOff x="0" y="1266291"/>
            <a:chExt cx="6976109" cy="5690235"/>
          </a:xfrm>
        </p:grpSpPr>
        <p:pic>
          <p:nvPicPr>
            <p:cNvPr id="250" name="object 250"/>
            <p:cNvPicPr/>
            <p:nvPr/>
          </p:nvPicPr>
          <p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266291"/>
              <a:ext cx="3173882" cy="5689688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2641439" y="3094981"/>
              <a:ext cx="4334510" cy="3258185"/>
            </a:xfrm>
            <a:custGeom>
              <a:avLst/>
              <a:gdLst/>
              <a:ahLst/>
              <a:cxnLst/>
              <a:rect l="l" t="t" r="r" b="b"/>
              <a:pathLst>
                <a:path w="4334509" h="3258185">
                  <a:moveTo>
                    <a:pt x="2240267" y="0"/>
                  </a:moveTo>
                  <a:lnTo>
                    <a:pt x="2186220" y="532"/>
                  </a:lnTo>
                  <a:lnTo>
                    <a:pt x="2132511" y="2119"/>
                  </a:lnTo>
                  <a:lnTo>
                    <a:pt x="2079155" y="4749"/>
                  </a:lnTo>
                  <a:lnTo>
                    <a:pt x="2026169" y="8410"/>
                  </a:lnTo>
                  <a:lnTo>
                    <a:pt x="1973570" y="13087"/>
                  </a:lnTo>
                  <a:lnTo>
                    <a:pt x="1921374" y="18769"/>
                  </a:lnTo>
                  <a:lnTo>
                    <a:pt x="1869597" y="25443"/>
                  </a:lnTo>
                  <a:lnTo>
                    <a:pt x="1818256" y="33095"/>
                  </a:lnTo>
                  <a:lnTo>
                    <a:pt x="1767367" y="41713"/>
                  </a:lnTo>
                  <a:lnTo>
                    <a:pt x="1716948" y="51284"/>
                  </a:lnTo>
                  <a:lnTo>
                    <a:pt x="1667013" y="61796"/>
                  </a:lnTo>
                  <a:lnTo>
                    <a:pt x="1617580" y="73236"/>
                  </a:lnTo>
                  <a:lnTo>
                    <a:pt x="1568665" y="85590"/>
                  </a:lnTo>
                  <a:lnTo>
                    <a:pt x="1520285" y="98846"/>
                  </a:lnTo>
                  <a:lnTo>
                    <a:pt x="1472455" y="112992"/>
                  </a:lnTo>
                  <a:lnTo>
                    <a:pt x="1425193" y="128014"/>
                  </a:lnTo>
                  <a:lnTo>
                    <a:pt x="1378515" y="143899"/>
                  </a:lnTo>
                  <a:lnTo>
                    <a:pt x="1332438" y="160635"/>
                  </a:lnTo>
                  <a:lnTo>
                    <a:pt x="1286977" y="178210"/>
                  </a:lnTo>
                  <a:lnTo>
                    <a:pt x="1242149" y="196610"/>
                  </a:lnTo>
                  <a:lnTo>
                    <a:pt x="1197971" y="215822"/>
                  </a:lnTo>
                  <a:lnTo>
                    <a:pt x="1154459" y="235834"/>
                  </a:lnTo>
                  <a:lnTo>
                    <a:pt x="1111630" y="256632"/>
                  </a:lnTo>
                  <a:lnTo>
                    <a:pt x="1069499" y="278205"/>
                  </a:lnTo>
                  <a:lnTo>
                    <a:pt x="1028084" y="300539"/>
                  </a:lnTo>
                  <a:lnTo>
                    <a:pt x="987401" y="323622"/>
                  </a:lnTo>
                  <a:lnTo>
                    <a:pt x="947467" y="347440"/>
                  </a:lnTo>
                  <a:lnTo>
                    <a:pt x="908297" y="371981"/>
                  </a:lnTo>
                  <a:lnTo>
                    <a:pt x="869908" y="397233"/>
                  </a:lnTo>
                  <a:lnTo>
                    <a:pt x="832317" y="423181"/>
                  </a:lnTo>
                  <a:lnTo>
                    <a:pt x="795541" y="449815"/>
                  </a:lnTo>
                  <a:lnTo>
                    <a:pt x="759594" y="477119"/>
                  </a:lnTo>
                  <a:lnTo>
                    <a:pt x="724495" y="505083"/>
                  </a:lnTo>
                  <a:lnTo>
                    <a:pt x="690260" y="533693"/>
                  </a:lnTo>
                  <a:lnTo>
                    <a:pt x="656904" y="562937"/>
                  </a:lnTo>
                  <a:lnTo>
                    <a:pt x="624444" y="592800"/>
                  </a:lnTo>
                  <a:lnTo>
                    <a:pt x="592898" y="623272"/>
                  </a:lnTo>
                  <a:lnTo>
                    <a:pt x="562280" y="654339"/>
                  </a:lnTo>
                  <a:lnTo>
                    <a:pt x="532609" y="685987"/>
                  </a:lnTo>
                  <a:lnTo>
                    <a:pt x="503899" y="718206"/>
                  </a:lnTo>
                  <a:lnTo>
                    <a:pt x="476168" y="750980"/>
                  </a:lnTo>
                  <a:lnTo>
                    <a:pt x="449433" y="784299"/>
                  </a:lnTo>
                  <a:lnTo>
                    <a:pt x="423708" y="818148"/>
                  </a:lnTo>
                  <a:lnTo>
                    <a:pt x="399012" y="852516"/>
                  </a:lnTo>
                  <a:lnTo>
                    <a:pt x="375360" y="887389"/>
                  </a:lnTo>
                  <a:lnTo>
                    <a:pt x="352769" y="922755"/>
                  </a:lnTo>
                  <a:lnTo>
                    <a:pt x="331255" y="958601"/>
                  </a:lnTo>
                  <a:lnTo>
                    <a:pt x="310835" y="994913"/>
                  </a:lnTo>
                  <a:lnTo>
                    <a:pt x="291525" y="1031680"/>
                  </a:lnTo>
                  <a:lnTo>
                    <a:pt x="273341" y="1068888"/>
                  </a:lnTo>
                  <a:lnTo>
                    <a:pt x="256301" y="1106525"/>
                  </a:lnTo>
                  <a:lnTo>
                    <a:pt x="240420" y="1144578"/>
                  </a:lnTo>
                  <a:lnTo>
                    <a:pt x="225715" y="1183034"/>
                  </a:lnTo>
                  <a:lnTo>
                    <a:pt x="212203" y="1221880"/>
                  </a:lnTo>
                  <a:lnTo>
                    <a:pt x="199899" y="1261103"/>
                  </a:lnTo>
                  <a:lnTo>
                    <a:pt x="188821" y="1300692"/>
                  </a:lnTo>
                  <a:lnTo>
                    <a:pt x="178984" y="1340632"/>
                  </a:lnTo>
                  <a:lnTo>
                    <a:pt x="170406" y="1380911"/>
                  </a:lnTo>
                  <a:lnTo>
                    <a:pt x="163102" y="1421516"/>
                  </a:lnTo>
                  <a:lnTo>
                    <a:pt x="157089" y="1462435"/>
                  </a:lnTo>
                  <a:lnTo>
                    <a:pt x="152384" y="1503655"/>
                  </a:lnTo>
                  <a:lnTo>
                    <a:pt x="149003" y="1545163"/>
                  </a:lnTo>
                  <a:lnTo>
                    <a:pt x="146962" y="1586945"/>
                  </a:lnTo>
                  <a:lnTo>
                    <a:pt x="146278" y="1628990"/>
                  </a:lnTo>
                  <a:lnTo>
                    <a:pt x="147268" y="1679555"/>
                  </a:lnTo>
                  <a:lnTo>
                    <a:pt x="150218" y="1729737"/>
                  </a:lnTo>
                  <a:lnTo>
                    <a:pt x="155100" y="1779513"/>
                  </a:lnTo>
                  <a:lnTo>
                    <a:pt x="161885" y="1828861"/>
                  </a:lnTo>
                  <a:lnTo>
                    <a:pt x="170543" y="1877759"/>
                  </a:lnTo>
                  <a:lnTo>
                    <a:pt x="181048" y="1926183"/>
                  </a:lnTo>
                  <a:lnTo>
                    <a:pt x="193368" y="1974112"/>
                  </a:lnTo>
                  <a:lnTo>
                    <a:pt x="207477" y="2021524"/>
                  </a:lnTo>
                  <a:lnTo>
                    <a:pt x="223345" y="2068395"/>
                  </a:lnTo>
                  <a:lnTo>
                    <a:pt x="240943" y="2114704"/>
                  </a:lnTo>
                  <a:lnTo>
                    <a:pt x="260243" y="2160428"/>
                  </a:lnTo>
                  <a:lnTo>
                    <a:pt x="281216" y="2205545"/>
                  </a:lnTo>
                  <a:lnTo>
                    <a:pt x="240137" y="2249649"/>
                  </a:lnTo>
                  <a:lnTo>
                    <a:pt x="143151" y="2333082"/>
                  </a:lnTo>
                  <a:lnTo>
                    <a:pt x="44893" y="2413900"/>
                  </a:lnTo>
                  <a:lnTo>
                    <a:pt x="0" y="2450160"/>
                  </a:lnTo>
                  <a:lnTo>
                    <a:pt x="184923" y="2351589"/>
                  </a:lnTo>
                  <a:lnTo>
                    <a:pt x="280812" y="2302581"/>
                  </a:lnTo>
                  <a:lnTo>
                    <a:pt x="318489" y="2288598"/>
                  </a:lnTo>
                  <a:lnTo>
                    <a:pt x="328777" y="2295105"/>
                  </a:lnTo>
                  <a:lnTo>
                    <a:pt x="350696" y="2331874"/>
                  </a:lnTo>
                  <a:lnTo>
                    <a:pt x="373746" y="2368140"/>
                  </a:lnTo>
                  <a:lnTo>
                    <a:pt x="397911" y="2403891"/>
                  </a:lnTo>
                  <a:lnTo>
                    <a:pt x="423172" y="2439112"/>
                  </a:lnTo>
                  <a:lnTo>
                    <a:pt x="449513" y="2473789"/>
                  </a:lnTo>
                  <a:lnTo>
                    <a:pt x="476914" y="2507909"/>
                  </a:lnTo>
                  <a:lnTo>
                    <a:pt x="505359" y="2541459"/>
                  </a:lnTo>
                  <a:lnTo>
                    <a:pt x="534830" y="2574423"/>
                  </a:lnTo>
                  <a:lnTo>
                    <a:pt x="565309" y="2606790"/>
                  </a:lnTo>
                  <a:lnTo>
                    <a:pt x="596779" y="2638544"/>
                  </a:lnTo>
                  <a:lnTo>
                    <a:pt x="629221" y="2669672"/>
                  </a:lnTo>
                  <a:lnTo>
                    <a:pt x="662619" y="2700161"/>
                  </a:lnTo>
                  <a:lnTo>
                    <a:pt x="696954" y="2729996"/>
                  </a:lnTo>
                  <a:lnTo>
                    <a:pt x="732209" y="2759164"/>
                  </a:lnTo>
                  <a:lnTo>
                    <a:pt x="768366" y="2787651"/>
                  </a:lnTo>
                  <a:lnTo>
                    <a:pt x="805407" y="2815444"/>
                  </a:lnTo>
                  <a:lnTo>
                    <a:pt x="843315" y="2842528"/>
                  </a:lnTo>
                  <a:lnTo>
                    <a:pt x="882073" y="2868890"/>
                  </a:lnTo>
                  <a:lnTo>
                    <a:pt x="921662" y="2894516"/>
                  </a:lnTo>
                  <a:lnTo>
                    <a:pt x="962064" y="2919392"/>
                  </a:lnTo>
                  <a:lnTo>
                    <a:pt x="1003263" y="2943505"/>
                  </a:lnTo>
                  <a:lnTo>
                    <a:pt x="1045240" y="2966841"/>
                  </a:lnTo>
                  <a:lnTo>
                    <a:pt x="1087978" y="2989386"/>
                  </a:lnTo>
                  <a:lnTo>
                    <a:pt x="1131459" y="3011126"/>
                  </a:lnTo>
                  <a:lnTo>
                    <a:pt x="1175666" y="3032048"/>
                  </a:lnTo>
                  <a:lnTo>
                    <a:pt x="1220580" y="3052137"/>
                  </a:lnTo>
                  <a:lnTo>
                    <a:pt x="1266184" y="3071381"/>
                  </a:lnTo>
                  <a:lnTo>
                    <a:pt x="1312461" y="3089765"/>
                  </a:lnTo>
                  <a:lnTo>
                    <a:pt x="1359392" y="3107275"/>
                  </a:lnTo>
                  <a:lnTo>
                    <a:pt x="1406960" y="3123899"/>
                  </a:lnTo>
                  <a:lnTo>
                    <a:pt x="1455148" y="3139621"/>
                  </a:lnTo>
                  <a:lnTo>
                    <a:pt x="1503937" y="3154429"/>
                  </a:lnTo>
                  <a:lnTo>
                    <a:pt x="1553311" y="3168308"/>
                  </a:lnTo>
                  <a:lnTo>
                    <a:pt x="1603250" y="3181245"/>
                  </a:lnTo>
                  <a:lnTo>
                    <a:pt x="1653739" y="3193226"/>
                  </a:lnTo>
                  <a:lnTo>
                    <a:pt x="1704758" y="3204238"/>
                  </a:lnTo>
                  <a:lnTo>
                    <a:pt x="1756291" y="3214266"/>
                  </a:lnTo>
                  <a:lnTo>
                    <a:pt x="1808319" y="3223297"/>
                  </a:lnTo>
                  <a:lnTo>
                    <a:pt x="1860825" y="3231317"/>
                  </a:lnTo>
                  <a:lnTo>
                    <a:pt x="1913792" y="3238312"/>
                  </a:lnTo>
                  <a:lnTo>
                    <a:pt x="1967201" y="3244268"/>
                  </a:lnTo>
                  <a:lnTo>
                    <a:pt x="2021035" y="3249173"/>
                  </a:lnTo>
                  <a:lnTo>
                    <a:pt x="2075276" y="3253012"/>
                  </a:lnTo>
                  <a:lnTo>
                    <a:pt x="2129907" y="3255770"/>
                  </a:lnTo>
                  <a:lnTo>
                    <a:pt x="2184910" y="3257436"/>
                  </a:lnTo>
                  <a:lnTo>
                    <a:pt x="2240267" y="3257994"/>
                  </a:lnTo>
                  <a:lnTo>
                    <a:pt x="2294313" y="3257462"/>
                  </a:lnTo>
                  <a:lnTo>
                    <a:pt x="2348023" y="3255874"/>
                  </a:lnTo>
                  <a:lnTo>
                    <a:pt x="2401379" y="3253244"/>
                  </a:lnTo>
                  <a:lnTo>
                    <a:pt x="2454364" y="3249584"/>
                  </a:lnTo>
                  <a:lnTo>
                    <a:pt x="2506964" y="3244906"/>
                  </a:lnTo>
                  <a:lnTo>
                    <a:pt x="2559160" y="3239224"/>
                  </a:lnTo>
                  <a:lnTo>
                    <a:pt x="2610937" y="3232551"/>
                  </a:lnTo>
                  <a:lnTo>
                    <a:pt x="2662278" y="3224899"/>
                  </a:lnTo>
                  <a:lnTo>
                    <a:pt x="2713166" y="3216280"/>
                  </a:lnTo>
                  <a:lnTo>
                    <a:pt x="2763586" y="3206709"/>
                  </a:lnTo>
                  <a:lnTo>
                    <a:pt x="2813521" y="3196197"/>
                  </a:lnTo>
                  <a:lnTo>
                    <a:pt x="2862954" y="3184758"/>
                  </a:lnTo>
                  <a:lnTo>
                    <a:pt x="2911869" y="3172404"/>
                  </a:lnTo>
                  <a:lnTo>
                    <a:pt x="2960249" y="3159147"/>
                  </a:lnTo>
                  <a:lnTo>
                    <a:pt x="3008078" y="3145002"/>
                  </a:lnTo>
                  <a:lnTo>
                    <a:pt x="3055340" y="3129980"/>
                  </a:lnTo>
                  <a:lnTo>
                    <a:pt x="3102018" y="3114094"/>
                  </a:lnTo>
                  <a:lnTo>
                    <a:pt x="3148096" y="3097358"/>
                  </a:lnTo>
                  <a:lnTo>
                    <a:pt x="3193557" y="3079783"/>
                  </a:lnTo>
                  <a:lnTo>
                    <a:pt x="3238385" y="3061383"/>
                  </a:lnTo>
                  <a:lnTo>
                    <a:pt x="3282563" y="3042171"/>
                  </a:lnTo>
                  <a:lnTo>
                    <a:pt x="3326075" y="3022159"/>
                  </a:lnTo>
                  <a:lnTo>
                    <a:pt x="3368904" y="3001360"/>
                  </a:lnTo>
                  <a:lnTo>
                    <a:pt x="3411034" y="2979788"/>
                  </a:lnTo>
                  <a:lnTo>
                    <a:pt x="3452449" y="2957453"/>
                  </a:lnTo>
                  <a:lnTo>
                    <a:pt x="3493132" y="2934371"/>
                  </a:lnTo>
                  <a:lnTo>
                    <a:pt x="3533067" y="2910552"/>
                  </a:lnTo>
                  <a:lnTo>
                    <a:pt x="3572237" y="2886011"/>
                  </a:lnTo>
                  <a:lnTo>
                    <a:pt x="3610625" y="2860760"/>
                  </a:lnTo>
                  <a:lnTo>
                    <a:pt x="3648216" y="2834811"/>
                  </a:lnTo>
                  <a:lnTo>
                    <a:pt x="3684993" y="2808177"/>
                  </a:lnTo>
                  <a:lnTo>
                    <a:pt x="3720939" y="2780872"/>
                  </a:lnTo>
                  <a:lnTo>
                    <a:pt x="3756038" y="2752908"/>
                  </a:lnTo>
                  <a:lnTo>
                    <a:pt x="3790274" y="2724298"/>
                  </a:lnTo>
                  <a:lnTo>
                    <a:pt x="3823630" y="2695055"/>
                  </a:lnTo>
                  <a:lnTo>
                    <a:pt x="3856089" y="2665191"/>
                  </a:lnTo>
                  <a:lnTo>
                    <a:pt x="3887636" y="2634719"/>
                  </a:lnTo>
                  <a:lnTo>
                    <a:pt x="3918253" y="2603652"/>
                  </a:lnTo>
                  <a:lnTo>
                    <a:pt x="3947925" y="2572003"/>
                  </a:lnTo>
                  <a:lnTo>
                    <a:pt x="3976634" y="2539785"/>
                  </a:lnTo>
                  <a:lnTo>
                    <a:pt x="4004365" y="2507010"/>
                  </a:lnTo>
                  <a:lnTo>
                    <a:pt x="4031101" y="2473691"/>
                  </a:lnTo>
                  <a:lnTo>
                    <a:pt x="4056825" y="2439841"/>
                  </a:lnTo>
                  <a:lnTo>
                    <a:pt x="4081522" y="2405473"/>
                  </a:lnTo>
                  <a:lnTo>
                    <a:pt x="4105174" y="2370600"/>
                  </a:lnTo>
                  <a:lnTo>
                    <a:pt x="4127765" y="2335234"/>
                  </a:lnTo>
                  <a:lnTo>
                    <a:pt x="4149279" y="2299388"/>
                  </a:lnTo>
                  <a:lnTo>
                    <a:pt x="4169699" y="2263075"/>
                  </a:lnTo>
                  <a:lnTo>
                    <a:pt x="4189009" y="2226308"/>
                  </a:lnTo>
                  <a:lnTo>
                    <a:pt x="4207192" y="2189099"/>
                  </a:lnTo>
                  <a:lnTo>
                    <a:pt x="4224233" y="2151462"/>
                  </a:lnTo>
                  <a:lnTo>
                    <a:pt x="4240114" y="2113409"/>
                  </a:lnTo>
                  <a:lnTo>
                    <a:pt x="4254819" y="2074953"/>
                  </a:lnTo>
                  <a:lnTo>
                    <a:pt x="4268331" y="2036106"/>
                  </a:lnTo>
                  <a:lnTo>
                    <a:pt x="4280635" y="1996882"/>
                  </a:lnTo>
                  <a:lnTo>
                    <a:pt x="4291713" y="1957293"/>
                  </a:lnTo>
                  <a:lnTo>
                    <a:pt x="4301550" y="1917353"/>
                  </a:lnTo>
                  <a:lnTo>
                    <a:pt x="4310128" y="1877073"/>
                  </a:lnTo>
                  <a:lnTo>
                    <a:pt x="4317432" y="1836467"/>
                  </a:lnTo>
                  <a:lnTo>
                    <a:pt x="4323444" y="1795548"/>
                  </a:lnTo>
                  <a:lnTo>
                    <a:pt x="4328150" y="1754327"/>
                  </a:lnTo>
                  <a:lnTo>
                    <a:pt x="4331531" y="1712819"/>
                  </a:lnTo>
                  <a:lnTo>
                    <a:pt x="4333572" y="1671036"/>
                  </a:lnTo>
                  <a:lnTo>
                    <a:pt x="4334256" y="1628990"/>
                  </a:lnTo>
                  <a:lnTo>
                    <a:pt x="4333572" y="1586945"/>
                  </a:lnTo>
                  <a:lnTo>
                    <a:pt x="4331531" y="1545163"/>
                  </a:lnTo>
                  <a:lnTo>
                    <a:pt x="4328150" y="1503655"/>
                  </a:lnTo>
                  <a:lnTo>
                    <a:pt x="4323444" y="1462435"/>
                  </a:lnTo>
                  <a:lnTo>
                    <a:pt x="4317432" y="1421516"/>
                  </a:lnTo>
                  <a:lnTo>
                    <a:pt x="4310128" y="1380911"/>
                  </a:lnTo>
                  <a:lnTo>
                    <a:pt x="4301550" y="1340632"/>
                  </a:lnTo>
                  <a:lnTo>
                    <a:pt x="4291713" y="1300692"/>
                  </a:lnTo>
                  <a:lnTo>
                    <a:pt x="4280635" y="1261103"/>
                  </a:lnTo>
                  <a:lnTo>
                    <a:pt x="4268331" y="1221880"/>
                  </a:lnTo>
                  <a:lnTo>
                    <a:pt x="4254819" y="1183034"/>
                  </a:lnTo>
                  <a:lnTo>
                    <a:pt x="4240114" y="1144578"/>
                  </a:lnTo>
                  <a:lnTo>
                    <a:pt x="4224233" y="1106525"/>
                  </a:lnTo>
                  <a:lnTo>
                    <a:pt x="4207192" y="1068888"/>
                  </a:lnTo>
                  <a:lnTo>
                    <a:pt x="4189009" y="1031680"/>
                  </a:lnTo>
                  <a:lnTo>
                    <a:pt x="4169699" y="994913"/>
                  </a:lnTo>
                  <a:lnTo>
                    <a:pt x="4149279" y="958601"/>
                  </a:lnTo>
                  <a:lnTo>
                    <a:pt x="4127765" y="922755"/>
                  </a:lnTo>
                  <a:lnTo>
                    <a:pt x="4105174" y="887389"/>
                  </a:lnTo>
                  <a:lnTo>
                    <a:pt x="4081522" y="852516"/>
                  </a:lnTo>
                  <a:lnTo>
                    <a:pt x="4056825" y="818148"/>
                  </a:lnTo>
                  <a:lnTo>
                    <a:pt x="4031101" y="784299"/>
                  </a:lnTo>
                  <a:lnTo>
                    <a:pt x="4004365" y="750980"/>
                  </a:lnTo>
                  <a:lnTo>
                    <a:pt x="3976634" y="718206"/>
                  </a:lnTo>
                  <a:lnTo>
                    <a:pt x="3947925" y="685987"/>
                  </a:lnTo>
                  <a:lnTo>
                    <a:pt x="3918253" y="654339"/>
                  </a:lnTo>
                  <a:lnTo>
                    <a:pt x="3887636" y="623272"/>
                  </a:lnTo>
                  <a:lnTo>
                    <a:pt x="3856089" y="592800"/>
                  </a:lnTo>
                  <a:lnTo>
                    <a:pt x="3823630" y="562937"/>
                  </a:lnTo>
                  <a:lnTo>
                    <a:pt x="3790274" y="533693"/>
                  </a:lnTo>
                  <a:lnTo>
                    <a:pt x="3756038" y="505083"/>
                  </a:lnTo>
                  <a:lnTo>
                    <a:pt x="3720939" y="477119"/>
                  </a:lnTo>
                  <a:lnTo>
                    <a:pt x="3684993" y="449815"/>
                  </a:lnTo>
                  <a:lnTo>
                    <a:pt x="3648216" y="423181"/>
                  </a:lnTo>
                  <a:lnTo>
                    <a:pt x="3610625" y="397233"/>
                  </a:lnTo>
                  <a:lnTo>
                    <a:pt x="3572237" y="371981"/>
                  </a:lnTo>
                  <a:lnTo>
                    <a:pt x="3533067" y="347440"/>
                  </a:lnTo>
                  <a:lnTo>
                    <a:pt x="3493132" y="323622"/>
                  </a:lnTo>
                  <a:lnTo>
                    <a:pt x="3452449" y="300539"/>
                  </a:lnTo>
                  <a:lnTo>
                    <a:pt x="3411034" y="278205"/>
                  </a:lnTo>
                  <a:lnTo>
                    <a:pt x="3368904" y="256632"/>
                  </a:lnTo>
                  <a:lnTo>
                    <a:pt x="3326075" y="235834"/>
                  </a:lnTo>
                  <a:lnTo>
                    <a:pt x="3282563" y="215822"/>
                  </a:lnTo>
                  <a:lnTo>
                    <a:pt x="3238385" y="196610"/>
                  </a:lnTo>
                  <a:lnTo>
                    <a:pt x="3193557" y="178210"/>
                  </a:lnTo>
                  <a:lnTo>
                    <a:pt x="3148096" y="160635"/>
                  </a:lnTo>
                  <a:lnTo>
                    <a:pt x="3102018" y="143899"/>
                  </a:lnTo>
                  <a:lnTo>
                    <a:pt x="3055340" y="128014"/>
                  </a:lnTo>
                  <a:lnTo>
                    <a:pt x="3008078" y="112992"/>
                  </a:lnTo>
                  <a:lnTo>
                    <a:pt x="2960249" y="98846"/>
                  </a:lnTo>
                  <a:lnTo>
                    <a:pt x="2911869" y="85590"/>
                  </a:lnTo>
                  <a:lnTo>
                    <a:pt x="2862954" y="73236"/>
                  </a:lnTo>
                  <a:lnTo>
                    <a:pt x="2813521" y="61796"/>
                  </a:lnTo>
                  <a:lnTo>
                    <a:pt x="2763586" y="51284"/>
                  </a:lnTo>
                  <a:lnTo>
                    <a:pt x="2713166" y="41713"/>
                  </a:lnTo>
                  <a:lnTo>
                    <a:pt x="2662278" y="33095"/>
                  </a:lnTo>
                  <a:lnTo>
                    <a:pt x="2610937" y="25443"/>
                  </a:lnTo>
                  <a:lnTo>
                    <a:pt x="2559160" y="18769"/>
                  </a:lnTo>
                  <a:lnTo>
                    <a:pt x="2506964" y="13087"/>
                  </a:lnTo>
                  <a:lnTo>
                    <a:pt x="2454364" y="8410"/>
                  </a:lnTo>
                  <a:lnTo>
                    <a:pt x="2401379" y="4749"/>
                  </a:lnTo>
                  <a:lnTo>
                    <a:pt x="2348023" y="2119"/>
                  </a:lnTo>
                  <a:lnTo>
                    <a:pt x="2294313" y="532"/>
                  </a:lnTo>
                  <a:lnTo>
                    <a:pt x="2240267" y="0"/>
                  </a:lnTo>
                  <a:close/>
                </a:path>
              </a:pathLst>
            </a:custGeom>
            <a:solidFill>
              <a:srgbClr val="CDE8E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" name="object 252"/>
          <p:cNvSpPr txBox="1"/>
          <p:nvPr/>
        </p:nvSpPr>
        <p:spPr>
          <a:xfrm>
            <a:off x="3308306" y="3420586"/>
            <a:ext cx="3129280" cy="2540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5405" marR="57785" indent="-635" algn="ctr">
              <a:lnSpc>
                <a:spcPct val="105800"/>
              </a:lnSpc>
              <a:spcBef>
                <a:spcPts val="100"/>
              </a:spcBef>
            </a:pPr>
            <a:r>
              <a:rPr sz="2600" b="1" dirty="0">
                <a:solidFill>
                  <a:srgbClr val="25408F"/>
                </a:solidFill>
                <a:latin typeface="Trebuchet MS"/>
                <a:cs typeface="Trebuchet MS"/>
              </a:rPr>
              <a:t>Enamel </a:t>
            </a:r>
            <a:r>
              <a:rPr sz="2600" dirty="0">
                <a:solidFill>
                  <a:srgbClr val="25408F"/>
                </a:solidFill>
                <a:latin typeface="Gill Sans MT"/>
                <a:cs typeface="Gill Sans MT"/>
              </a:rPr>
              <a:t>this is the  protective barrier that  covers your toot</a:t>
            </a:r>
            <a:r>
              <a:rPr sz="26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Gill Sans MT"/>
                <a:cs typeface="Gill Sans MT"/>
              </a:rPr>
              <a:t>h</a:t>
            </a:r>
            <a:r>
              <a:rPr sz="2600" dirty="0">
                <a:solidFill>
                  <a:srgbClr val="25408F"/>
                </a:solidFill>
                <a:latin typeface="Gill Sans MT"/>
                <a:cs typeface="Gill Sans MT"/>
              </a:rPr>
              <a:t>.</a:t>
            </a:r>
            <a:endParaRPr sz="2600">
              <a:latin typeface="Gill Sans MT"/>
              <a:cs typeface="Gill Sans MT"/>
            </a:endParaRPr>
          </a:p>
          <a:p>
            <a:pPr marL="12700" marR="5080" indent="-635" algn="ctr">
              <a:lnSpc>
                <a:spcPct val="105800"/>
              </a:lnSpc>
            </a:pPr>
            <a:r>
              <a:rPr sz="2600" dirty="0">
                <a:solidFill>
                  <a:srgbClr val="25408F"/>
                </a:solidFill>
                <a:latin typeface="Gill Sans MT"/>
                <a:cs typeface="Gill Sans MT"/>
              </a:rPr>
              <a:t>Tooth enamel is the  strongest substance in  the</a:t>
            </a:r>
            <a:r>
              <a:rPr sz="2600" dirty="0">
                <a:solidFill>
                  <a:srgbClr val="25408F"/>
                </a:solidFill>
                <a:uFill>
                  <a:solidFill>
                    <a:srgbClr val="00B5A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600" dirty="0">
                <a:solidFill>
                  <a:srgbClr val="25408F"/>
                </a:solidFill>
                <a:latin typeface="Times New Roman"/>
                <a:cs typeface="Times New Roman"/>
              </a:rPr>
              <a:t> </a:t>
            </a:r>
            <a:r>
              <a:rPr sz="2600" dirty="0">
                <a:solidFill>
                  <a:srgbClr val="25408F"/>
                </a:solidFill>
                <a:latin typeface="Gill Sans MT"/>
                <a:cs typeface="Gill Sans MT"/>
              </a:rPr>
              <a:t>human body.</a:t>
            </a:r>
            <a:endParaRPr sz="2600">
              <a:latin typeface="Gill Sans MT"/>
              <a:cs typeface="Gill Sans MT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227025" y="1516985"/>
            <a:ext cx="1347956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25408F"/>
                </a:solidFill>
                <a:latin typeface="Trebuchet MS"/>
                <a:cs typeface="Trebuchet MS"/>
              </a:rPr>
              <a:t>Enamel</a:t>
            </a:r>
            <a:endParaRPr sz="2600" dirty="0">
              <a:latin typeface="Trebuchet MS"/>
              <a:cs typeface="Trebuchet MS"/>
            </a:endParaRPr>
          </a:p>
        </p:txBody>
      </p:sp>
      <p:grpSp>
        <p:nvGrpSpPr>
          <p:cNvPr id="254" name="object 254"/>
          <p:cNvGrpSpPr/>
          <p:nvPr/>
        </p:nvGrpSpPr>
        <p:grpSpPr>
          <a:xfrm>
            <a:off x="0" y="1946022"/>
            <a:ext cx="10692130" cy="5614035"/>
            <a:chOff x="0" y="1946022"/>
            <a:chExt cx="10692130" cy="5614035"/>
          </a:xfrm>
        </p:grpSpPr>
        <p:sp>
          <p:nvSpPr>
            <p:cNvPr id="255" name="object 255"/>
            <p:cNvSpPr/>
            <p:nvPr/>
          </p:nvSpPr>
          <p:spPr>
            <a:xfrm>
              <a:off x="8790720" y="1952372"/>
              <a:ext cx="181610" cy="972819"/>
            </a:xfrm>
            <a:custGeom>
              <a:avLst/>
              <a:gdLst/>
              <a:ahLst/>
              <a:cxnLst/>
              <a:rect l="l" t="t" r="r" b="b"/>
              <a:pathLst>
                <a:path w="181609" h="972819">
                  <a:moveTo>
                    <a:pt x="0" y="0"/>
                  </a:moveTo>
                  <a:lnTo>
                    <a:pt x="181457" y="972566"/>
                  </a:lnTo>
                </a:path>
              </a:pathLst>
            </a:custGeom>
            <a:ln w="12700">
              <a:solidFill>
                <a:srgbClr val="00B5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0" y="6984009"/>
              <a:ext cx="10692130" cy="576580"/>
            </a:xfrm>
            <a:custGeom>
              <a:avLst/>
              <a:gdLst/>
              <a:ahLst/>
              <a:cxnLst/>
              <a:rect l="l" t="t" r="r" b="b"/>
              <a:pathLst>
                <a:path w="10692130" h="576579">
                  <a:moveTo>
                    <a:pt x="10692003" y="0"/>
                  </a:moveTo>
                  <a:lnTo>
                    <a:pt x="0" y="0"/>
                  </a:lnTo>
                  <a:lnTo>
                    <a:pt x="0" y="575995"/>
                  </a:lnTo>
                  <a:lnTo>
                    <a:pt x="10692003" y="575995"/>
                  </a:lnTo>
                  <a:lnTo>
                    <a:pt x="10692003" y="0"/>
                  </a:lnTo>
                  <a:close/>
                </a:path>
              </a:pathLst>
            </a:custGeom>
            <a:solidFill>
              <a:srgbClr val="CCE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12708" y="7097831"/>
              <a:ext cx="1221145" cy="325210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10606791" y="4420294"/>
              <a:ext cx="0" cy="1114425"/>
            </a:xfrm>
            <a:custGeom>
              <a:avLst/>
              <a:gdLst/>
              <a:ahLst/>
              <a:cxnLst/>
              <a:rect l="l" t="t" r="r" b="b"/>
              <a:pathLst>
                <a:path h="1114425">
                  <a:moveTo>
                    <a:pt x="0" y="1114183"/>
                  </a:moveTo>
                  <a:lnTo>
                    <a:pt x="0" y="0"/>
                  </a:lnTo>
                </a:path>
              </a:pathLst>
            </a:custGeom>
            <a:ln w="5715">
              <a:solidFill>
                <a:srgbClr val="9AAAD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 txBox="1"/>
          <p:nvPr/>
        </p:nvSpPr>
        <p:spPr>
          <a:xfrm>
            <a:off x="10469619" y="4407593"/>
            <a:ext cx="167640" cy="248158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900" b="1" spc="-60" dirty="0">
                <a:solidFill>
                  <a:srgbClr val="999AC4"/>
                </a:solidFill>
                <a:latin typeface="Century Gothic"/>
                <a:cs typeface="Century Gothic"/>
              </a:rPr>
              <a:t>©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40" dirty="0">
                <a:solidFill>
                  <a:srgbClr val="999AC4"/>
                </a:solidFill>
                <a:latin typeface="Century Gothic"/>
                <a:cs typeface="Century Gothic"/>
              </a:rPr>
              <a:t>Oral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Health</a:t>
            </a:r>
            <a:r>
              <a:rPr sz="900" b="1" spc="-7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25" dirty="0">
                <a:solidFill>
                  <a:srgbClr val="999AC4"/>
                </a:solidFill>
                <a:latin typeface="Century Gothic"/>
                <a:cs typeface="Century Gothic"/>
              </a:rPr>
              <a:t>Foundation</a:t>
            </a:r>
            <a:r>
              <a:rPr sz="900" b="1" spc="130" dirty="0">
                <a:solidFill>
                  <a:srgbClr val="999AC4"/>
                </a:solidFill>
                <a:latin typeface="Century Gothic"/>
                <a:cs typeface="Century Gothic"/>
              </a:rPr>
              <a:t> </a:t>
            </a:r>
            <a:r>
              <a:rPr sz="900" b="1" spc="-5" dirty="0">
                <a:solidFill>
                  <a:srgbClr val="9AAAD0"/>
                </a:solidFill>
                <a:latin typeface="Myriad Pro Light"/>
                <a:cs typeface="Myriad Pro Light"/>
                <a:hlinkClick r:id="rId17"/>
              </a:rPr>
              <a:t>www.dentalhealth.org</a:t>
            </a:r>
            <a:endParaRPr sz="900">
              <a:latin typeface="Myriad Pro Light"/>
              <a:cs typeface="Myriad Pro Light"/>
            </a:endParaRPr>
          </a:p>
        </p:txBody>
      </p:sp>
      <p:sp>
        <p:nvSpPr>
          <p:cNvPr id="261" name="object 261"/>
          <p:cNvSpPr txBox="1">
            <a:spLocks noGrp="1"/>
          </p:cNvSpPr>
          <p:nvPr>
            <p:ph type="ftr" sz="quarter" idx="5"/>
          </p:nvPr>
        </p:nvSpPr>
        <p:spPr>
          <a:xfrm>
            <a:off x="347300" y="7114402"/>
            <a:ext cx="2376805" cy="2788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55"/>
              </a:lnSpc>
            </a:pPr>
            <a:r>
              <a:rPr spc="65" dirty="0"/>
              <a:t>K</a:t>
            </a:r>
            <a:r>
              <a:rPr spc="-75" dirty="0"/>
              <a:t>e</a:t>
            </a:r>
            <a:r>
              <a:rPr spc="30" dirty="0"/>
              <a:t>y</a:t>
            </a:r>
            <a:r>
              <a:rPr spc="-114" dirty="0"/>
              <a:t> </a:t>
            </a:r>
            <a:r>
              <a:rPr spc="160" dirty="0"/>
              <a:t>S</a:t>
            </a:r>
            <a:r>
              <a:rPr spc="65" dirty="0"/>
              <a:t>tag</a:t>
            </a:r>
            <a:r>
              <a:rPr spc="10" dirty="0"/>
              <a:t>e</a:t>
            </a:r>
            <a:r>
              <a:rPr spc="-114" dirty="0"/>
              <a:t> </a:t>
            </a:r>
            <a:r>
              <a:rPr spc="-80" dirty="0"/>
              <a:t>2</a:t>
            </a:r>
            <a:r>
              <a:rPr spc="-114" dirty="0"/>
              <a:t> </a:t>
            </a:r>
            <a:r>
              <a:rPr b="0" spc="105" dirty="0">
                <a:latin typeface="Gill Sans MT"/>
                <a:cs typeface="Gill Sans MT"/>
              </a:rPr>
              <a:t>L</a:t>
            </a:r>
            <a:r>
              <a:rPr b="0" spc="150" dirty="0">
                <a:latin typeface="Gill Sans MT"/>
                <a:cs typeface="Gill Sans MT"/>
              </a:rPr>
              <a:t>esso</a:t>
            </a:r>
            <a:r>
              <a:rPr b="0" spc="105" dirty="0">
                <a:latin typeface="Gill Sans MT"/>
                <a:cs typeface="Gill Sans MT"/>
              </a:rPr>
              <a:t>n</a:t>
            </a:r>
            <a:r>
              <a:rPr b="0" spc="-70" dirty="0">
                <a:latin typeface="Gill Sans MT"/>
                <a:cs typeface="Gill Sans MT"/>
              </a:rPr>
              <a:t> </a:t>
            </a:r>
            <a:r>
              <a:rPr b="0" spc="85" dirty="0">
                <a:latin typeface="Gill Sans MT"/>
                <a:cs typeface="Gill Sans MT"/>
              </a:rPr>
              <a:t>1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9AAAD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</TotalTime>
  <Words>687</Words>
  <Application>Microsoft Office PowerPoint</Application>
  <PresentationFormat>Custom</PresentationFormat>
  <Paragraphs>89</Paragraphs>
  <Slides>18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5" baseType="lpstr">
      <vt:lpstr>Calibri</vt:lpstr>
      <vt:lpstr>Century Gothic</vt:lpstr>
      <vt:lpstr>Gill Sans MT</vt:lpstr>
      <vt:lpstr>Myriad Pro Light</vt:lpstr>
      <vt:lpstr>Times New Roman</vt:lpstr>
      <vt:lpstr>Trebuchet MS</vt:lpstr>
      <vt:lpstr>Office Theme</vt:lpstr>
      <vt:lpstr>Anatomy of Teeth</vt:lpstr>
      <vt:lpstr>PowerPoint Presentation</vt:lpstr>
      <vt:lpstr>These are  replaced  with 32 adult  (second)  teeth.</vt:lpstr>
      <vt:lpstr>We have 4 different  types of teeth that do different jobs:</vt:lpstr>
      <vt:lpstr>PowerPoint Presentation</vt:lpstr>
      <vt:lpstr>8 premolar teeth  Larger, flatter  teeth to grind  food.</vt:lpstr>
      <vt:lpstr>12 molar teeth  Largest teeth, flat  wit h grooves for</vt:lpstr>
      <vt:lpstr>What functions do our teeth have?</vt:lpstr>
      <vt:lpstr>Teeth are made up of several different  materials</vt:lpstr>
      <vt:lpstr>Dentine</vt:lpstr>
      <vt:lpstr>Cementum</vt:lpstr>
      <vt:lpstr>Gum tissue   Pink, firm flesh that  surrounds the teeth. Plaque  likes to hid e here so it’s    important to brush the part  where the gum meets the  tooth.</vt:lpstr>
      <vt:lpstr>Roots these anchor the tooth into the jawbone. Like the roots  of a tree, they are strong and allow the teeth to withstand the force of biting and chewing.</vt:lpstr>
      <vt:lpstr>Pulp Chamber this is found in the centre  of the tooth and contains  the tooth nerve; it also  provides the blood supply  to keep the tooth alive.</vt:lpstr>
      <vt:lpstr>PowerPoint Presentation</vt:lpstr>
      <vt:lpstr>PowerPoint Presentation</vt:lpstr>
      <vt:lpstr>Plaque acids can  cause a hole (cavity)  to form in our enamel. This is dental decay.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Anatomy of Teeth</dc:title>
  <cp:lastModifiedBy>Sophie Turner</cp:lastModifiedBy>
  <cp:revision>2</cp:revision>
  <dcterms:created xsi:type="dcterms:W3CDTF">2021-09-02T11:11:27Z</dcterms:created>
  <dcterms:modified xsi:type="dcterms:W3CDTF">2021-09-06T13:59:47Z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2021-05-26T00:00:00Z</vt:filetime>
  </property>
  <property fmtid="{D5CDD505-2E9C-101B-9397-08002B2CF9AE}" pid="3" name="Creator">
    <vt:lpwstr>Adobe InDesign 16.1 (Macintosh)</vt:lpwstr>
  </property>
  <property fmtid="{D5CDD505-2E9C-101B-9397-08002B2CF9AE}" pid="4" name="LastSaved">
    <vt:filetime>2021-09-02T00:00:00Z</vt:filetime>
  </property>
</Properties>
</file>