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82" y="162255"/>
            <a:ext cx="102392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21288" y="0"/>
            <a:ext cx="2799080" cy="761365"/>
          </a:xfrm>
          <a:custGeom>
            <a:avLst/>
            <a:gdLst/>
            <a:ahLst/>
            <a:cxnLst/>
            <a:rect l="l" t="t" r="r" b="b"/>
            <a:pathLst>
              <a:path w="2799079" h="761365">
                <a:moveTo>
                  <a:pt x="560971" y="12"/>
                </a:moveTo>
                <a:lnTo>
                  <a:pt x="542963" y="12"/>
                </a:lnTo>
                <a:lnTo>
                  <a:pt x="445211" y="97282"/>
                </a:lnTo>
                <a:lnTo>
                  <a:pt x="441477" y="97282"/>
                </a:lnTo>
                <a:lnTo>
                  <a:pt x="441477" y="109982"/>
                </a:lnTo>
                <a:lnTo>
                  <a:pt x="441477" y="222821"/>
                </a:lnTo>
                <a:lnTo>
                  <a:pt x="250494" y="222821"/>
                </a:lnTo>
                <a:lnTo>
                  <a:pt x="250494" y="120865"/>
                </a:lnTo>
                <a:lnTo>
                  <a:pt x="250494" y="117233"/>
                </a:lnTo>
                <a:lnTo>
                  <a:pt x="275348" y="110121"/>
                </a:lnTo>
                <a:lnTo>
                  <a:pt x="275767" y="109982"/>
                </a:lnTo>
                <a:lnTo>
                  <a:pt x="441477" y="109982"/>
                </a:lnTo>
                <a:lnTo>
                  <a:pt x="441477" y="97282"/>
                </a:lnTo>
                <a:lnTo>
                  <a:pt x="272224" y="97282"/>
                </a:lnTo>
                <a:lnTo>
                  <a:pt x="270941" y="97726"/>
                </a:lnTo>
                <a:lnTo>
                  <a:pt x="269900" y="98475"/>
                </a:lnTo>
                <a:lnTo>
                  <a:pt x="42506" y="163550"/>
                </a:lnTo>
                <a:lnTo>
                  <a:pt x="13360" y="131267"/>
                </a:lnTo>
                <a:lnTo>
                  <a:pt x="12598" y="120357"/>
                </a:lnTo>
                <a:lnTo>
                  <a:pt x="15824" y="110337"/>
                </a:lnTo>
                <a:lnTo>
                  <a:pt x="22453" y="102298"/>
                </a:lnTo>
                <a:lnTo>
                  <a:pt x="31889" y="97332"/>
                </a:lnTo>
                <a:lnTo>
                  <a:pt x="274535" y="23685"/>
                </a:lnTo>
                <a:lnTo>
                  <a:pt x="432206" y="23685"/>
                </a:lnTo>
                <a:lnTo>
                  <a:pt x="433832" y="22999"/>
                </a:lnTo>
                <a:lnTo>
                  <a:pt x="438505" y="18199"/>
                </a:lnTo>
                <a:lnTo>
                  <a:pt x="456234" y="12"/>
                </a:lnTo>
                <a:lnTo>
                  <a:pt x="438505" y="12"/>
                </a:lnTo>
                <a:lnTo>
                  <a:pt x="427812" y="10985"/>
                </a:lnTo>
                <a:lnTo>
                  <a:pt x="272973" y="10985"/>
                </a:lnTo>
                <a:lnTo>
                  <a:pt x="272364" y="11087"/>
                </a:lnTo>
                <a:lnTo>
                  <a:pt x="248881" y="18199"/>
                </a:lnTo>
                <a:lnTo>
                  <a:pt x="248881" y="12"/>
                </a:lnTo>
                <a:lnTo>
                  <a:pt x="236181" y="12"/>
                </a:lnTo>
                <a:lnTo>
                  <a:pt x="236181" y="22059"/>
                </a:lnTo>
                <a:lnTo>
                  <a:pt x="28346" y="85140"/>
                </a:lnTo>
                <a:lnTo>
                  <a:pt x="14503" y="92405"/>
                </a:lnTo>
                <a:lnTo>
                  <a:pt x="4762" y="104127"/>
                </a:lnTo>
                <a:lnTo>
                  <a:pt x="0" y="118732"/>
                </a:lnTo>
                <a:lnTo>
                  <a:pt x="1104" y="134594"/>
                </a:lnTo>
                <a:lnTo>
                  <a:pt x="23101" y="170307"/>
                </a:lnTo>
                <a:lnTo>
                  <a:pt x="35509" y="175348"/>
                </a:lnTo>
                <a:lnTo>
                  <a:pt x="45605" y="175348"/>
                </a:lnTo>
                <a:lnTo>
                  <a:pt x="49161" y="174853"/>
                </a:lnTo>
                <a:lnTo>
                  <a:pt x="88658" y="163550"/>
                </a:lnTo>
                <a:lnTo>
                  <a:pt x="237794" y="120865"/>
                </a:lnTo>
                <a:lnTo>
                  <a:pt x="237794" y="232676"/>
                </a:lnTo>
                <a:lnTo>
                  <a:pt x="240639" y="235521"/>
                </a:lnTo>
                <a:lnTo>
                  <a:pt x="451332" y="235521"/>
                </a:lnTo>
                <a:lnTo>
                  <a:pt x="454177" y="232676"/>
                </a:lnTo>
                <a:lnTo>
                  <a:pt x="454177" y="222821"/>
                </a:lnTo>
                <a:lnTo>
                  <a:pt x="454177" y="109982"/>
                </a:lnTo>
                <a:lnTo>
                  <a:pt x="454177" y="106273"/>
                </a:lnTo>
                <a:lnTo>
                  <a:pt x="560971" y="12"/>
                </a:lnTo>
                <a:close/>
              </a:path>
              <a:path w="2799079" h="761365">
                <a:moveTo>
                  <a:pt x="1624037" y="29730"/>
                </a:moveTo>
                <a:lnTo>
                  <a:pt x="1618195" y="0"/>
                </a:lnTo>
                <a:lnTo>
                  <a:pt x="1605521" y="0"/>
                </a:lnTo>
                <a:lnTo>
                  <a:pt x="1611337" y="29730"/>
                </a:lnTo>
                <a:lnTo>
                  <a:pt x="1603349" y="70561"/>
                </a:lnTo>
                <a:lnTo>
                  <a:pt x="1581569" y="103924"/>
                </a:lnTo>
                <a:lnTo>
                  <a:pt x="1549285" y="126441"/>
                </a:lnTo>
                <a:lnTo>
                  <a:pt x="1509814" y="134696"/>
                </a:lnTo>
                <a:lnTo>
                  <a:pt x="1470329" y="126441"/>
                </a:lnTo>
                <a:lnTo>
                  <a:pt x="1461249" y="120103"/>
                </a:lnTo>
                <a:lnTo>
                  <a:pt x="1438059" y="103924"/>
                </a:lnTo>
                <a:lnTo>
                  <a:pt x="1416278" y="70561"/>
                </a:lnTo>
                <a:lnTo>
                  <a:pt x="1408290" y="29730"/>
                </a:lnTo>
                <a:lnTo>
                  <a:pt x="1414106" y="0"/>
                </a:lnTo>
                <a:lnTo>
                  <a:pt x="1401432" y="0"/>
                </a:lnTo>
                <a:lnTo>
                  <a:pt x="1395590" y="29730"/>
                </a:lnTo>
                <a:lnTo>
                  <a:pt x="1397762" y="52565"/>
                </a:lnTo>
                <a:lnTo>
                  <a:pt x="1403997" y="73914"/>
                </a:lnTo>
                <a:lnTo>
                  <a:pt x="1413865" y="93345"/>
                </a:lnTo>
                <a:lnTo>
                  <a:pt x="1426946" y="110464"/>
                </a:lnTo>
                <a:lnTo>
                  <a:pt x="1383855" y="147078"/>
                </a:lnTo>
                <a:lnTo>
                  <a:pt x="1383855" y="163728"/>
                </a:lnTo>
                <a:lnTo>
                  <a:pt x="1131620" y="465886"/>
                </a:lnTo>
                <a:lnTo>
                  <a:pt x="1120876" y="473062"/>
                </a:lnTo>
                <a:lnTo>
                  <a:pt x="1108392" y="475462"/>
                </a:lnTo>
                <a:lnTo>
                  <a:pt x="1095908" y="473062"/>
                </a:lnTo>
                <a:lnTo>
                  <a:pt x="1085164" y="465886"/>
                </a:lnTo>
                <a:lnTo>
                  <a:pt x="1077861" y="454545"/>
                </a:lnTo>
                <a:lnTo>
                  <a:pt x="1075385" y="441680"/>
                </a:lnTo>
                <a:lnTo>
                  <a:pt x="1077671" y="428891"/>
                </a:lnTo>
                <a:lnTo>
                  <a:pt x="1084707" y="417791"/>
                </a:lnTo>
                <a:lnTo>
                  <a:pt x="1383855" y="163728"/>
                </a:lnTo>
                <a:lnTo>
                  <a:pt x="1383855" y="147078"/>
                </a:lnTo>
                <a:lnTo>
                  <a:pt x="1076032" y="408533"/>
                </a:lnTo>
                <a:lnTo>
                  <a:pt x="1066088" y="424014"/>
                </a:lnTo>
                <a:lnTo>
                  <a:pt x="1062786" y="441629"/>
                </a:lnTo>
                <a:lnTo>
                  <a:pt x="1066088" y="459244"/>
                </a:lnTo>
                <a:lnTo>
                  <a:pt x="1099362" y="487578"/>
                </a:lnTo>
                <a:lnTo>
                  <a:pt x="1108392" y="488480"/>
                </a:lnTo>
                <a:lnTo>
                  <a:pt x="1117409" y="487578"/>
                </a:lnTo>
                <a:lnTo>
                  <a:pt x="1400365" y="163728"/>
                </a:lnTo>
                <a:lnTo>
                  <a:pt x="1436789" y="120103"/>
                </a:lnTo>
                <a:lnTo>
                  <a:pt x="1452664" y="131546"/>
                </a:lnTo>
                <a:lnTo>
                  <a:pt x="1470329" y="140131"/>
                </a:lnTo>
                <a:lnTo>
                  <a:pt x="1489481" y="145529"/>
                </a:lnTo>
                <a:lnTo>
                  <a:pt x="1509814" y="147396"/>
                </a:lnTo>
                <a:lnTo>
                  <a:pt x="1554226" y="138137"/>
                </a:lnTo>
                <a:lnTo>
                  <a:pt x="1559179" y="134696"/>
                </a:lnTo>
                <a:lnTo>
                  <a:pt x="1590535" y="112903"/>
                </a:lnTo>
                <a:lnTo>
                  <a:pt x="1615046" y="75488"/>
                </a:lnTo>
                <a:lnTo>
                  <a:pt x="1624037" y="29730"/>
                </a:lnTo>
                <a:close/>
              </a:path>
              <a:path w="2799079" h="761365">
                <a:moveTo>
                  <a:pt x="1735899" y="235242"/>
                </a:moveTo>
                <a:lnTo>
                  <a:pt x="1732394" y="87960"/>
                </a:lnTo>
                <a:lnTo>
                  <a:pt x="1730006" y="85242"/>
                </a:lnTo>
                <a:lnTo>
                  <a:pt x="1725980" y="85255"/>
                </a:lnTo>
                <a:lnTo>
                  <a:pt x="1722475" y="85344"/>
                </a:lnTo>
                <a:lnTo>
                  <a:pt x="1719694" y="88252"/>
                </a:lnTo>
                <a:lnTo>
                  <a:pt x="1723059" y="229793"/>
                </a:lnTo>
                <a:lnTo>
                  <a:pt x="1595691" y="252222"/>
                </a:lnTo>
                <a:lnTo>
                  <a:pt x="1595564" y="252323"/>
                </a:lnTo>
                <a:lnTo>
                  <a:pt x="1594980" y="252476"/>
                </a:lnTo>
                <a:lnTo>
                  <a:pt x="1593494" y="253187"/>
                </a:lnTo>
                <a:lnTo>
                  <a:pt x="1593088" y="253492"/>
                </a:lnTo>
                <a:lnTo>
                  <a:pt x="1592948" y="253517"/>
                </a:lnTo>
                <a:lnTo>
                  <a:pt x="1544624" y="294563"/>
                </a:lnTo>
                <a:lnTo>
                  <a:pt x="1544624" y="311213"/>
                </a:lnTo>
                <a:lnTo>
                  <a:pt x="1292390" y="613371"/>
                </a:lnTo>
                <a:lnTo>
                  <a:pt x="1281633" y="620547"/>
                </a:lnTo>
                <a:lnTo>
                  <a:pt x="1269174" y="622935"/>
                </a:lnTo>
                <a:lnTo>
                  <a:pt x="1256665" y="620534"/>
                </a:lnTo>
                <a:lnTo>
                  <a:pt x="1245946" y="613359"/>
                </a:lnTo>
                <a:lnTo>
                  <a:pt x="1238643" y="602030"/>
                </a:lnTo>
                <a:lnTo>
                  <a:pt x="1236154" y="589165"/>
                </a:lnTo>
                <a:lnTo>
                  <a:pt x="1238453" y="576364"/>
                </a:lnTo>
                <a:lnTo>
                  <a:pt x="1245489" y="565264"/>
                </a:lnTo>
                <a:lnTo>
                  <a:pt x="1544624" y="311213"/>
                </a:lnTo>
                <a:lnTo>
                  <a:pt x="1544624" y="294563"/>
                </a:lnTo>
                <a:lnTo>
                  <a:pt x="1236814" y="556006"/>
                </a:lnTo>
                <a:lnTo>
                  <a:pt x="1226870" y="571487"/>
                </a:lnTo>
                <a:lnTo>
                  <a:pt x="1223556" y="589114"/>
                </a:lnTo>
                <a:lnTo>
                  <a:pt x="1226870" y="606729"/>
                </a:lnTo>
                <a:lnTo>
                  <a:pt x="1260144" y="635063"/>
                </a:lnTo>
                <a:lnTo>
                  <a:pt x="1269161" y="635965"/>
                </a:lnTo>
                <a:lnTo>
                  <a:pt x="1278191" y="635050"/>
                </a:lnTo>
                <a:lnTo>
                  <a:pt x="1286751" y="632371"/>
                </a:lnTo>
                <a:lnTo>
                  <a:pt x="1294688" y="627951"/>
                </a:lnTo>
                <a:lnTo>
                  <a:pt x="1300568" y="622935"/>
                </a:lnTo>
                <a:lnTo>
                  <a:pt x="1301838" y="621855"/>
                </a:lnTo>
                <a:lnTo>
                  <a:pt x="1561172" y="311213"/>
                </a:lnTo>
                <a:lnTo>
                  <a:pt x="1600339" y="264299"/>
                </a:lnTo>
                <a:lnTo>
                  <a:pt x="1730908" y="241300"/>
                </a:lnTo>
                <a:lnTo>
                  <a:pt x="1731111" y="241147"/>
                </a:lnTo>
                <a:lnTo>
                  <a:pt x="1735772" y="235483"/>
                </a:lnTo>
                <a:lnTo>
                  <a:pt x="1735899" y="235242"/>
                </a:lnTo>
                <a:close/>
              </a:path>
              <a:path w="2799079" h="761365">
                <a:moveTo>
                  <a:pt x="2798991" y="344284"/>
                </a:moveTo>
                <a:lnTo>
                  <a:pt x="2795727" y="326974"/>
                </a:lnTo>
                <a:lnTo>
                  <a:pt x="2786329" y="312407"/>
                </a:lnTo>
                <a:lnTo>
                  <a:pt x="2786329" y="344297"/>
                </a:lnTo>
                <a:lnTo>
                  <a:pt x="2783954" y="356882"/>
                </a:lnTo>
                <a:lnTo>
                  <a:pt x="2776817" y="367931"/>
                </a:lnTo>
                <a:lnTo>
                  <a:pt x="2520619" y="622884"/>
                </a:lnTo>
                <a:lnTo>
                  <a:pt x="2516886" y="622884"/>
                </a:lnTo>
                <a:lnTo>
                  <a:pt x="2516886" y="635584"/>
                </a:lnTo>
                <a:lnTo>
                  <a:pt x="2516886" y="748423"/>
                </a:lnTo>
                <a:lnTo>
                  <a:pt x="2325903" y="748423"/>
                </a:lnTo>
                <a:lnTo>
                  <a:pt x="2325903" y="646468"/>
                </a:lnTo>
                <a:lnTo>
                  <a:pt x="2325903" y="642835"/>
                </a:lnTo>
                <a:lnTo>
                  <a:pt x="2350757" y="635723"/>
                </a:lnTo>
                <a:lnTo>
                  <a:pt x="2351176" y="635584"/>
                </a:lnTo>
                <a:lnTo>
                  <a:pt x="2516886" y="635584"/>
                </a:lnTo>
                <a:lnTo>
                  <a:pt x="2516886" y="622884"/>
                </a:lnTo>
                <a:lnTo>
                  <a:pt x="2347633" y="622884"/>
                </a:lnTo>
                <a:lnTo>
                  <a:pt x="2346350" y="623328"/>
                </a:lnTo>
                <a:lnTo>
                  <a:pt x="2345309" y="624078"/>
                </a:lnTo>
                <a:lnTo>
                  <a:pt x="2117915" y="689152"/>
                </a:lnTo>
                <a:lnTo>
                  <a:pt x="2088769" y="656869"/>
                </a:lnTo>
                <a:lnTo>
                  <a:pt x="2087994" y="645960"/>
                </a:lnTo>
                <a:lnTo>
                  <a:pt x="2091232" y="635939"/>
                </a:lnTo>
                <a:lnTo>
                  <a:pt x="2097862" y="627888"/>
                </a:lnTo>
                <a:lnTo>
                  <a:pt x="2107298" y="622935"/>
                </a:lnTo>
                <a:lnTo>
                  <a:pt x="2349944" y="549287"/>
                </a:lnTo>
                <a:lnTo>
                  <a:pt x="2507615" y="549287"/>
                </a:lnTo>
                <a:lnTo>
                  <a:pt x="2509240" y="548601"/>
                </a:lnTo>
                <a:lnTo>
                  <a:pt x="2513914" y="543801"/>
                </a:lnTo>
                <a:lnTo>
                  <a:pt x="2731224" y="320624"/>
                </a:lnTo>
                <a:lnTo>
                  <a:pt x="2741765" y="313613"/>
                </a:lnTo>
                <a:lnTo>
                  <a:pt x="2754020" y="311277"/>
                </a:lnTo>
                <a:lnTo>
                  <a:pt x="2766288" y="313613"/>
                </a:lnTo>
                <a:lnTo>
                  <a:pt x="2776817" y="320624"/>
                </a:lnTo>
                <a:lnTo>
                  <a:pt x="2783954" y="331685"/>
                </a:lnTo>
                <a:lnTo>
                  <a:pt x="2786329" y="344297"/>
                </a:lnTo>
                <a:lnTo>
                  <a:pt x="2786329" y="312407"/>
                </a:lnTo>
                <a:lnTo>
                  <a:pt x="2785922" y="311772"/>
                </a:lnTo>
                <a:lnTo>
                  <a:pt x="2785186" y="311277"/>
                </a:lnTo>
                <a:lnTo>
                  <a:pt x="2771178" y="301967"/>
                </a:lnTo>
                <a:lnTo>
                  <a:pt x="2754020" y="298704"/>
                </a:lnTo>
                <a:lnTo>
                  <a:pt x="2736862" y="301967"/>
                </a:lnTo>
                <a:lnTo>
                  <a:pt x="2722118" y="311772"/>
                </a:lnTo>
                <a:lnTo>
                  <a:pt x="2503220" y="536587"/>
                </a:lnTo>
                <a:lnTo>
                  <a:pt x="2348382" y="536587"/>
                </a:lnTo>
                <a:lnTo>
                  <a:pt x="2347772" y="536689"/>
                </a:lnTo>
                <a:lnTo>
                  <a:pt x="2324290" y="543801"/>
                </a:lnTo>
                <a:lnTo>
                  <a:pt x="2324290" y="178219"/>
                </a:lnTo>
                <a:lnTo>
                  <a:pt x="2327910" y="160489"/>
                </a:lnTo>
                <a:lnTo>
                  <a:pt x="2337752" y="145999"/>
                </a:lnTo>
                <a:lnTo>
                  <a:pt x="2352344" y="136220"/>
                </a:lnTo>
                <a:lnTo>
                  <a:pt x="2370188" y="132638"/>
                </a:lnTo>
                <a:lnTo>
                  <a:pt x="2474950" y="132638"/>
                </a:lnTo>
                <a:lnTo>
                  <a:pt x="2468549" y="142595"/>
                </a:lnTo>
                <a:lnTo>
                  <a:pt x="2463723" y="153365"/>
                </a:lnTo>
                <a:lnTo>
                  <a:pt x="2460574" y="164782"/>
                </a:lnTo>
                <a:lnTo>
                  <a:pt x="2459151" y="176707"/>
                </a:lnTo>
                <a:lnTo>
                  <a:pt x="2460015" y="192366"/>
                </a:lnTo>
                <a:lnTo>
                  <a:pt x="2480106" y="233807"/>
                </a:lnTo>
                <a:lnTo>
                  <a:pt x="2483053" y="235864"/>
                </a:lnTo>
                <a:lnTo>
                  <a:pt x="2486291" y="235864"/>
                </a:lnTo>
                <a:lnTo>
                  <a:pt x="2487828" y="235318"/>
                </a:lnTo>
                <a:lnTo>
                  <a:pt x="2504224" y="220370"/>
                </a:lnTo>
                <a:lnTo>
                  <a:pt x="2598636" y="134302"/>
                </a:lnTo>
                <a:lnTo>
                  <a:pt x="2599372" y="132715"/>
                </a:lnTo>
                <a:lnTo>
                  <a:pt x="2599512" y="129336"/>
                </a:lnTo>
                <a:lnTo>
                  <a:pt x="2598915" y="127685"/>
                </a:lnTo>
                <a:lnTo>
                  <a:pt x="2597759" y="126441"/>
                </a:lnTo>
                <a:lnTo>
                  <a:pt x="2583865" y="116319"/>
                </a:lnTo>
                <a:lnTo>
                  <a:pt x="2583865" y="130568"/>
                </a:lnTo>
                <a:lnTo>
                  <a:pt x="2485377" y="220370"/>
                </a:lnTo>
                <a:lnTo>
                  <a:pt x="2479179" y="210629"/>
                </a:lnTo>
                <a:lnTo>
                  <a:pt x="2474811" y="200063"/>
                </a:lnTo>
                <a:lnTo>
                  <a:pt x="2472334" y="188874"/>
                </a:lnTo>
                <a:lnTo>
                  <a:pt x="2471877" y="178219"/>
                </a:lnTo>
                <a:lnTo>
                  <a:pt x="2471915" y="176707"/>
                </a:lnTo>
                <a:lnTo>
                  <a:pt x="2473693" y="164211"/>
                </a:lnTo>
                <a:lnTo>
                  <a:pt x="2478024" y="151968"/>
                </a:lnTo>
                <a:lnTo>
                  <a:pt x="2484678" y="140792"/>
                </a:lnTo>
                <a:lnTo>
                  <a:pt x="2492044" y="132638"/>
                </a:lnTo>
                <a:lnTo>
                  <a:pt x="2493530" y="130987"/>
                </a:lnTo>
                <a:lnTo>
                  <a:pt x="2514930" y="117830"/>
                </a:lnTo>
                <a:lnTo>
                  <a:pt x="2538819" y="113449"/>
                </a:lnTo>
                <a:lnTo>
                  <a:pt x="2562656" y="117729"/>
                </a:lnTo>
                <a:lnTo>
                  <a:pt x="2583865" y="130568"/>
                </a:lnTo>
                <a:lnTo>
                  <a:pt x="2583865" y="116319"/>
                </a:lnTo>
                <a:lnTo>
                  <a:pt x="2579928" y="113449"/>
                </a:lnTo>
                <a:lnTo>
                  <a:pt x="2572728" y="108191"/>
                </a:lnTo>
                <a:lnTo>
                  <a:pt x="2543632" y="100939"/>
                </a:lnTo>
                <a:lnTo>
                  <a:pt x="2513901" y="104813"/>
                </a:lnTo>
                <a:lnTo>
                  <a:pt x="2486990" y="119938"/>
                </a:lnTo>
                <a:lnTo>
                  <a:pt x="2370188" y="119938"/>
                </a:lnTo>
                <a:lnTo>
                  <a:pt x="2347404" y="124523"/>
                </a:lnTo>
                <a:lnTo>
                  <a:pt x="2328773" y="137033"/>
                </a:lnTo>
                <a:lnTo>
                  <a:pt x="2316200" y="155562"/>
                </a:lnTo>
                <a:lnTo>
                  <a:pt x="2311590" y="178219"/>
                </a:lnTo>
                <a:lnTo>
                  <a:pt x="2311590" y="379514"/>
                </a:lnTo>
                <a:lnTo>
                  <a:pt x="2094801" y="379514"/>
                </a:lnTo>
                <a:lnTo>
                  <a:pt x="2091956" y="382346"/>
                </a:lnTo>
                <a:lnTo>
                  <a:pt x="2091956" y="389369"/>
                </a:lnTo>
                <a:lnTo>
                  <a:pt x="2094801" y="392214"/>
                </a:lnTo>
                <a:lnTo>
                  <a:pt x="2311590" y="392214"/>
                </a:lnTo>
                <a:lnTo>
                  <a:pt x="2311590" y="547662"/>
                </a:lnTo>
                <a:lnTo>
                  <a:pt x="2103755" y="610743"/>
                </a:lnTo>
                <a:lnTo>
                  <a:pt x="2089912" y="617994"/>
                </a:lnTo>
                <a:lnTo>
                  <a:pt x="2080171" y="629729"/>
                </a:lnTo>
                <a:lnTo>
                  <a:pt x="2075408" y="644321"/>
                </a:lnTo>
                <a:lnTo>
                  <a:pt x="2076513" y="660196"/>
                </a:lnTo>
                <a:lnTo>
                  <a:pt x="2098509" y="695909"/>
                </a:lnTo>
                <a:lnTo>
                  <a:pt x="2110917" y="700951"/>
                </a:lnTo>
                <a:lnTo>
                  <a:pt x="2121014" y="700951"/>
                </a:lnTo>
                <a:lnTo>
                  <a:pt x="2124570" y="700455"/>
                </a:lnTo>
                <a:lnTo>
                  <a:pt x="2164067" y="689152"/>
                </a:lnTo>
                <a:lnTo>
                  <a:pt x="2313203" y="646468"/>
                </a:lnTo>
                <a:lnTo>
                  <a:pt x="2313203" y="758278"/>
                </a:lnTo>
                <a:lnTo>
                  <a:pt x="2316048" y="761123"/>
                </a:lnTo>
                <a:lnTo>
                  <a:pt x="2526741" y="761123"/>
                </a:lnTo>
                <a:lnTo>
                  <a:pt x="2529586" y="758278"/>
                </a:lnTo>
                <a:lnTo>
                  <a:pt x="2529586" y="748423"/>
                </a:lnTo>
                <a:lnTo>
                  <a:pt x="2529586" y="635584"/>
                </a:lnTo>
                <a:lnTo>
                  <a:pt x="2529586" y="631875"/>
                </a:lnTo>
                <a:lnTo>
                  <a:pt x="2785846" y="376872"/>
                </a:lnTo>
                <a:lnTo>
                  <a:pt x="2795701" y="361619"/>
                </a:lnTo>
                <a:lnTo>
                  <a:pt x="2798991" y="34428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45879" y="21602"/>
            <a:ext cx="1736089" cy="1096010"/>
          </a:xfrm>
          <a:custGeom>
            <a:avLst/>
            <a:gdLst/>
            <a:ahLst/>
            <a:cxnLst/>
            <a:rect l="l" t="t" r="r" b="b"/>
            <a:pathLst>
              <a:path w="1736090" h="1096010">
                <a:moveTo>
                  <a:pt x="723582" y="679081"/>
                </a:moveTo>
                <a:lnTo>
                  <a:pt x="720318" y="661771"/>
                </a:lnTo>
                <a:lnTo>
                  <a:pt x="710920" y="647204"/>
                </a:lnTo>
                <a:lnTo>
                  <a:pt x="710920" y="679094"/>
                </a:lnTo>
                <a:lnTo>
                  <a:pt x="708545" y="691680"/>
                </a:lnTo>
                <a:lnTo>
                  <a:pt x="701408" y="702729"/>
                </a:lnTo>
                <a:lnTo>
                  <a:pt x="445211" y="957681"/>
                </a:lnTo>
                <a:lnTo>
                  <a:pt x="441477" y="957681"/>
                </a:lnTo>
                <a:lnTo>
                  <a:pt x="441477" y="970381"/>
                </a:lnTo>
                <a:lnTo>
                  <a:pt x="441477" y="1083221"/>
                </a:lnTo>
                <a:lnTo>
                  <a:pt x="250494" y="1083221"/>
                </a:lnTo>
                <a:lnTo>
                  <a:pt x="250494" y="981265"/>
                </a:lnTo>
                <a:lnTo>
                  <a:pt x="250494" y="977633"/>
                </a:lnTo>
                <a:lnTo>
                  <a:pt x="275348" y="970521"/>
                </a:lnTo>
                <a:lnTo>
                  <a:pt x="275767" y="970381"/>
                </a:lnTo>
                <a:lnTo>
                  <a:pt x="441477" y="970381"/>
                </a:lnTo>
                <a:lnTo>
                  <a:pt x="441477" y="957681"/>
                </a:lnTo>
                <a:lnTo>
                  <a:pt x="272224" y="957681"/>
                </a:lnTo>
                <a:lnTo>
                  <a:pt x="270941" y="958126"/>
                </a:lnTo>
                <a:lnTo>
                  <a:pt x="269900" y="958875"/>
                </a:lnTo>
                <a:lnTo>
                  <a:pt x="42506" y="1023950"/>
                </a:lnTo>
                <a:lnTo>
                  <a:pt x="13360" y="991666"/>
                </a:lnTo>
                <a:lnTo>
                  <a:pt x="12585" y="980757"/>
                </a:lnTo>
                <a:lnTo>
                  <a:pt x="15824" y="970737"/>
                </a:lnTo>
                <a:lnTo>
                  <a:pt x="22453" y="962685"/>
                </a:lnTo>
                <a:lnTo>
                  <a:pt x="31889" y="957732"/>
                </a:lnTo>
                <a:lnTo>
                  <a:pt x="274535" y="884085"/>
                </a:lnTo>
                <a:lnTo>
                  <a:pt x="432206" y="884085"/>
                </a:lnTo>
                <a:lnTo>
                  <a:pt x="433832" y="883399"/>
                </a:lnTo>
                <a:lnTo>
                  <a:pt x="438505" y="878598"/>
                </a:lnTo>
                <a:lnTo>
                  <a:pt x="655815" y="655421"/>
                </a:lnTo>
                <a:lnTo>
                  <a:pt x="666356" y="648411"/>
                </a:lnTo>
                <a:lnTo>
                  <a:pt x="678611" y="646074"/>
                </a:lnTo>
                <a:lnTo>
                  <a:pt x="690880" y="648411"/>
                </a:lnTo>
                <a:lnTo>
                  <a:pt x="701408" y="655421"/>
                </a:lnTo>
                <a:lnTo>
                  <a:pt x="708545" y="666483"/>
                </a:lnTo>
                <a:lnTo>
                  <a:pt x="710920" y="679094"/>
                </a:lnTo>
                <a:lnTo>
                  <a:pt x="710920" y="647204"/>
                </a:lnTo>
                <a:lnTo>
                  <a:pt x="710514" y="646569"/>
                </a:lnTo>
                <a:lnTo>
                  <a:pt x="709777" y="646074"/>
                </a:lnTo>
                <a:lnTo>
                  <a:pt x="695769" y="636765"/>
                </a:lnTo>
                <a:lnTo>
                  <a:pt x="678611" y="633501"/>
                </a:lnTo>
                <a:lnTo>
                  <a:pt x="661454" y="636765"/>
                </a:lnTo>
                <a:lnTo>
                  <a:pt x="646709" y="646569"/>
                </a:lnTo>
                <a:lnTo>
                  <a:pt x="427812" y="871385"/>
                </a:lnTo>
                <a:lnTo>
                  <a:pt x="272973" y="871385"/>
                </a:lnTo>
                <a:lnTo>
                  <a:pt x="272364" y="871486"/>
                </a:lnTo>
                <a:lnTo>
                  <a:pt x="248881" y="878598"/>
                </a:lnTo>
                <a:lnTo>
                  <a:pt x="248881" y="513016"/>
                </a:lnTo>
                <a:lnTo>
                  <a:pt x="252501" y="495287"/>
                </a:lnTo>
                <a:lnTo>
                  <a:pt x="262343" y="480796"/>
                </a:lnTo>
                <a:lnTo>
                  <a:pt x="276936" y="471017"/>
                </a:lnTo>
                <a:lnTo>
                  <a:pt x="294779" y="467436"/>
                </a:lnTo>
                <a:lnTo>
                  <a:pt x="399542" y="467436"/>
                </a:lnTo>
                <a:lnTo>
                  <a:pt x="393141" y="477393"/>
                </a:lnTo>
                <a:lnTo>
                  <a:pt x="388315" y="488162"/>
                </a:lnTo>
                <a:lnTo>
                  <a:pt x="385165" y="499579"/>
                </a:lnTo>
                <a:lnTo>
                  <a:pt x="383743" y="511505"/>
                </a:lnTo>
                <a:lnTo>
                  <a:pt x="384606" y="527164"/>
                </a:lnTo>
                <a:lnTo>
                  <a:pt x="404685" y="568604"/>
                </a:lnTo>
                <a:lnTo>
                  <a:pt x="407644" y="570661"/>
                </a:lnTo>
                <a:lnTo>
                  <a:pt x="410883" y="570661"/>
                </a:lnTo>
                <a:lnTo>
                  <a:pt x="523214" y="469099"/>
                </a:lnTo>
                <a:lnTo>
                  <a:pt x="524103" y="464134"/>
                </a:lnTo>
                <a:lnTo>
                  <a:pt x="523506" y="462483"/>
                </a:lnTo>
                <a:lnTo>
                  <a:pt x="522351" y="461238"/>
                </a:lnTo>
                <a:lnTo>
                  <a:pt x="508457" y="451116"/>
                </a:lnTo>
                <a:lnTo>
                  <a:pt x="508457" y="465366"/>
                </a:lnTo>
                <a:lnTo>
                  <a:pt x="409968" y="555167"/>
                </a:lnTo>
                <a:lnTo>
                  <a:pt x="403771" y="545426"/>
                </a:lnTo>
                <a:lnTo>
                  <a:pt x="399402" y="534860"/>
                </a:lnTo>
                <a:lnTo>
                  <a:pt x="396925" y="523671"/>
                </a:lnTo>
                <a:lnTo>
                  <a:pt x="396468" y="513016"/>
                </a:lnTo>
                <a:lnTo>
                  <a:pt x="396506" y="511505"/>
                </a:lnTo>
                <a:lnTo>
                  <a:pt x="398284" y="499008"/>
                </a:lnTo>
                <a:lnTo>
                  <a:pt x="402615" y="486765"/>
                </a:lnTo>
                <a:lnTo>
                  <a:pt x="409270" y="475589"/>
                </a:lnTo>
                <a:lnTo>
                  <a:pt x="416636" y="467436"/>
                </a:lnTo>
                <a:lnTo>
                  <a:pt x="418122" y="465785"/>
                </a:lnTo>
                <a:lnTo>
                  <a:pt x="439521" y="452628"/>
                </a:lnTo>
                <a:lnTo>
                  <a:pt x="463410" y="448246"/>
                </a:lnTo>
                <a:lnTo>
                  <a:pt x="487248" y="452526"/>
                </a:lnTo>
                <a:lnTo>
                  <a:pt x="508457" y="465366"/>
                </a:lnTo>
                <a:lnTo>
                  <a:pt x="508457" y="451116"/>
                </a:lnTo>
                <a:lnTo>
                  <a:pt x="504520" y="448246"/>
                </a:lnTo>
                <a:lnTo>
                  <a:pt x="497319" y="442988"/>
                </a:lnTo>
                <a:lnTo>
                  <a:pt x="468223" y="435737"/>
                </a:lnTo>
                <a:lnTo>
                  <a:pt x="438492" y="439610"/>
                </a:lnTo>
                <a:lnTo>
                  <a:pt x="411581" y="454736"/>
                </a:lnTo>
                <a:lnTo>
                  <a:pt x="294779" y="454736"/>
                </a:lnTo>
                <a:lnTo>
                  <a:pt x="271995" y="459320"/>
                </a:lnTo>
                <a:lnTo>
                  <a:pt x="253365" y="471830"/>
                </a:lnTo>
                <a:lnTo>
                  <a:pt x="240792" y="490359"/>
                </a:lnTo>
                <a:lnTo>
                  <a:pt x="236181" y="513016"/>
                </a:lnTo>
                <a:lnTo>
                  <a:pt x="236181" y="714311"/>
                </a:lnTo>
                <a:lnTo>
                  <a:pt x="19392" y="714311"/>
                </a:lnTo>
                <a:lnTo>
                  <a:pt x="16548" y="717143"/>
                </a:lnTo>
                <a:lnTo>
                  <a:pt x="16548" y="724166"/>
                </a:lnTo>
                <a:lnTo>
                  <a:pt x="19392" y="727011"/>
                </a:lnTo>
                <a:lnTo>
                  <a:pt x="236181" y="727011"/>
                </a:lnTo>
                <a:lnTo>
                  <a:pt x="236181" y="882459"/>
                </a:lnTo>
                <a:lnTo>
                  <a:pt x="28346" y="945540"/>
                </a:lnTo>
                <a:lnTo>
                  <a:pt x="14503" y="952792"/>
                </a:lnTo>
                <a:lnTo>
                  <a:pt x="4762" y="964526"/>
                </a:lnTo>
                <a:lnTo>
                  <a:pt x="0" y="979119"/>
                </a:lnTo>
                <a:lnTo>
                  <a:pt x="1104" y="994994"/>
                </a:lnTo>
                <a:lnTo>
                  <a:pt x="23101" y="1030706"/>
                </a:lnTo>
                <a:lnTo>
                  <a:pt x="35509" y="1035748"/>
                </a:lnTo>
                <a:lnTo>
                  <a:pt x="45605" y="1035748"/>
                </a:lnTo>
                <a:lnTo>
                  <a:pt x="49161" y="1035253"/>
                </a:lnTo>
                <a:lnTo>
                  <a:pt x="88658" y="1023950"/>
                </a:lnTo>
                <a:lnTo>
                  <a:pt x="237794" y="981265"/>
                </a:lnTo>
                <a:lnTo>
                  <a:pt x="237794" y="1093076"/>
                </a:lnTo>
                <a:lnTo>
                  <a:pt x="240639" y="1095921"/>
                </a:lnTo>
                <a:lnTo>
                  <a:pt x="451332" y="1095921"/>
                </a:lnTo>
                <a:lnTo>
                  <a:pt x="454177" y="1093076"/>
                </a:lnTo>
                <a:lnTo>
                  <a:pt x="454177" y="1083221"/>
                </a:lnTo>
                <a:lnTo>
                  <a:pt x="454177" y="970381"/>
                </a:lnTo>
                <a:lnTo>
                  <a:pt x="454177" y="966673"/>
                </a:lnTo>
                <a:lnTo>
                  <a:pt x="710438" y="711669"/>
                </a:lnTo>
                <a:lnTo>
                  <a:pt x="720293" y="696417"/>
                </a:lnTo>
                <a:lnTo>
                  <a:pt x="723582" y="679081"/>
                </a:lnTo>
                <a:close/>
              </a:path>
              <a:path w="1736090" h="1096010">
                <a:moveTo>
                  <a:pt x="1575117" y="677037"/>
                </a:moveTo>
                <a:lnTo>
                  <a:pt x="1571802" y="659409"/>
                </a:lnTo>
                <a:lnTo>
                  <a:pt x="1562506" y="644944"/>
                </a:lnTo>
                <a:lnTo>
                  <a:pt x="1562506" y="677087"/>
                </a:lnTo>
                <a:lnTo>
                  <a:pt x="1560017" y="689965"/>
                </a:lnTo>
                <a:lnTo>
                  <a:pt x="1552727" y="701294"/>
                </a:lnTo>
                <a:lnTo>
                  <a:pt x="1541983" y="708482"/>
                </a:lnTo>
                <a:lnTo>
                  <a:pt x="1529486" y="710869"/>
                </a:lnTo>
                <a:lnTo>
                  <a:pt x="1517002" y="708469"/>
                </a:lnTo>
                <a:lnTo>
                  <a:pt x="1506283" y="701294"/>
                </a:lnTo>
                <a:lnTo>
                  <a:pt x="1254048" y="399135"/>
                </a:lnTo>
                <a:lnTo>
                  <a:pt x="1553184" y="653186"/>
                </a:lnTo>
                <a:lnTo>
                  <a:pt x="1560207" y="664298"/>
                </a:lnTo>
                <a:lnTo>
                  <a:pt x="1562506" y="677087"/>
                </a:lnTo>
                <a:lnTo>
                  <a:pt x="1562506" y="644944"/>
                </a:lnTo>
                <a:lnTo>
                  <a:pt x="1561858" y="643928"/>
                </a:lnTo>
                <a:lnTo>
                  <a:pt x="1273644" y="399135"/>
                </a:lnTo>
                <a:lnTo>
                  <a:pt x="1205725" y="341439"/>
                </a:lnTo>
                <a:lnTo>
                  <a:pt x="1205585" y="341414"/>
                </a:lnTo>
                <a:lnTo>
                  <a:pt x="1205179" y="341109"/>
                </a:lnTo>
                <a:lnTo>
                  <a:pt x="1203693" y="340398"/>
                </a:lnTo>
                <a:lnTo>
                  <a:pt x="1203109" y="340245"/>
                </a:lnTo>
                <a:lnTo>
                  <a:pt x="1202982" y="340144"/>
                </a:lnTo>
                <a:lnTo>
                  <a:pt x="1075613" y="317715"/>
                </a:lnTo>
                <a:lnTo>
                  <a:pt x="1078979" y="176174"/>
                </a:lnTo>
                <a:lnTo>
                  <a:pt x="1076198" y="173266"/>
                </a:lnTo>
                <a:lnTo>
                  <a:pt x="1072692" y="173189"/>
                </a:lnTo>
                <a:lnTo>
                  <a:pt x="1068666" y="173164"/>
                </a:lnTo>
                <a:lnTo>
                  <a:pt x="1066279" y="175882"/>
                </a:lnTo>
                <a:lnTo>
                  <a:pt x="1062901" y="317715"/>
                </a:lnTo>
                <a:lnTo>
                  <a:pt x="1062901" y="323405"/>
                </a:lnTo>
                <a:lnTo>
                  <a:pt x="1067562" y="329069"/>
                </a:lnTo>
                <a:lnTo>
                  <a:pt x="1067765" y="329222"/>
                </a:lnTo>
                <a:lnTo>
                  <a:pt x="1198333" y="352221"/>
                </a:lnTo>
                <a:lnTo>
                  <a:pt x="1496834" y="709777"/>
                </a:lnTo>
                <a:lnTo>
                  <a:pt x="1503972" y="715873"/>
                </a:lnTo>
                <a:lnTo>
                  <a:pt x="1511909" y="720293"/>
                </a:lnTo>
                <a:lnTo>
                  <a:pt x="1520532" y="722985"/>
                </a:lnTo>
                <a:lnTo>
                  <a:pt x="1529511" y="723887"/>
                </a:lnTo>
                <a:lnTo>
                  <a:pt x="1538528" y="722985"/>
                </a:lnTo>
                <a:lnTo>
                  <a:pt x="1571802" y="694651"/>
                </a:lnTo>
                <a:lnTo>
                  <a:pt x="1575117" y="677037"/>
                </a:lnTo>
                <a:close/>
              </a:path>
              <a:path w="1736090" h="1096010">
                <a:moveTo>
                  <a:pt x="1735886" y="529564"/>
                </a:moveTo>
                <a:lnTo>
                  <a:pt x="1732572" y="511937"/>
                </a:lnTo>
                <a:lnTo>
                  <a:pt x="1723288" y="497484"/>
                </a:lnTo>
                <a:lnTo>
                  <a:pt x="1723288" y="529615"/>
                </a:lnTo>
                <a:lnTo>
                  <a:pt x="1720799" y="542480"/>
                </a:lnTo>
                <a:lnTo>
                  <a:pt x="1713509" y="553821"/>
                </a:lnTo>
                <a:lnTo>
                  <a:pt x="1702739" y="560997"/>
                </a:lnTo>
                <a:lnTo>
                  <a:pt x="1690281" y="563384"/>
                </a:lnTo>
                <a:lnTo>
                  <a:pt x="1677784" y="560997"/>
                </a:lnTo>
                <a:lnTo>
                  <a:pt x="1667052" y="553821"/>
                </a:lnTo>
                <a:lnTo>
                  <a:pt x="1414818" y="251663"/>
                </a:lnTo>
                <a:lnTo>
                  <a:pt x="1713966" y="505726"/>
                </a:lnTo>
                <a:lnTo>
                  <a:pt x="1720989" y="516826"/>
                </a:lnTo>
                <a:lnTo>
                  <a:pt x="1723288" y="529615"/>
                </a:lnTo>
                <a:lnTo>
                  <a:pt x="1723288" y="497484"/>
                </a:lnTo>
                <a:lnTo>
                  <a:pt x="1722640" y="496468"/>
                </a:lnTo>
                <a:lnTo>
                  <a:pt x="1434426" y="251663"/>
                </a:lnTo>
                <a:lnTo>
                  <a:pt x="1383068" y="208038"/>
                </a:lnTo>
                <a:lnTo>
                  <a:pt x="1371727" y="198399"/>
                </a:lnTo>
                <a:lnTo>
                  <a:pt x="1384795" y="181279"/>
                </a:lnTo>
                <a:lnTo>
                  <a:pt x="1394663" y="161836"/>
                </a:lnTo>
                <a:lnTo>
                  <a:pt x="1400898" y="140500"/>
                </a:lnTo>
                <a:lnTo>
                  <a:pt x="1403083" y="117665"/>
                </a:lnTo>
                <a:lnTo>
                  <a:pt x="1394091" y="71907"/>
                </a:lnTo>
                <a:lnTo>
                  <a:pt x="1390383" y="66255"/>
                </a:lnTo>
                <a:lnTo>
                  <a:pt x="1390383" y="117665"/>
                </a:lnTo>
                <a:lnTo>
                  <a:pt x="1382382" y="158483"/>
                </a:lnTo>
                <a:lnTo>
                  <a:pt x="1360614" y="191858"/>
                </a:lnTo>
                <a:lnTo>
                  <a:pt x="1328331" y="214376"/>
                </a:lnTo>
                <a:lnTo>
                  <a:pt x="1288859" y="222631"/>
                </a:lnTo>
                <a:lnTo>
                  <a:pt x="1249375" y="214376"/>
                </a:lnTo>
                <a:lnTo>
                  <a:pt x="1217104" y="191858"/>
                </a:lnTo>
                <a:lnTo>
                  <a:pt x="1195324" y="158483"/>
                </a:lnTo>
                <a:lnTo>
                  <a:pt x="1187335" y="117665"/>
                </a:lnTo>
                <a:lnTo>
                  <a:pt x="1195324" y="76847"/>
                </a:lnTo>
                <a:lnTo>
                  <a:pt x="1217104" y="43472"/>
                </a:lnTo>
                <a:lnTo>
                  <a:pt x="1249375" y="20955"/>
                </a:lnTo>
                <a:lnTo>
                  <a:pt x="1288859" y="12700"/>
                </a:lnTo>
                <a:lnTo>
                  <a:pt x="1328331" y="20955"/>
                </a:lnTo>
                <a:lnTo>
                  <a:pt x="1360614" y="43472"/>
                </a:lnTo>
                <a:lnTo>
                  <a:pt x="1382382" y="76847"/>
                </a:lnTo>
                <a:lnTo>
                  <a:pt x="1390383" y="117665"/>
                </a:lnTo>
                <a:lnTo>
                  <a:pt x="1390383" y="66255"/>
                </a:lnTo>
                <a:lnTo>
                  <a:pt x="1369580" y="34505"/>
                </a:lnTo>
                <a:lnTo>
                  <a:pt x="1338211" y="12700"/>
                </a:lnTo>
                <a:lnTo>
                  <a:pt x="1333271" y="9258"/>
                </a:lnTo>
                <a:lnTo>
                  <a:pt x="1288859" y="0"/>
                </a:lnTo>
                <a:lnTo>
                  <a:pt x="1244434" y="9258"/>
                </a:lnTo>
                <a:lnTo>
                  <a:pt x="1208125" y="34505"/>
                </a:lnTo>
                <a:lnTo>
                  <a:pt x="1183614" y="71907"/>
                </a:lnTo>
                <a:lnTo>
                  <a:pt x="1174635" y="117665"/>
                </a:lnTo>
                <a:lnTo>
                  <a:pt x="1183614" y="163423"/>
                </a:lnTo>
                <a:lnTo>
                  <a:pt x="1208125" y="200825"/>
                </a:lnTo>
                <a:lnTo>
                  <a:pt x="1244434" y="226072"/>
                </a:lnTo>
                <a:lnTo>
                  <a:pt x="1288859" y="235331"/>
                </a:lnTo>
                <a:lnTo>
                  <a:pt x="1309179" y="233464"/>
                </a:lnTo>
                <a:lnTo>
                  <a:pt x="1328343" y="228066"/>
                </a:lnTo>
                <a:lnTo>
                  <a:pt x="1339519" y="222631"/>
                </a:lnTo>
                <a:lnTo>
                  <a:pt x="1346009" y="219481"/>
                </a:lnTo>
                <a:lnTo>
                  <a:pt x="1361884" y="208038"/>
                </a:lnTo>
                <a:lnTo>
                  <a:pt x="1657616" y="562305"/>
                </a:lnTo>
                <a:lnTo>
                  <a:pt x="1664754" y="568401"/>
                </a:lnTo>
                <a:lnTo>
                  <a:pt x="1672691" y="572820"/>
                </a:lnTo>
                <a:lnTo>
                  <a:pt x="1681302" y="575513"/>
                </a:lnTo>
                <a:lnTo>
                  <a:pt x="1690281" y="576414"/>
                </a:lnTo>
                <a:lnTo>
                  <a:pt x="1699310" y="575500"/>
                </a:lnTo>
                <a:lnTo>
                  <a:pt x="1707832" y="572858"/>
                </a:lnTo>
                <a:lnTo>
                  <a:pt x="1715668" y="568553"/>
                </a:lnTo>
                <a:lnTo>
                  <a:pt x="1721777" y="563384"/>
                </a:lnTo>
                <a:lnTo>
                  <a:pt x="1722640" y="562660"/>
                </a:lnTo>
                <a:lnTo>
                  <a:pt x="1732572" y="547179"/>
                </a:lnTo>
                <a:lnTo>
                  <a:pt x="1735886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235007" y="29108"/>
            <a:ext cx="457200" cy="1578610"/>
          </a:xfrm>
          <a:custGeom>
            <a:avLst/>
            <a:gdLst/>
            <a:ahLst/>
            <a:cxnLst/>
            <a:rect l="l" t="t" r="r" b="b"/>
            <a:pathLst>
              <a:path w="457200" h="1578610">
                <a:moveTo>
                  <a:pt x="456984" y="1463662"/>
                </a:moveTo>
                <a:lnTo>
                  <a:pt x="210743" y="1254518"/>
                </a:lnTo>
                <a:lnTo>
                  <a:pt x="142824" y="1196822"/>
                </a:lnTo>
                <a:lnTo>
                  <a:pt x="142684" y="1196797"/>
                </a:lnTo>
                <a:lnTo>
                  <a:pt x="142265" y="1196492"/>
                </a:lnTo>
                <a:lnTo>
                  <a:pt x="140792" y="1195781"/>
                </a:lnTo>
                <a:lnTo>
                  <a:pt x="140208" y="1195628"/>
                </a:lnTo>
                <a:lnTo>
                  <a:pt x="140081" y="1195527"/>
                </a:lnTo>
                <a:lnTo>
                  <a:pt x="12712" y="1173099"/>
                </a:lnTo>
                <a:lnTo>
                  <a:pt x="16078" y="1031557"/>
                </a:lnTo>
                <a:lnTo>
                  <a:pt x="13296" y="1028649"/>
                </a:lnTo>
                <a:lnTo>
                  <a:pt x="9791" y="1028560"/>
                </a:lnTo>
                <a:lnTo>
                  <a:pt x="5765" y="1028547"/>
                </a:lnTo>
                <a:lnTo>
                  <a:pt x="3378" y="1031265"/>
                </a:lnTo>
                <a:lnTo>
                  <a:pt x="0" y="1173099"/>
                </a:lnTo>
                <a:lnTo>
                  <a:pt x="0" y="1178788"/>
                </a:lnTo>
                <a:lnTo>
                  <a:pt x="4660" y="1184452"/>
                </a:lnTo>
                <a:lnTo>
                  <a:pt x="4864" y="1184605"/>
                </a:lnTo>
                <a:lnTo>
                  <a:pt x="135432" y="1207604"/>
                </a:lnTo>
                <a:lnTo>
                  <a:pt x="433933" y="1565160"/>
                </a:lnTo>
                <a:lnTo>
                  <a:pt x="441071" y="1571256"/>
                </a:lnTo>
                <a:lnTo>
                  <a:pt x="449008" y="1575676"/>
                </a:lnTo>
                <a:lnTo>
                  <a:pt x="456984" y="1578178"/>
                </a:lnTo>
                <a:lnTo>
                  <a:pt x="456984" y="1564398"/>
                </a:lnTo>
                <a:lnTo>
                  <a:pt x="454101" y="1563852"/>
                </a:lnTo>
                <a:lnTo>
                  <a:pt x="443382" y="1556677"/>
                </a:lnTo>
                <a:lnTo>
                  <a:pt x="191147" y="1254518"/>
                </a:lnTo>
                <a:lnTo>
                  <a:pt x="456984" y="1480299"/>
                </a:lnTo>
                <a:lnTo>
                  <a:pt x="456984" y="1463662"/>
                </a:lnTo>
                <a:close/>
              </a:path>
              <a:path w="457200" h="1578610">
                <a:moveTo>
                  <a:pt x="456984" y="0"/>
                </a:moveTo>
                <a:lnTo>
                  <a:pt x="173913" y="240436"/>
                </a:lnTo>
                <a:lnTo>
                  <a:pt x="163969" y="255917"/>
                </a:lnTo>
                <a:lnTo>
                  <a:pt x="160655" y="273545"/>
                </a:lnTo>
                <a:lnTo>
                  <a:pt x="163969" y="291160"/>
                </a:lnTo>
                <a:lnTo>
                  <a:pt x="197243" y="319493"/>
                </a:lnTo>
                <a:lnTo>
                  <a:pt x="206260" y="320395"/>
                </a:lnTo>
                <a:lnTo>
                  <a:pt x="215290" y="319493"/>
                </a:lnTo>
                <a:lnTo>
                  <a:pt x="456984" y="45097"/>
                </a:lnTo>
                <a:lnTo>
                  <a:pt x="456984" y="25273"/>
                </a:lnTo>
                <a:lnTo>
                  <a:pt x="229489" y="297802"/>
                </a:lnTo>
                <a:lnTo>
                  <a:pt x="218732" y="304977"/>
                </a:lnTo>
                <a:lnTo>
                  <a:pt x="206273" y="307378"/>
                </a:lnTo>
                <a:lnTo>
                  <a:pt x="193776" y="304977"/>
                </a:lnTo>
                <a:lnTo>
                  <a:pt x="183045" y="297789"/>
                </a:lnTo>
                <a:lnTo>
                  <a:pt x="175742" y="286461"/>
                </a:lnTo>
                <a:lnTo>
                  <a:pt x="173266" y="273596"/>
                </a:lnTo>
                <a:lnTo>
                  <a:pt x="175552" y="260807"/>
                </a:lnTo>
                <a:lnTo>
                  <a:pt x="182587" y="249694"/>
                </a:lnTo>
                <a:lnTo>
                  <a:pt x="456984" y="16649"/>
                </a:lnTo>
                <a:lnTo>
                  <a:pt x="456984" y="0"/>
                </a:lnTo>
                <a:close/>
              </a:path>
              <a:path w="457200" h="1578610">
                <a:moveTo>
                  <a:pt x="456996" y="1179626"/>
                </a:moveTo>
                <a:lnTo>
                  <a:pt x="371525" y="1107033"/>
                </a:lnTo>
                <a:lnTo>
                  <a:pt x="320167" y="1063409"/>
                </a:lnTo>
                <a:lnTo>
                  <a:pt x="308825" y="1053769"/>
                </a:lnTo>
                <a:lnTo>
                  <a:pt x="321894" y="1036650"/>
                </a:lnTo>
                <a:lnTo>
                  <a:pt x="331762" y="1017219"/>
                </a:lnTo>
                <a:lnTo>
                  <a:pt x="338010" y="995870"/>
                </a:lnTo>
                <a:lnTo>
                  <a:pt x="340182" y="973035"/>
                </a:lnTo>
                <a:lnTo>
                  <a:pt x="331190" y="927277"/>
                </a:lnTo>
                <a:lnTo>
                  <a:pt x="327482" y="921626"/>
                </a:lnTo>
                <a:lnTo>
                  <a:pt x="327482" y="973035"/>
                </a:lnTo>
                <a:lnTo>
                  <a:pt x="319493" y="1013866"/>
                </a:lnTo>
                <a:lnTo>
                  <a:pt x="297713" y="1047229"/>
                </a:lnTo>
                <a:lnTo>
                  <a:pt x="265430" y="1069746"/>
                </a:lnTo>
                <a:lnTo>
                  <a:pt x="225958" y="1078001"/>
                </a:lnTo>
                <a:lnTo>
                  <a:pt x="186474" y="1069746"/>
                </a:lnTo>
                <a:lnTo>
                  <a:pt x="154203" y="1047229"/>
                </a:lnTo>
                <a:lnTo>
                  <a:pt x="132422" y="1013866"/>
                </a:lnTo>
                <a:lnTo>
                  <a:pt x="124434" y="973035"/>
                </a:lnTo>
                <a:lnTo>
                  <a:pt x="132422" y="932218"/>
                </a:lnTo>
                <a:lnTo>
                  <a:pt x="154203" y="898855"/>
                </a:lnTo>
                <a:lnTo>
                  <a:pt x="186474" y="876338"/>
                </a:lnTo>
                <a:lnTo>
                  <a:pt x="225958" y="868070"/>
                </a:lnTo>
                <a:lnTo>
                  <a:pt x="265430" y="876338"/>
                </a:lnTo>
                <a:lnTo>
                  <a:pt x="297713" y="898855"/>
                </a:lnTo>
                <a:lnTo>
                  <a:pt x="319493" y="932218"/>
                </a:lnTo>
                <a:lnTo>
                  <a:pt x="327482" y="973035"/>
                </a:lnTo>
                <a:lnTo>
                  <a:pt x="327482" y="921626"/>
                </a:lnTo>
                <a:lnTo>
                  <a:pt x="306679" y="889876"/>
                </a:lnTo>
                <a:lnTo>
                  <a:pt x="275323" y="868070"/>
                </a:lnTo>
                <a:lnTo>
                  <a:pt x="270370" y="864641"/>
                </a:lnTo>
                <a:lnTo>
                  <a:pt x="225958" y="855370"/>
                </a:lnTo>
                <a:lnTo>
                  <a:pt x="181533" y="864641"/>
                </a:lnTo>
                <a:lnTo>
                  <a:pt x="145224" y="889876"/>
                </a:lnTo>
                <a:lnTo>
                  <a:pt x="120726" y="927277"/>
                </a:lnTo>
                <a:lnTo>
                  <a:pt x="111734" y="973035"/>
                </a:lnTo>
                <a:lnTo>
                  <a:pt x="120726" y="1018794"/>
                </a:lnTo>
                <a:lnTo>
                  <a:pt x="145224" y="1056208"/>
                </a:lnTo>
                <a:lnTo>
                  <a:pt x="181533" y="1081443"/>
                </a:lnTo>
                <a:lnTo>
                  <a:pt x="225958" y="1090701"/>
                </a:lnTo>
                <a:lnTo>
                  <a:pt x="246278" y="1088834"/>
                </a:lnTo>
                <a:lnTo>
                  <a:pt x="265442" y="1083437"/>
                </a:lnTo>
                <a:lnTo>
                  <a:pt x="276631" y="1078001"/>
                </a:lnTo>
                <a:lnTo>
                  <a:pt x="283108" y="1074851"/>
                </a:lnTo>
                <a:lnTo>
                  <a:pt x="298983" y="1063409"/>
                </a:lnTo>
                <a:lnTo>
                  <a:pt x="456996" y="1252702"/>
                </a:lnTo>
                <a:lnTo>
                  <a:pt x="456996" y="1232903"/>
                </a:lnTo>
                <a:lnTo>
                  <a:pt x="351929" y="1107033"/>
                </a:lnTo>
                <a:lnTo>
                  <a:pt x="456996" y="1196276"/>
                </a:lnTo>
                <a:lnTo>
                  <a:pt x="456996" y="117962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0140" y="12"/>
            <a:ext cx="724535" cy="1724660"/>
          </a:xfrm>
          <a:custGeom>
            <a:avLst/>
            <a:gdLst/>
            <a:ahLst/>
            <a:cxnLst/>
            <a:rect l="l" t="t" r="r" b="b"/>
            <a:pathLst>
              <a:path w="724535" h="1724660">
                <a:moveTo>
                  <a:pt x="723582" y="1607743"/>
                </a:moveTo>
                <a:lnTo>
                  <a:pt x="718820" y="1593151"/>
                </a:lnTo>
                <a:lnTo>
                  <a:pt x="710996" y="1583728"/>
                </a:lnTo>
                <a:lnTo>
                  <a:pt x="710996" y="1609382"/>
                </a:lnTo>
                <a:lnTo>
                  <a:pt x="710222" y="1620291"/>
                </a:lnTo>
                <a:lnTo>
                  <a:pt x="705205" y="1638757"/>
                </a:lnTo>
                <a:lnTo>
                  <a:pt x="700620" y="1644675"/>
                </a:lnTo>
                <a:lnTo>
                  <a:pt x="688136" y="1651736"/>
                </a:lnTo>
                <a:lnTo>
                  <a:pt x="681075" y="1652574"/>
                </a:lnTo>
                <a:lnTo>
                  <a:pt x="531926" y="1609890"/>
                </a:lnTo>
                <a:lnTo>
                  <a:pt x="493890" y="1599006"/>
                </a:lnTo>
                <a:lnTo>
                  <a:pt x="473087" y="1593062"/>
                </a:lnTo>
                <a:lnTo>
                  <a:pt x="473087" y="1606257"/>
                </a:lnTo>
                <a:lnTo>
                  <a:pt x="473087" y="1711845"/>
                </a:lnTo>
                <a:lnTo>
                  <a:pt x="282105" y="1711845"/>
                </a:lnTo>
                <a:lnTo>
                  <a:pt x="282105" y="1599006"/>
                </a:lnTo>
                <a:lnTo>
                  <a:pt x="447814" y="1599006"/>
                </a:lnTo>
                <a:lnTo>
                  <a:pt x="448233" y="1599145"/>
                </a:lnTo>
                <a:lnTo>
                  <a:pt x="473087" y="1606257"/>
                </a:lnTo>
                <a:lnTo>
                  <a:pt x="473087" y="1593062"/>
                </a:lnTo>
                <a:lnTo>
                  <a:pt x="453682" y="1587500"/>
                </a:lnTo>
                <a:lnTo>
                  <a:pt x="452640" y="1586750"/>
                </a:lnTo>
                <a:lnTo>
                  <a:pt x="451358" y="1586306"/>
                </a:lnTo>
                <a:lnTo>
                  <a:pt x="278371" y="1586306"/>
                </a:lnTo>
                <a:lnTo>
                  <a:pt x="22174" y="1331353"/>
                </a:lnTo>
                <a:lnTo>
                  <a:pt x="15036" y="1320304"/>
                </a:lnTo>
                <a:lnTo>
                  <a:pt x="12661" y="1307706"/>
                </a:lnTo>
                <a:lnTo>
                  <a:pt x="15036" y="1295107"/>
                </a:lnTo>
                <a:lnTo>
                  <a:pt x="22174" y="1284046"/>
                </a:lnTo>
                <a:lnTo>
                  <a:pt x="32715" y="1277035"/>
                </a:lnTo>
                <a:lnTo>
                  <a:pt x="44970" y="1274699"/>
                </a:lnTo>
                <a:lnTo>
                  <a:pt x="57226" y="1277035"/>
                </a:lnTo>
                <a:lnTo>
                  <a:pt x="67767" y="1284046"/>
                </a:lnTo>
                <a:lnTo>
                  <a:pt x="289750" y="1512023"/>
                </a:lnTo>
                <a:lnTo>
                  <a:pt x="291376" y="1512709"/>
                </a:lnTo>
                <a:lnTo>
                  <a:pt x="449046" y="1512709"/>
                </a:lnTo>
                <a:lnTo>
                  <a:pt x="691654" y="1586357"/>
                </a:lnTo>
                <a:lnTo>
                  <a:pt x="701128" y="1591310"/>
                </a:lnTo>
                <a:lnTo>
                  <a:pt x="707758" y="1599361"/>
                </a:lnTo>
                <a:lnTo>
                  <a:pt x="710996" y="1609382"/>
                </a:lnTo>
                <a:lnTo>
                  <a:pt x="710996" y="1583728"/>
                </a:lnTo>
                <a:lnTo>
                  <a:pt x="709079" y="1581416"/>
                </a:lnTo>
                <a:lnTo>
                  <a:pt x="695236" y="1574165"/>
                </a:lnTo>
                <a:lnTo>
                  <a:pt x="487400" y="1511084"/>
                </a:lnTo>
                <a:lnTo>
                  <a:pt x="487400" y="1507223"/>
                </a:lnTo>
                <a:lnTo>
                  <a:pt x="487400" y="1355636"/>
                </a:lnTo>
                <a:lnTo>
                  <a:pt x="704189" y="1355636"/>
                </a:lnTo>
                <a:lnTo>
                  <a:pt x="707034" y="1352791"/>
                </a:lnTo>
                <a:lnTo>
                  <a:pt x="707034" y="1345768"/>
                </a:lnTo>
                <a:lnTo>
                  <a:pt x="704189" y="1342936"/>
                </a:lnTo>
                <a:lnTo>
                  <a:pt x="487400" y="1342936"/>
                </a:lnTo>
                <a:lnTo>
                  <a:pt x="487400" y="1141641"/>
                </a:lnTo>
                <a:lnTo>
                  <a:pt x="470217" y="1100455"/>
                </a:lnTo>
                <a:lnTo>
                  <a:pt x="428802" y="1083360"/>
                </a:lnTo>
                <a:lnTo>
                  <a:pt x="312000" y="1083360"/>
                </a:lnTo>
                <a:lnTo>
                  <a:pt x="300443" y="1076871"/>
                </a:lnTo>
                <a:lnTo>
                  <a:pt x="285089" y="1068235"/>
                </a:lnTo>
                <a:lnTo>
                  <a:pt x="255358" y="1064361"/>
                </a:lnTo>
                <a:lnTo>
                  <a:pt x="226263" y="1071613"/>
                </a:lnTo>
                <a:lnTo>
                  <a:pt x="201231" y="1089863"/>
                </a:lnTo>
                <a:lnTo>
                  <a:pt x="200075" y="1091107"/>
                </a:lnTo>
                <a:lnTo>
                  <a:pt x="199478" y="1092758"/>
                </a:lnTo>
                <a:lnTo>
                  <a:pt x="199618" y="1096137"/>
                </a:lnTo>
                <a:lnTo>
                  <a:pt x="200367" y="1097724"/>
                </a:lnTo>
                <a:lnTo>
                  <a:pt x="311162" y="1198740"/>
                </a:lnTo>
                <a:lnTo>
                  <a:pt x="312699" y="1199286"/>
                </a:lnTo>
                <a:lnTo>
                  <a:pt x="315937" y="1199286"/>
                </a:lnTo>
                <a:lnTo>
                  <a:pt x="317639" y="1198587"/>
                </a:lnTo>
                <a:lnTo>
                  <a:pt x="318897" y="1197229"/>
                </a:lnTo>
                <a:lnTo>
                  <a:pt x="328383" y="1184694"/>
                </a:lnTo>
                <a:lnTo>
                  <a:pt x="328815" y="1183792"/>
                </a:lnTo>
                <a:lnTo>
                  <a:pt x="335114" y="1170774"/>
                </a:lnTo>
                <a:lnTo>
                  <a:pt x="338975" y="1155801"/>
                </a:lnTo>
                <a:lnTo>
                  <a:pt x="339839" y="1140129"/>
                </a:lnTo>
                <a:lnTo>
                  <a:pt x="338416" y="1128204"/>
                </a:lnTo>
                <a:lnTo>
                  <a:pt x="335267" y="1116787"/>
                </a:lnTo>
                <a:lnTo>
                  <a:pt x="330441" y="1106030"/>
                </a:lnTo>
                <a:lnTo>
                  <a:pt x="327113" y="1100848"/>
                </a:lnTo>
                <a:lnTo>
                  <a:pt x="327113" y="1141641"/>
                </a:lnTo>
                <a:lnTo>
                  <a:pt x="326656" y="1152296"/>
                </a:lnTo>
                <a:lnTo>
                  <a:pt x="324180" y="1163485"/>
                </a:lnTo>
                <a:lnTo>
                  <a:pt x="319811" y="1174051"/>
                </a:lnTo>
                <a:lnTo>
                  <a:pt x="313613" y="1183792"/>
                </a:lnTo>
                <a:lnTo>
                  <a:pt x="215125" y="1093990"/>
                </a:lnTo>
                <a:lnTo>
                  <a:pt x="236334" y="1081151"/>
                </a:lnTo>
                <a:lnTo>
                  <a:pt x="260172" y="1076871"/>
                </a:lnTo>
                <a:lnTo>
                  <a:pt x="284060" y="1081252"/>
                </a:lnTo>
                <a:lnTo>
                  <a:pt x="320979" y="1115390"/>
                </a:lnTo>
                <a:lnTo>
                  <a:pt x="327113" y="1141641"/>
                </a:lnTo>
                <a:lnTo>
                  <a:pt x="327113" y="1100848"/>
                </a:lnTo>
                <a:lnTo>
                  <a:pt x="324040" y="1096060"/>
                </a:lnTo>
                <a:lnTo>
                  <a:pt x="428802" y="1096060"/>
                </a:lnTo>
                <a:lnTo>
                  <a:pt x="446646" y="1099654"/>
                </a:lnTo>
                <a:lnTo>
                  <a:pt x="461238" y="1109421"/>
                </a:lnTo>
                <a:lnTo>
                  <a:pt x="471093" y="1123911"/>
                </a:lnTo>
                <a:lnTo>
                  <a:pt x="474700" y="1141641"/>
                </a:lnTo>
                <a:lnTo>
                  <a:pt x="474700" y="1507223"/>
                </a:lnTo>
                <a:lnTo>
                  <a:pt x="451218" y="1500111"/>
                </a:lnTo>
                <a:lnTo>
                  <a:pt x="450608" y="1500009"/>
                </a:lnTo>
                <a:lnTo>
                  <a:pt x="295770" y="1500009"/>
                </a:lnTo>
                <a:lnTo>
                  <a:pt x="76873" y="1275194"/>
                </a:lnTo>
                <a:lnTo>
                  <a:pt x="76136" y="1274699"/>
                </a:lnTo>
                <a:lnTo>
                  <a:pt x="62128" y="1265389"/>
                </a:lnTo>
                <a:lnTo>
                  <a:pt x="44970" y="1262126"/>
                </a:lnTo>
                <a:lnTo>
                  <a:pt x="27813" y="1265389"/>
                </a:lnTo>
                <a:lnTo>
                  <a:pt x="13068" y="1275194"/>
                </a:lnTo>
                <a:lnTo>
                  <a:pt x="3263" y="1290396"/>
                </a:lnTo>
                <a:lnTo>
                  <a:pt x="0" y="1307719"/>
                </a:lnTo>
                <a:lnTo>
                  <a:pt x="3289" y="1325054"/>
                </a:lnTo>
                <a:lnTo>
                  <a:pt x="13144" y="1340294"/>
                </a:lnTo>
                <a:lnTo>
                  <a:pt x="269405" y="1595297"/>
                </a:lnTo>
                <a:lnTo>
                  <a:pt x="269405" y="1721700"/>
                </a:lnTo>
                <a:lnTo>
                  <a:pt x="272249" y="1724545"/>
                </a:lnTo>
                <a:lnTo>
                  <a:pt x="482942" y="1724545"/>
                </a:lnTo>
                <a:lnTo>
                  <a:pt x="485787" y="1721700"/>
                </a:lnTo>
                <a:lnTo>
                  <a:pt x="485787" y="1711845"/>
                </a:lnTo>
                <a:lnTo>
                  <a:pt x="485787" y="1609890"/>
                </a:lnTo>
                <a:lnTo>
                  <a:pt x="674420" y="1663877"/>
                </a:lnTo>
                <a:lnTo>
                  <a:pt x="677976" y="1664373"/>
                </a:lnTo>
                <a:lnTo>
                  <a:pt x="688073" y="1664373"/>
                </a:lnTo>
                <a:lnTo>
                  <a:pt x="719416" y="1634909"/>
                </a:lnTo>
                <a:lnTo>
                  <a:pt x="722477" y="1623618"/>
                </a:lnTo>
                <a:lnTo>
                  <a:pt x="723582" y="1607743"/>
                </a:lnTo>
                <a:close/>
              </a:path>
              <a:path w="724535" h="1724660">
                <a:moveTo>
                  <a:pt x="723912" y="77876"/>
                </a:moveTo>
                <a:lnTo>
                  <a:pt x="720648" y="60579"/>
                </a:lnTo>
                <a:lnTo>
                  <a:pt x="711250" y="46012"/>
                </a:lnTo>
                <a:lnTo>
                  <a:pt x="711250" y="77889"/>
                </a:lnTo>
                <a:lnTo>
                  <a:pt x="708875" y="90474"/>
                </a:lnTo>
                <a:lnTo>
                  <a:pt x="701738" y="101536"/>
                </a:lnTo>
                <a:lnTo>
                  <a:pt x="445541" y="356489"/>
                </a:lnTo>
                <a:lnTo>
                  <a:pt x="441807" y="356489"/>
                </a:lnTo>
                <a:lnTo>
                  <a:pt x="441807" y="369189"/>
                </a:lnTo>
                <a:lnTo>
                  <a:pt x="441807" y="482028"/>
                </a:lnTo>
                <a:lnTo>
                  <a:pt x="250825" y="482028"/>
                </a:lnTo>
                <a:lnTo>
                  <a:pt x="250825" y="380072"/>
                </a:lnTo>
                <a:lnTo>
                  <a:pt x="250825" y="376440"/>
                </a:lnTo>
                <a:lnTo>
                  <a:pt x="275678" y="369328"/>
                </a:lnTo>
                <a:lnTo>
                  <a:pt x="276098" y="369189"/>
                </a:lnTo>
                <a:lnTo>
                  <a:pt x="441807" y="369189"/>
                </a:lnTo>
                <a:lnTo>
                  <a:pt x="441807" y="356489"/>
                </a:lnTo>
                <a:lnTo>
                  <a:pt x="272554" y="356489"/>
                </a:lnTo>
                <a:lnTo>
                  <a:pt x="271272" y="356933"/>
                </a:lnTo>
                <a:lnTo>
                  <a:pt x="270230" y="357682"/>
                </a:lnTo>
                <a:lnTo>
                  <a:pt x="42837" y="422757"/>
                </a:lnTo>
                <a:lnTo>
                  <a:pt x="13690" y="390474"/>
                </a:lnTo>
                <a:lnTo>
                  <a:pt x="12915" y="379564"/>
                </a:lnTo>
                <a:lnTo>
                  <a:pt x="16154" y="369531"/>
                </a:lnTo>
                <a:lnTo>
                  <a:pt x="22783" y="361492"/>
                </a:lnTo>
                <a:lnTo>
                  <a:pt x="32219" y="356539"/>
                </a:lnTo>
                <a:lnTo>
                  <a:pt x="274866" y="282892"/>
                </a:lnTo>
                <a:lnTo>
                  <a:pt x="432536" y="282892"/>
                </a:lnTo>
                <a:lnTo>
                  <a:pt x="434162" y="282206"/>
                </a:lnTo>
                <a:lnTo>
                  <a:pt x="438835" y="277406"/>
                </a:lnTo>
                <a:lnTo>
                  <a:pt x="656145" y="54229"/>
                </a:lnTo>
                <a:lnTo>
                  <a:pt x="666686" y="47218"/>
                </a:lnTo>
                <a:lnTo>
                  <a:pt x="678942" y="44881"/>
                </a:lnTo>
                <a:lnTo>
                  <a:pt x="691210" y="47218"/>
                </a:lnTo>
                <a:lnTo>
                  <a:pt x="701738" y="54229"/>
                </a:lnTo>
                <a:lnTo>
                  <a:pt x="708875" y="65290"/>
                </a:lnTo>
                <a:lnTo>
                  <a:pt x="711250" y="77889"/>
                </a:lnTo>
                <a:lnTo>
                  <a:pt x="711250" y="46012"/>
                </a:lnTo>
                <a:lnTo>
                  <a:pt x="710844" y="45377"/>
                </a:lnTo>
                <a:lnTo>
                  <a:pt x="710107" y="44881"/>
                </a:lnTo>
                <a:lnTo>
                  <a:pt x="696099" y="35572"/>
                </a:lnTo>
                <a:lnTo>
                  <a:pt x="678942" y="32308"/>
                </a:lnTo>
                <a:lnTo>
                  <a:pt x="661784" y="35572"/>
                </a:lnTo>
                <a:lnTo>
                  <a:pt x="647039" y="45377"/>
                </a:lnTo>
                <a:lnTo>
                  <a:pt x="428142" y="270192"/>
                </a:lnTo>
                <a:lnTo>
                  <a:pt x="273304" y="270192"/>
                </a:lnTo>
                <a:lnTo>
                  <a:pt x="272694" y="270294"/>
                </a:lnTo>
                <a:lnTo>
                  <a:pt x="249212" y="277406"/>
                </a:lnTo>
                <a:lnTo>
                  <a:pt x="249212" y="0"/>
                </a:lnTo>
                <a:lnTo>
                  <a:pt x="236512" y="0"/>
                </a:lnTo>
                <a:lnTo>
                  <a:pt x="236512" y="113118"/>
                </a:lnTo>
                <a:lnTo>
                  <a:pt x="19723" y="113118"/>
                </a:lnTo>
                <a:lnTo>
                  <a:pt x="16878" y="115951"/>
                </a:lnTo>
                <a:lnTo>
                  <a:pt x="16878" y="122974"/>
                </a:lnTo>
                <a:lnTo>
                  <a:pt x="19723" y="125818"/>
                </a:lnTo>
                <a:lnTo>
                  <a:pt x="236512" y="125818"/>
                </a:lnTo>
                <a:lnTo>
                  <a:pt x="236512" y="281266"/>
                </a:lnTo>
                <a:lnTo>
                  <a:pt x="28676" y="344347"/>
                </a:lnTo>
                <a:lnTo>
                  <a:pt x="14833" y="351599"/>
                </a:lnTo>
                <a:lnTo>
                  <a:pt x="5092" y="363321"/>
                </a:lnTo>
                <a:lnTo>
                  <a:pt x="330" y="377926"/>
                </a:lnTo>
                <a:lnTo>
                  <a:pt x="1435" y="393801"/>
                </a:lnTo>
                <a:lnTo>
                  <a:pt x="23431" y="429514"/>
                </a:lnTo>
                <a:lnTo>
                  <a:pt x="35839" y="434555"/>
                </a:lnTo>
                <a:lnTo>
                  <a:pt x="45935" y="434555"/>
                </a:lnTo>
                <a:lnTo>
                  <a:pt x="49491" y="434060"/>
                </a:lnTo>
                <a:lnTo>
                  <a:pt x="88988" y="422757"/>
                </a:lnTo>
                <a:lnTo>
                  <a:pt x="238125" y="380072"/>
                </a:lnTo>
                <a:lnTo>
                  <a:pt x="238125" y="491883"/>
                </a:lnTo>
                <a:lnTo>
                  <a:pt x="240969" y="494728"/>
                </a:lnTo>
                <a:lnTo>
                  <a:pt x="451662" y="494728"/>
                </a:lnTo>
                <a:lnTo>
                  <a:pt x="454507" y="491883"/>
                </a:lnTo>
                <a:lnTo>
                  <a:pt x="454507" y="482028"/>
                </a:lnTo>
                <a:lnTo>
                  <a:pt x="454507" y="369189"/>
                </a:lnTo>
                <a:lnTo>
                  <a:pt x="454507" y="365480"/>
                </a:lnTo>
                <a:lnTo>
                  <a:pt x="710768" y="110477"/>
                </a:lnTo>
                <a:lnTo>
                  <a:pt x="720623" y="95224"/>
                </a:lnTo>
                <a:lnTo>
                  <a:pt x="723912" y="77876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165607"/>
            <a:ext cx="531495" cy="1983105"/>
          </a:xfrm>
          <a:custGeom>
            <a:avLst/>
            <a:gdLst/>
            <a:ahLst/>
            <a:cxnLst/>
            <a:rect l="l" t="t" r="r" b="b"/>
            <a:pathLst>
              <a:path w="531495" h="1983105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1983105">
                <a:moveTo>
                  <a:pt x="419100" y="1376540"/>
                </a:moveTo>
                <a:lnTo>
                  <a:pt x="410108" y="1330782"/>
                </a:lnTo>
                <a:lnTo>
                  <a:pt x="406400" y="1325130"/>
                </a:lnTo>
                <a:lnTo>
                  <a:pt x="406400" y="1376540"/>
                </a:lnTo>
                <a:lnTo>
                  <a:pt x="398411" y="1417358"/>
                </a:lnTo>
                <a:lnTo>
                  <a:pt x="376631" y="1450733"/>
                </a:lnTo>
                <a:lnTo>
                  <a:pt x="344347" y="1473250"/>
                </a:lnTo>
                <a:lnTo>
                  <a:pt x="304876" y="1481505"/>
                </a:lnTo>
                <a:lnTo>
                  <a:pt x="265391" y="1473250"/>
                </a:lnTo>
                <a:lnTo>
                  <a:pt x="256311" y="1466913"/>
                </a:lnTo>
                <a:lnTo>
                  <a:pt x="233121" y="1450733"/>
                </a:lnTo>
                <a:lnTo>
                  <a:pt x="211340" y="1417358"/>
                </a:lnTo>
                <a:lnTo>
                  <a:pt x="203352" y="1376540"/>
                </a:lnTo>
                <a:lnTo>
                  <a:pt x="211340" y="1335722"/>
                </a:lnTo>
                <a:lnTo>
                  <a:pt x="233121" y="1302346"/>
                </a:lnTo>
                <a:lnTo>
                  <a:pt x="265391" y="1279829"/>
                </a:lnTo>
                <a:lnTo>
                  <a:pt x="304876" y="1271574"/>
                </a:lnTo>
                <a:lnTo>
                  <a:pt x="344347" y="1279829"/>
                </a:lnTo>
                <a:lnTo>
                  <a:pt x="376631" y="1302346"/>
                </a:lnTo>
                <a:lnTo>
                  <a:pt x="398411" y="1335722"/>
                </a:lnTo>
                <a:lnTo>
                  <a:pt x="406400" y="1376540"/>
                </a:lnTo>
                <a:lnTo>
                  <a:pt x="406400" y="1325130"/>
                </a:lnTo>
                <a:lnTo>
                  <a:pt x="385597" y="1293380"/>
                </a:lnTo>
                <a:lnTo>
                  <a:pt x="354241" y="1271574"/>
                </a:lnTo>
                <a:lnTo>
                  <a:pt x="349288" y="1268133"/>
                </a:lnTo>
                <a:lnTo>
                  <a:pt x="304876" y="1258874"/>
                </a:lnTo>
                <a:lnTo>
                  <a:pt x="260451" y="1268133"/>
                </a:lnTo>
                <a:lnTo>
                  <a:pt x="224142" y="1293380"/>
                </a:lnTo>
                <a:lnTo>
                  <a:pt x="199644" y="1330782"/>
                </a:lnTo>
                <a:lnTo>
                  <a:pt x="190652" y="1376540"/>
                </a:lnTo>
                <a:lnTo>
                  <a:pt x="192824" y="1399374"/>
                </a:lnTo>
                <a:lnTo>
                  <a:pt x="199059" y="1420710"/>
                </a:lnTo>
                <a:lnTo>
                  <a:pt x="208927" y="1440154"/>
                </a:lnTo>
                <a:lnTo>
                  <a:pt x="222008" y="1457274"/>
                </a:lnTo>
                <a:lnTo>
                  <a:pt x="0" y="1645856"/>
                </a:lnTo>
                <a:lnTo>
                  <a:pt x="0" y="1662493"/>
                </a:lnTo>
                <a:lnTo>
                  <a:pt x="178917" y="1510538"/>
                </a:lnTo>
                <a:lnTo>
                  <a:pt x="0" y="1724875"/>
                </a:lnTo>
                <a:lnTo>
                  <a:pt x="0" y="1744662"/>
                </a:lnTo>
                <a:lnTo>
                  <a:pt x="195427" y="1510538"/>
                </a:lnTo>
                <a:lnTo>
                  <a:pt x="231851" y="1466913"/>
                </a:lnTo>
                <a:lnTo>
                  <a:pt x="247713" y="1478356"/>
                </a:lnTo>
                <a:lnTo>
                  <a:pt x="265391" y="1486941"/>
                </a:lnTo>
                <a:lnTo>
                  <a:pt x="284543" y="1492338"/>
                </a:lnTo>
                <a:lnTo>
                  <a:pt x="304876" y="1494205"/>
                </a:lnTo>
                <a:lnTo>
                  <a:pt x="349288" y="1484947"/>
                </a:lnTo>
                <a:lnTo>
                  <a:pt x="354241" y="1481505"/>
                </a:lnTo>
                <a:lnTo>
                  <a:pt x="385597" y="1459699"/>
                </a:lnTo>
                <a:lnTo>
                  <a:pt x="410108" y="1422298"/>
                </a:lnTo>
                <a:lnTo>
                  <a:pt x="419100" y="1376540"/>
                </a:lnTo>
                <a:close/>
              </a:path>
              <a:path w="531495" h="1983105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  <a:path w="531495" h="1983105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44"/>
                </a:lnTo>
                <a:lnTo>
                  <a:pt x="64236" y="1969744"/>
                </a:lnTo>
                <a:lnTo>
                  <a:pt x="51727" y="1967344"/>
                </a:lnTo>
                <a:lnTo>
                  <a:pt x="41008" y="1960168"/>
                </a:lnTo>
                <a:lnTo>
                  <a:pt x="33705" y="1948840"/>
                </a:lnTo>
                <a:lnTo>
                  <a:pt x="31216" y="1935962"/>
                </a:lnTo>
                <a:lnTo>
                  <a:pt x="33515" y="1923173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96"/>
                </a:lnTo>
                <a:lnTo>
                  <a:pt x="18618" y="1935911"/>
                </a:lnTo>
                <a:lnTo>
                  <a:pt x="21932" y="1953539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60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27253" y="1587601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0957" y="805167"/>
            <a:ext cx="2799715" cy="6235065"/>
          </a:xfrm>
          <a:custGeom>
            <a:avLst/>
            <a:gdLst/>
            <a:ahLst/>
            <a:cxnLst/>
            <a:rect l="l" t="t" r="r" b="b"/>
            <a:pathLst>
              <a:path w="2799714" h="6235065">
                <a:moveTo>
                  <a:pt x="723582" y="5462676"/>
                </a:moveTo>
                <a:lnTo>
                  <a:pt x="718820" y="5448084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24"/>
                </a:lnTo>
                <a:lnTo>
                  <a:pt x="705205" y="5493690"/>
                </a:lnTo>
                <a:lnTo>
                  <a:pt x="700620" y="5499608"/>
                </a:lnTo>
                <a:lnTo>
                  <a:pt x="688136" y="5506669"/>
                </a:lnTo>
                <a:lnTo>
                  <a:pt x="681075" y="5507507"/>
                </a:lnTo>
                <a:lnTo>
                  <a:pt x="531926" y="5464822"/>
                </a:lnTo>
                <a:lnTo>
                  <a:pt x="493890" y="5453939"/>
                </a:lnTo>
                <a:lnTo>
                  <a:pt x="473087" y="5447995"/>
                </a:lnTo>
                <a:lnTo>
                  <a:pt x="473087" y="5461190"/>
                </a:lnTo>
                <a:lnTo>
                  <a:pt x="473087" y="5566778"/>
                </a:lnTo>
                <a:lnTo>
                  <a:pt x="282105" y="5566778"/>
                </a:lnTo>
                <a:lnTo>
                  <a:pt x="282105" y="5453939"/>
                </a:lnTo>
                <a:lnTo>
                  <a:pt x="447814" y="5453939"/>
                </a:lnTo>
                <a:lnTo>
                  <a:pt x="448233" y="5454078"/>
                </a:lnTo>
                <a:lnTo>
                  <a:pt x="473087" y="5461190"/>
                </a:lnTo>
                <a:lnTo>
                  <a:pt x="473087" y="5447995"/>
                </a:lnTo>
                <a:lnTo>
                  <a:pt x="453682" y="5442432"/>
                </a:lnTo>
                <a:lnTo>
                  <a:pt x="452640" y="5441683"/>
                </a:lnTo>
                <a:lnTo>
                  <a:pt x="451358" y="5441239"/>
                </a:lnTo>
                <a:lnTo>
                  <a:pt x="278371" y="5441239"/>
                </a:lnTo>
                <a:lnTo>
                  <a:pt x="22174" y="5186286"/>
                </a:lnTo>
                <a:lnTo>
                  <a:pt x="15036" y="5175224"/>
                </a:lnTo>
                <a:lnTo>
                  <a:pt x="12661" y="5162639"/>
                </a:lnTo>
                <a:lnTo>
                  <a:pt x="15036" y="5150040"/>
                </a:lnTo>
                <a:lnTo>
                  <a:pt x="22174" y="5138979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79"/>
                </a:lnTo>
                <a:lnTo>
                  <a:pt x="289750" y="5366956"/>
                </a:lnTo>
                <a:lnTo>
                  <a:pt x="291376" y="5367642"/>
                </a:lnTo>
                <a:lnTo>
                  <a:pt x="449046" y="5367642"/>
                </a:lnTo>
                <a:lnTo>
                  <a:pt x="691654" y="5441289"/>
                </a:lnTo>
                <a:lnTo>
                  <a:pt x="701128" y="5446242"/>
                </a:lnTo>
                <a:lnTo>
                  <a:pt x="707758" y="5454294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97"/>
                </a:lnTo>
                <a:lnTo>
                  <a:pt x="487400" y="5366016"/>
                </a:lnTo>
                <a:lnTo>
                  <a:pt x="487400" y="5362156"/>
                </a:lnTo>
                <a:lnTo>
                  <a:pt x="487400" y="5210568"/>
                </a:lnTo>
                <a:lnTo>
                  <a:pt x="704189" y="5210568"/>
                </a:lnTo>
                <a:lnTo>
                  <a:pt x="707034" y="5207724"/>
                </a:lnTo>
                <a:lnTo>
                  <a:pt x="707034" y="5200701"/>
                </a:lnTo>
                <a:lnTo>
                  <a:pt x="704189" y="5197868"/>
                </a:lnTo>
                <a:lnTo>
                  <a:pt x="487400" y="5197868"/>
                </a:lnTo>
                <a:lnTo>
                  <a:pt x="487400" y="4996573"/>
                </a:lnTo>
                <a:lnTo>
                  <a:pt x="470217" y="4955387"/>
                </a:lnTo>
                <a:lnTo>
                  <a:pt x="428802" y="4938293"/>
                </a:lnTo>
                <a:lnTo>
                  <a:pt x="312000" y="4938293"/>
                </a:lnTo>
                <a:lnTo>
                  <a:pt x="300443" y="4931803"/>
                </a:lnTo>
                <a:lnTo>
                  <a:pt x="285089" y="4923167"/>
                </a:lnTo>
                <a:lnTo>
                  <a:pt x="255358" y="4919294"/>
                </a:lnTo>
                <a:lnTo>
                  <a:pt x="226263" y="4926546"/>
                </a:lnTo>
                <a:lnTo>
                  <a:pt x="201231" y="4944796"/>
                </a:lnTo>
                <a:lnTo>
                  <a:pt x="200075" y="4946040"/>
                </a:lnTo>
                <a:lnTo>
                  <a:pt x="199478" y="4947691"/>
                </a:lnTo>
                <a:lnTo>
                  <a:pt x="199618" y="4951069"/>
                </a:lnTo>
                <a:lnTo>
                  <a:pt x="200367" y="4952657"/>
                </a:lnTo>
                <a:lnTo>
                  <a:pt x="311162" y="5053673"/>
                </a:lnTo>
                <a:lnTo>
                  <a:pt x="312699" y="5054219"/>
                </a:lnTo>
                <a:lnTo>
                  <a:pt x="315937" y="5054219"/>
                </a:lnTo>
                <a:lnTo>
                  <a:pt x="317639" y="5053520"/>
                </a:lnTo>
                <a:lnTo>
                  <a:pt x="318897" y="5052161"/>
                </a:lnTo>
                <a:lnTo>
                  <a:pt x="328383" y="5039626"/>
                </a:lnTo>
                <a:lnTo>
                  <a:pt x="328815" y="5038725"/>
                </a:lnTo>
                <a:lnTo>
                  <a:pt x="335114" y="5025707"/>
                </a:lnTo>
                <a:lnTo>
                  <a:pt x="338975" y="5010734"/>
                </a:lnTo>
                <a:lnTo>
                  <a:pt x="339839" y="4995062"/>
                </a:lnTo>
                <a:lnTo>
                  <a:pt x="338416" y="4983137"/>
                </a:lnTo>
                <a:lnTo>
                  <a:pt x="335267" y="4971720"/>
                </a:lnTo>
                <a:lnTo>
                  <a:pt x="330441" y="4960950"/>
                </a:lnTo>
                <a:lnTo>
                  <a:pt x="327113" y="4955781"/>
                </a:lnTo>
                <a:lnTo>
                  <a:pt x="327113" y="4996573"/>
                </a:lnTo>
                <a:lnTo>
                  <a:pt x="326656" y="5007229"/>
                </a:lnTo>
                <a:lnTo>
                  <a:pt x="324180" y="5018417"/>
                </a:lnTo>
                <a:lnTo>
                  <a:pt x="319811" y="5028984"/>
                </a:lnTo>
                <a:lnTo>
                  <a:pt x="313613" y="5038725"/>
                </a:lnTo>
                <a:lnTo>
                  <a:pt x="215125" y="4948923"/>
                </a:lnTo>
                <a:lnTo>
                  <a:pt x="236334" y="4936083"/>
                </a:lnTo>
                <a:lnTo>
                  <a:pt x="260172" y="4931803"/>
                </a:lnTo>
                <a:lnTo>
                  <a:pt x="284073" y="4936185"/>
                </a:lnTo>
                <a:lnTo>
                  <a:pt x="320979" y="4970323"/>
                </a:lnTo>
                <a:lnTo>
                  <a:pt x="327113" y="4996573"/>
                </a:lnTo>
                <a:lnTo>
                  <a:pt x="327113" y="4955781"/>
                </a:lnTo>
                <a:lnTo>
                  <a:pt x="324040" y="4950993"/>
                </a:lnTo>
                <a:lnTo>
                  <a:pt x="428802" y="4950993"/>
                </a:lnTo>
                <a:lnTo>
                  <a:pt x="446659" y="4954575"/>
                </a:lnTo>
                <a:lnTo>
                  <a:pt x="461238" y="4964354"/>
                </a:lnTo>
                <a:lnTo>
                  <a:pt x="471093" y="4978844"/>
                </a:lnTo>
                <a:lnTo>
                  <a:pt x="474700" y="4996573"/>
                </a:lnTo>
                <a:lnTo>
                  <a:pt x="474700" y="5362156"/>
                </a:lnTo>
                <a:lnTo>
                  <a:pt x="451218" y="5355044"/>
                </a:lnTo>
                <a:lnTo>
                  <a:pt x="450608" y="5354942"/>
                </a:lnTo>
                <a:lnTo>
                  <a:pt x="295770" y="5354942"/>
                </a:lnTo>
                <a:lnTo>
                  <a:pt x="76873" y="5130127"/>
                </a:lnTo>
                <a:lnTo>
                  <a:pt x="76136" y="5129631"/>
                </a:lnTo>
                <a:lnTo>
                  <a:pt x="62128" y="5120322"/>
                </a:lnTo>
                <a:lnTo>
                  <a:pt x="44970" y="5117058"/>
                </a:lnTo>
                <a:lnTo>
                  <a:pt x="27813" y="5120322"/>
                </a:lnTo>
                <a:lnTo>
                  <a:pt x="13068" y="5130127"/>
                </a:lnTo>
                <a:lnTo>
                  <a:pt x="3263" y="5145329"/>
                </a:lnTo>
                <a:lnTo>
                  <a:pt x="0" y="5162651"/>
                </a:lnTo>
                <a:lnTo>
                  <a:pt x="3289" y="5179974"/>
                </a:lnTo>
                <a:lnTo>
                  <a:pt x="13144" y="5195227"/>
                </a:lnTo>
                <a:lnTo>
                  <a:pt x="269405" y="5450230"/>
                </a:lnTo>
                <a:lnTo>
                  <a:pt x="269405" y="5576633"/>
                </a:lnTo>
                <a:lnTo>
                  <a:pt x="272249" y="5579478"/>
                </a:lnTo>
                <a:lnTo>
                  <a:pt x="482942" y="5579478"/>
                </a:lnTo>
                <a:lnTo>
                  <a:pt x="485787" y="5576633"/>
                </a:lnTo>
                <a:lnTo>
                  <a:pt x="485787" y="5566778"/>
                </a:lnTo>
                <a:lnTo>
                  <a:pt x="485787" y="5464822"/>
                </a:lnTo>
                <a:lnTo>
                  <a:pt x="674420" y="5518810"/>
                </a:lnTo>
                <a:lnTo>
                  <a:pt x="677976" y="5519305"/>
                </a:lnTo>
                <a:lnTo>
                  <a:pt x="688073" y="5519305"/>
                </a:lnTo>
                <a:lnTo>
                  <a:pt x="719416" y="5489841"/>
                </a:lnTo>
                <a:lnTo>
                  <a:pt x="722477" y="5478551"/>
                </a:lnTo>
                <a:lnTo>
                  <a:pt x="723582" y="5462676"/>
                </a:lnTo>
                <a:close/>
              </a:path>
              <a:path w="2799714" h="6235065">
                <a:moveTo>
                  <a:pt x="723582" y="3003029"/>
                </a:moveTo>
                <a:lnTo>
                  <a:pt x="718820" y="2988437"/>
                </a:lnTo>
                <a:lnTo>
                  <a:pt x="710996" y="2979013"/>
                </a:lnTo>
                <a:lnTo>
                  <a:pt x="710996" y="3004667"/>
                </a:lnTo>
                <a:lnTo>
                  <a:pt x="710222" y="3015577"/>
                </a:lnTo>
                <a:lnTo>
                  <a:pt x="705205" y="3034042"/>
                </a:lnTo>
                <a:lnTo>
                  <a:pt x="700620" y="3039961"/>
                </a:lnTo>
                <a:lnTo>
                  <a:pt x="688136" y="3047022"/>
                </a:lnTo>
                <a:lnTo>
                  <a:pt x="681075" y="3047860"/>
                </a:lnTo>
                <a:lnTo>
                  <a:pt x="531926" y="3005175"/>
                </a:lnTo>
                <a:lnTo>
                  <a:pt x="493890" y="2994291"/>
                </a:lnTo>
                <a:lnTo>
                  <a:pt x="473087" y="2988348"/>
                </a:lnTo>
                <a:lnTo>
                  <a:pt x="473087" y="3001543"/>
                </a:lnTo>
                <a:lnTo>
                  <a:pt x="473087" y="3107131"/>
                </a:lnTo>
                <a:lnTo>
                  <a:pt x="282105" y="3107131"/>
                </a:lnTo>
                <a:lnTo>
                  <a:pt x="282105" y="2994291"/>
                </a:lnTo>
                <a:lnTo>
                  <a:pt x="447814" y="2994291"/>
                </a:lnTo>
                <a:lnTo>
                  <a:pt x="448233" y="2994431"/>
                </a:lnTo>
                <a:lnTo>
                  <a:pt x="473087" y="3001543"/>
                </a:lnTo>
                <a:lnTo>
                  <a:pt x="473087" y="2988348"/>
                </a:lnTo>
                <a:lnTo>
                  <a:pt x="453682" y="2982785"/>
                </a:lnTo>
                <a:lnTo>
                  <a:pt x="452640" y="2982036"/>
                </a:lnTo>
                <a:lnTo>
                  <a:pt x="451358" y="2981591"/>
                </a:lnTo>
                <a:lnTo>
                  <a:pt x="278371" y="2981591"/>
                </a:lnTo>
                <a:lnTo>
                  <a:pt x="22174" y="2726652"/>
                </a:lnTo>
                <a:lnTo>
                  <a:pt x="15036" y="2715590"/>
                </a:lnTo>
                <a:lnTo>
                  <a:pt x="12661" y="2702991"/>
                </a:lnTo>
                <a:lnTo>
                  <a:pt x="15036" y="2690393"/>
                </a:lnTo>
                <a:lnTo>
                  <a:pt x="22174" y="2679331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31"/>
                </a:lnTo>
                <a:lnTo>
                  <a:pt x="289750" y="2907309"/>
                </a:lnTo>
                <a:lnTo>
                  <a:pt x="291376" y="2907995"/>
                </a:lnTo>
                <a:lnTo>
                  <a:pt x="449046" y="2907995"/>
                </a:lnTo>
                <a:lnTo>
                  <a:pt x="691654" y="2981642"/>
                </a:lnTo>
                <a:lnTo>
                  <a:pt x="701128" y="2986595"/>
                </a:lnTo>
                <a:lnTo>
                  <a:pt x="707758" y="2994634"/>
                </a:lnTo>
                <a:lnTo>
                  <a:pt x="710996" y="3004667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50"/>
                </a:lnTo>
                <a:lnTo>
                  <a:pt x="487400" y="2906369"/>
                </a:lnTo>
                <a:lnTo>
                  <a:pt x="487400" y="2902508"/>
                </a:lnTo>
                <a:lnTo>
                  <a:pt x="487400" y="2750921"/>
                </a:lnTo>
                <a:lnTo>
                  <a:pt x="704189" y="2750921"/>
                </a:lnTo>
                <a:lnTo>
                  <a:pt x="707034" y="2748076"/>
                </a:lnTo>
                <a:lnTo>
                  <a:pt x="707034" y="2741053"/>
                </a:lnTo>
                <a:lnTo>
                  <a:pt x="704189" y="2738221"/>
                </a:lnTo>
                <a:lnTo>
                  <a:pt x="487400" y="2738221"/>
                </a:lnTo>
                <a:lnTo>
                  <a:pt x="487400" y="2536926"/>
                </a:lnTo>
                <a:lnTo>
                  <a:pt x="470217" y="2495740"/>
                </a:lnTo>
                <a:lnTo>
                  <a:pt x="428802" y="2478646"/>
                </a:lnTo>
                <a:lnTo>
                  <a:pt x="312000" y="2478646"/>
                </a:lnTo>
                <a:lnTo>
                  <a:pt x="300443" y="2472156"/>
                </a:lnTo>
                <a:lnTo>
                  <a:pt x="285089" y="2463520"/>
                </a:lnTo>
                <a:lnTo>
                  <a:pt x="255358" y="2459647"/>
                </a:lnTo>
                <a:lnTo>
                  <a:pt x="226263" y="2466898"/>
                </a:lnTo>
                <a:lnTo>
                  <a:pt x="201231" y="2485148"/>
                </a:lnTo>
                <a:lnTo>
                  <a:pt x="200075" y="2486393"/>
                </a:lnTo>
                <a:lnTo>
                  <a:pt x="199478" y="2488044"/>
                </a:lnTo>
                <a:lnTo>
                  <a:pt x="199618" y="2491422"/>
                </a:lnTo>
                <a:lnTo>
                  <a:pt x="200367" y="2493010"/>
                </a:lnTo>
                <a:lnTo>
                  <a:pt x="311162" y="2594025"/>
                </a:lnTo>
                <a:lnTo>
                  <a:pt x="312699" y="2594572"/>
                </a:lnTo>
                <a:lnTo>
                  <a:pt x="315937" y="2594572"/>
                </a:lnTo>
                <a:lnTo>
                  <a:pt x="317639" y="2593873"/>
                </a:lnTo>
                <a:lnTo>
                  <a:pt x="318897" y="2592514"/>
                </a:lnTo>
                <a:lnTo>
                  <a:pt x="328383" y="2579979"/>
                </a:lnTo>
                <a:lnTo>
                  <a:pt x="328815" y="2579078"/>
                </a:lnTo>
                <a:lnTo>
                  <a:pt x="335114" y="2566047"/>
                </a:lnTo>
                <a:lnTo>
                  <a:pt x="338975" y="2551074"/>
                </a:lnTo>
                <a:lnTo>
                  <a:pt x="339839" y="2535415"/>
                </a:lnTo>
                <a:lnTo>
                  <a:pt x="338416" y="2523490"/>
                </a:lnTo>
                <a:lnTo>
                  <a:pt x="335267" y="2512072"/>
                </a:lnTo>
                <a:lnTo>
                  <a:pt x="330441" y="2501303"/>
                </a:lnTo>
                <a:lnTo>
                  <a:pt x="327113" y="2496134"/>
                </a:lnTo>
                <a:lnTo>
                  <a:pt x="327113" y="2536926"/>
                </a:lnTo>
                <a:lnTo>
                  <a:pt x="326656" y="2547582"/>
                </a:lnTo>
                <a:lnTo>
                  <a:pt x="324180" y="2558770"/>
                </a:lnTo>
                <a:lnTo>
                  <a:pt x="319811" y="2569337"/>
                </a:lnTo>
                <a:lnTo>
                  <a:pt x="313613" y="2579078"/>
                </a:lnTo>
                <a:lnTo>
                  <a:pt x="215125" y="2489276"/>
                </a:lnTo>
                <a:lnTo>
                  <a:pt x="236334" y="2476436"/>
                </a:lnTo>
                <a:lnTo>
                  <a:pt x="260172" y="2472156"/>
                </a:lnTo>
                <a:lnTo>
                  <a:pt x="284073" y="2476538"/>
                </a:lnTo>
                <a:lnTo>
                  <a:pt x="320979" y="2510663"/>
                </a:lnTo>
                <a:lnTo>
                  <a:pt x="327113" y="2536926"/>
                </a:lnTo>
                <a:lnTo>
                  <a:pt x="327113" y="2496134"/>
                </a:lnTo>
                <a:lnTo>
                  <a:pt x="324040" y="2491346"/>
                </a:lnTo>
                <a:lnTo>
                  <a:pt x="428802" y="2491346"/>
                </a:lnTo>
                <a:lnTo>
                  <a:pt x="446659" y="2494927"/>
                </a:lnTo>
                <a:lnTo>
                  <a:pt x="461238" y="2504706"/>
                </a:lnTo>
                <a:lnTo>
                  <a:pt x="471093" y="2519197"/>
                </a:lnTo>
                <a:lnTo>
                  <a:pt x="474700" y="2536926"/>
                </a:lnTo>
                <a:lnTo>
                  <a:pt x="474700" y="2902508"/>
                </a:lnTo>
                <a:lnTo>
                  <a:pt x="451218" y="2895396"/>
                </a:lnTo>
                <a:lnTo>
                  <a:pt x="450608" y="2895295"/>
                </a:lnTo>
                <a:lnTo>
                  <a:pt x="295770" y="2895295"/>
                </a:lnTo>
                <a:lnTo>
                  <a:pt x="76873" y="2670479"/>
                </a:lnTo>
                <a:lnTo>
                  <a:pt x="76136" y="2669984"/>
                </a:lnTo>
                <a:lnTo>
                  <a:pt x="62128" y="2660675"/>
                </a:lnTo>
                <a:lnTo>
                  <a:pt x="44970" y="2657411"/>
                </a:lnTo>
                <a:lnTo>
                  <a:pt x="27813" y="2660675"/>
                </a:lnTo>
                <a:lnTo>
                  <a:pt x="13068" y="2670479"/>
                </a:lnTo>
                <a:lnTo>
                  <a:pt x="3263" y="2685681"/>
                </a:lnTo>
                <a:lnTo>
                  <a:pt x="0" y="2703004"/>
                </a:lnTo>
                <a:lnTo>
                  <a:pt x="3289" y="2720327"/>
                </a:lnTo>
                <a:lnTo>
                  <a:pt x="13144" y="2735580"/>
                </a:lnTo>
                <a:lnTo>
                  <a:pt x="269405" y="2990583"/>
                </a:lnTo>
                <a:lnTo>
                  <a:pt x="269405" y="3116986"/>
                </a:lnTo>
                <a:lnTo>
                  <a:pt x="272249" y="3119831"/>
                </a:lnTo>
                <a:lnTo>
                  <a:pt x="482942" y="3119831"/>
                </a:lnTo>
                <a:lnTo>
                  <a:pt x="485787" y="3116986"/>
                </a:lnTo>
                <a:lnTo>
                  <a:pt x="485787" y="3107131"/>
                </a:lnTo>
                <a:lnTo>
                  <a:pt x="485787" y="3005175"/>
                </a:lnTo>
                <a:lnTo>
                  <a:pt x="674420" y="3059163"/>
                </a:lnTo>
                <a:lnTo>
                  <a:pt x="677976" y="3059658"/>
                </a:lnTo>
                <a:lnTo>
                  <a:pt x="688073" y="3059658"/>
                </a:lnTo>
                <a:lnTo>
                  <a:pt x="719416" y="3030194"/>
                </a:lnTo>
                <a:lnTo>
                  <a:pt x="722477" y="3018904"/>
                </a:lnTo>
                <a:lnTo>
                  <a:pt x="723582" y="3003029"/>
                </a:lnTo>
                <a:close/>
              </a:path>
              <a:path w="2799714" h="6235065">
                <a:moveTo>
                  <a:pt x="723582" y="543382"/>
                </a:moveTo>
                <a:lnTo>
                  <a:pt x="718820" y="528777"/>
                </a:lnTo>
                <a:lnTo>
                  <a:pt x="710996" y="519366"/>
                </a:lnTo>
                <a:lnTo>
                  <a:pt x="710996" y="545020"/>
                </a:lnTo>
                <a:lnTo>
                  <a:pt x="710222" y="555929"/>
                </a:lnTo>
                <a:lnTo>
                  <a:pt x="705205" y="574395"/>
                </a:lnTo>
                <a:lnTo>
                  <a:pt x="700620" y="580313"/>
                </a:lnTo>
                <a:lnTo>
                  <a:pt x="688136" y="587375"/>
                </a:lnTo>
                <a:lnTo>
                  <a:pt x="681075" y="588213"/>
                </a:lnTo>
                <a:lnTo>
                  <a:pt x="531926" y="545528"/>
                </a:lnTo>
                <a:lnTo>
                  <a:pt x="493890" y="534644"/>
                </a:lnTo>
                <a:lnTo>
                  <a:pt x="473087" y="528701"/>
                </a:lnTo>
                <a:lnTo>
                  <a:pt x="473087" y="541896"/>
                </a:lnTo>
                <a:lnTo>
                  <a:pt x="473087" y="647484"/>
                </a:lnTo>
                <a:lnTo>
                  <a:pt x="282105" y="647484"/>
                </a:lnTo>
                <a:lnTo>
                  <a:pt x="282105" y="534644"/>
                </a:lnTo>
                <a:lnTo>
                  <a:pt x="447814" y="534644"/>
                </a:lnTo>
                <a:lnTo>
                  <a:pt x="448233" y="534784"/>
                </a:lnTo>
                <a:lnTo>
                  <a:pt x="473087" y="541896"/>
                </a:lnTo>
                <a:lnTo>
                  <a:pt x="473087" y="528701"/>
                </a:lnTo>
                <a:lnTo>
                  <a:pt x="453682" y="523138"/>
                </a:lnTo>
                <a:lnTo>
                  <a:pt x="452640" y="522389"/>
                </a:lnTo>
                <a:lnTo>
                  <a:pt x="451358" y="521944"/>
                </a:lnTo>
                <a:lnTo>
                  <a:pt x="278371" y="521944"/>
                </a:lnTo>
                <a:lnTo>
                  <a:pt x="22174" y="266992"/>
                </a:lnTo>
                <a:lnTo>
                  <a:pt x="15036" y="255930"/>
                </a:lnTo>
                <a:lnTo>
                  <a:pt x="12661" y="243344"/>
                </a:lnTo>
                <a:lnTo>
                  <a:pt x="15036" y="230746"/>
                </a:lnTo>
                <a:lnTo>
                  <a:pt x="22174" y="219684"/>
                </a:lnTo>
                <a:lnTo>
                  <a:pt x="32715" y="212674"/>
                </a:lnTo>
                <a:lnTo>
                  <a:pt x="44970" y="210337"/>
                </a:lnTo>
                <a:lnTo>
                  <a:pt x="57238" y="212674"/>
                </a:lnTo>
                <a:lnTo>
                  <a:pt x="67767" y="219684"/>
                </a:lnTo>
                <a:lnTo>
                  <a:pt x="289750" y="447662"/>
                </a:lnTo>
                <a:lnTo>
                  <a:pt x="291376" y="448348"/>
                </a:lnTo>
                <a:lnTo>
                  <a:pt x="449046" y="448348"/>
                </a:lnTo>
                <a:lnTo>
                  <a:pt x="691654" y="521995"/>
                </a:lnTo>
                <a:lnTo>
                  <a:pt x="701128" y="526948"/>
                </a:lnTo>
                <a:lnTo>
                  <a:pt x="707758" y="534987"/>
                </a:lnTo>
                <a:lnTo>
                  <a:pt x="710996" y="545020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803"/>
                </a:lnTo>
                <a:lnTo>
                  <a:pt x="487400" y="446722"/>
                </a:lnTo>
                <a:lnTo>
                  <a:pt x="487400" y="442861"/>
                </a:lnTo>
                <a:lnTo>
                  <a:pt x="487400" y="291274"/>
                </a:lnTo>
                <a:lnTo>
                  <a:pt x="704189" y="291274"/>
                </a:lnTo>
                <a:lnTo>
                  <a:pt x="707034" y="288429"/>
                </a:lnTo>
                <a:lnTo>
                  <a:pt x="707034" y="281406"/>
                </a:lnTo>
                <a:lnTo>
                  <a:pt x="704189" y="278574"/>
                </a:lnTo>
                <a:lnTo>
                  <a:pt x="487400" y="278574"/>
                </a:lnTo>
                <a:lnTo>
                  <a:pt x="487400" y="77279"/>
                </a:lnTo>
                <a:lnTo>
                  <a:pt x="482790" y="54610"/>
                </a:lnTo>
                <a:lnTo>
                  <a:pt x="470217" y="36080"/>
                </a:lnTo>
                <a:lnTo>
                  <a:pt x="463677" y="31699"/>
                </a:lnTo>
                <a:lnTo>
                  <a:pt x="451586" y="23583"/>
                </a:lnTo>
                <a:lnTo>
                  <a:pt x="428802" y="18999"/>
                </a:lnTo>
                <a:lnTo>
                  <a:pt x="312000" y="18999"/>
                </a:lnTo>
                <a:lnTo>
                  <a:pt x="300443" y="12509"/>
                </a:lnTo>
                <a:lnTo>
                  <a:pt x="285089" y="3873"/>
                </a:lnTo>
                <a:lnTo>
                  <a:pt x="255358" y="0"/>
                </a:lnTo>
                <a:lnTo>
                  <a:pt x="226263" y="7251"/>
                </a:lnTo>
                <a:lnTo>
                  <a:pt x="201231" y="25501"/>
                </a:lnTo>
                <a:lnTo>
                  <a:pt x="200075" y="26746"/>
                </a:lnTo>
                <a:lnTo>
                  <a:pt x="199478" y="28397"/>
                </a:lnTo>
                <a:lnTo>
                  <a:pt x="199618" y="31775"/>
                </a:lnTo>
                <a:lnTo>
                  <a:pt x="200367" y="33362"/>
                </a:lnTo>
                <a:lnTo>
                  <a:pt x="311162" y="134378"/>
                </a:lnTo>
                <a:lnTo>
                  <a:pt x="312699" y="134924"/>
                </a:lnTo>
                <a:lnTo>
                  <a:pt x="315937" y="134924"/>
                </a:lnTo>
                <a:lnTo>
                  <a:pt x="317639" y="134226"/>
                </a:lnTo>
                <a:lnTo>
                  <a:pt x="318897" y="132867"/>
                </a:lnTo>
                <a:lnTo>
                  <a:pt x="328383" y="120332"/>
                </a:lnTo>
                <a:lnTo>
                  <a:pt x="328815" y="119430"/>
                </a:lnTo>
                <a:lnTo>
                  <a:pt x="335114" y="106400"/>
                </a:lnTo>
                <a:lnTo>
                  <a:pt x="338975" y="91427"/>
                </a:lnTo>
                <a:lnTo>
                  <a:pt x="339839" y="75768"/>
                </a:lnTo>
                <a:lnTo>
                  <a:pt x="338416" y="63830"/>
                </a:lnTo>
                <a:lnTo>
                  <a:pt x="335267" y="52412"/>
                </a:lnTo>
                <a:lnTo>
                  <a:pt x="330441" y="41656"/>
                </a:lnTo>
                <a:lnTo>
                  <a:pt x="327113" y="36487"/>
                </a:lnTo>
                <a:lnTo>
                  <a:pt x="327113" y="77279"/>
                </a:lnTo>
                <a:lnTo>
                  <a:pt x="326656" y="87922"/>
                </a:lnTo>
                <a:lnTo>
                  <a:pt x="324180" y="99123"/>
                </a:lnTo>
                <a:lnTo>
                  <a:pt x="319811" y="109689"/>
                </a:lnTo>
                <a:lnTo>
                  <a:pt x="313613" y="119430"/>
                </a:lnTo>
                <a:lnTo>
                  <a:pt x="215125" y="29629"/>
                </a:lnTo>
                <a:lnTo>
                  <a:pt x="236334" y="16789"/>
                </a:lnTo>
                <a:lnTo>
                  <a:pt x="260172" y="12509"/>
                </a:lnTo>
                <a:lnTo>
                  <a:pt x="284073" y="16891"/>
                </a:lnTo>
                <a:lnTo>
                  <a:pt x="320979" y="51015"/>
                </a:lnTo>
                <a:lnTo>
                  <a:pt x="327113" y="77279"/>
                </a:lnTo>
                <a:lnTo>
                  <a:pt x="327113" y="36487"/>
                </a:lnTo>
                <a:lnTo>
                  <a:pt x="324040" y="31699"/>
                </a:lnTo>
                <a:lnTo>
                  <a:pt x="428802" y="31699"/>
                </a:lnTo>
                <a:lnTo>
                  <a:pt x="446659" y="35280"/>
                </a:lnTo>
                <a:lnTo>
                  <a:pt x="461238" y="45059"/>
                </a:lnTo>
                <a:lnTo>
                  <a:pt x="471093" y="59550"/>
                </a:lnTo>
                <a:lnTo>
                  <a:pt x="474700" y="77279"/>
                </a:lnTo>
                <a:lnTo>
                  <a:pt x="474700" y="442861"/>
                </a:lnTo>
                <a:lnTo>
                  <a:pt x="451218" y="435749"/>
                </a:lnTo>
                <a:lnTo>
                  <a:pt x="450608" y="435648"/>
                </a:lnTo>
                <a:lnTo>
                  <a:pt x="295770" y="435648"/>
                </a:lnTo>
                <a:lnTo>
                  <a:pt x="76873" y="210832"/>
                </a:lnTo>
                <a:lnTo>
                  <a:pt x="76136" y="210337"/>
                </a:lnTo>
                <a:lnTo>
                  <a:pt x="62128" y="201028"/>
                </a:lnTo>
                <a:lnTo>
                  <a:pt x="44970" y="197764"/>
                </a:lnTo>
                <a:lnTo>
                  <a:pt x="27813" y="201028"/>
                </a:lnTo>
                <a:lnTo>
                  <a:pt x="13068" y="210832"/>
                </a:lnTo>
                <a:lnTo>
                  <a:pt x="3263" y="226034"/>
                </a:lnTo>
                <a:lnTo>
                  <a:pt x="0" y="243344"/>
                </a:lnTo>
                <a:lnTo>
                  <a:pt x="3289" y="260680"/>
                </a:lnTo>
                <a:lnTo>
                  <a:pt x="13144" y="275932"/>
                </a:lnTo>
                <a:lnTo>
                  <a:pt x="269405" y="530936"/>
                </a:lnTo>
                <a:lnTo>
                  <a:pt x="269405" y="657339"/>
                </a:lnTo>
                <a:lnTo>
                  <a:pt x="272249" y="660184"/>
                </a:lnTo>
                <a:lnTo>
                  <a:pt x="482942" y="660184"/>
                </a:lnTo>
                <a:lnTo>
                  <a:pt x="485787" y="657339"/>
                </a:lnTo>
                <a:lnTo>
                  <a:pt x="485787" y="647484"/>
                </a:lnTo>
                <a:lnTo>
                  <a:pt x="485787" y="545528"/>
                </a:lnTo>
                <a:lnTo>
                  <a:pt x="674420" y="599516"/>
                </a:lnTo>
                <a:lnTo>
                  <a:pt x="677976" y="600011"/>
                </a:lnTo>
                <a:lnTo>
                  <a:pt x="688073" y="600011"/>
                </a:lnTo>
                <a:lnTo>
                  <a:pt x="719416" y="570547"/>
                </a:lnTo>
                <a:lnTo>
                  <a:pt x="722477" y="559257"/>
                </a:lnTo>
                <a:lnTo>
                  <a:pt x="723582" y="543382"/>
                </a:lnTo>
                <a:close/>
              </a:path>
              <a:path w="2799714" h="6235065">
                <a:moveTo>
                  <a:pt x="723912" y="3932809"/>
                </a:moveTo>
                <a:lnTo>
                  <a:pt x="720661" y="3915511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25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51"/>
                </a:lnTo>
                <a:lnTo>
                  <a:pt x="678942" y="3899814"/>
                </a:lnTo>
                <a:lnTo>
                  <a:pt x="691210" y="3902151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14"/>
                </a:lnTo>
                <a:lnTo>
                  <a:pt x="696112" y="3890505"/>
                </a:lnTo>
                <a:lnTo>
                  <a:pt x="678942" y="3887228"/>
                </a:lnTo>
                <a:lnTo>
                  <a:pt x="661784" y="3890505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27"/>
                </a:lnTo>
                <a:lnTo>
                  <a:pt x="262674" y="3734536"/>
                </a:lnTo>
                <a:lnTo>
                  <a:pt x="277266" y="3724757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33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15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523544" y="3722827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67"/>
                </a:lnTo>
                <a:lnTo>
                  <a:pt x="399732" y="3788600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29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66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28"/>
                </a:lnTo>
                <a:lnTo>
                  <a:pt x="468553" y="3689477"/>
                </a:lnTo>
                <a:lnTo>
                  <a:pt x="438835" y="3693350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61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32"/>
                </a:lnTo>
                <a:lnTo>
                  <a:pt x="5092" y="4218254"/>
                </a:lnTo>
                <a:lnTo>
                  <a:pt x="330" y="4232859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57"/>
                </a:lnTo>
                <a:lnTo>
                  <a:pt x="723912" y="3932809"/>
                </a:lnTo>
                <a:close/>
              </a:path>
              <a:path w="2799714" h="6235065">
                <a:moveTo>
                  <a:pt x="723912" y="1473161"/>
                </a:moveTo>
                <a:lnTo>
                  <a:pt x="720661" y="1455864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60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17"/>
                </a:lnTo>
                <a:lnTo>
                  <a:pt x="22783" y="1756778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67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67"/>
                </a:lnTo>
                <a:lnTo>
                  <a:pt x="696112" y="1430858"/>
                </a:lnTo>
                <a:lnTo>
                  <a:pt x="678942" y="1427581"/>
                </a:lnTo>
                <a:lnTo>
                  <a:pt x="661784" y="1430858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80"/>
                </a:lnTo>
                <a:lnTo>
                  <a:pt x="262674" y="1274889"/>
                </a:lnTo>
                <a:lnTo>
                  <a:pt x="277266" y="1265110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85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57"/>
                </a:lnTo>
                <a:lnTo>
                  <a:pt x="405015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523544" y="1263180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45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81"/>
                </a:lnTo>
                <a:lnTo>
                  <a:pt x="468553" y="1229829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13"/>
                </a:lnTo>
                <a:lnTo>
                  <a:pt x="253695" y="1265910"/>
                </a:lnTo>
                <a:lnTo>
                  <a:pt x="241122" y="1284439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85"/>
                </a:lnTo>
                <a:lnTo>
                  <a:pt x="5092" y="1758607"/>
                </a:lnTo>
                <a:lnTo>
                  <a:pt x="330" y="1773212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510"/>
                </a:lnTo>
                <a:lnTo>
                  <a:pt x="723912" y="1473161"/>
                </a:lnTo>
                <a:close/>
              </a:path>
              <a:path w="2799714" h="6235065">
                <a:moveTo>
                  <a:pt x="1575447" y="6078283"/>
                </a:moveTo>
                <a:lnTo>
                  <a:pt x="1572133" y="6060668"/>
                </a:lnTo>
                <a:lnTo>
                  <a:pt x="1562836" y="6046190"/>
                </a:lnTo>
                <a:lnTo>
                  <a:pt x="1562836" y="6078334"/>
                </a:lnTo>
                <a:lnTo>
                  <a:pt x="1560360" y="6091212"/>
                </a:lnTo>
                <a:lnTo>
                  <a:pt x="1553057" y="6102540"/>
                </a:lnTo>
                <a:lnTo>
                  <a:pt x="1542313" y="6109728"/>
                </a:lnTo>
                <a:lnTo>
                  <a:pt x="1529816" y="6112116"/>
                </a:lnTo>
                <a:lnTo>
                  <a:pt x="1517332" y="6109716"/>
                </a:lnTo>
                <a:lnTo>
                  <a:pt x="1506613" y="6102540"/>
                </a:lnTo>
                <a:lnTo>
                  <a:pt x="1254379" y="5800382"/>
                </a:lnTo>
                <a:lnTo>
                  <a:pt x="1553514" y="6054433"/>
                </a:lnTo>
                <a:lnTo>
                  <a:pt x="1560537" y="6065545"/>
                </a:lnTo>
                <a:lnTo>
                  <a:pt x="1562836" y="6078334"/>
                </a:lnTo>
                <a:lnTo>
                  <a:pt x="1562836" y="6046190"/>
                </a:lnTo>
                <a:lnTo>
                  <a:pt x="1562188" y="6045174"/>
                </a:lnTo>
                <a:lnTo>
                  <a:pt x="1273975" y="5800382"/>
                </a:lnTo>
                <a:lnTo>
                  <a:pt x="1206055" y="5742686"/>
                </a:lnTo>
                <a:lnTo>
                  <a:pt x="1205915" y="5742660"/>
                </a:lnTo>
                <a:lnTo>
                  <a:pt x="1205509" y="5742356"/>
                </a:lnTo>
                <a:lnTo>
                  <a:pt x="1204023" y="5741644"/>
                </a:lnTo>
                <a:lnTo>
                  <a:pt x="1203439" y="5741492"/>
                </a:lnTo>
                <a:lnTo>
                  <a:pt x="1203312" y="5741390"/>
                </a:lnTo>
                <a:lnTo>
                  <a:pt x="1075944" y="5718962"/>
                </a:lnTo>
                <a:lnTo>
                  <a:pt x="1079309" y="5577421"/>
                </a:lnTo>
                <a:lnTo>
                  <a:pt x="1076528" y="5574512"/>
                </a:lnTo>
                <a:lnTo>
                  <a:pt x="1073023" y="5574423"/>
                </a:lnTo>
                <a:lnTo>
                  <a:pt x="1068997" y="5574411"/>
                </a:lnTo>
                <a:lnTo>
                  <a:pt x="1066609" y="5577129"/>
                </a:lnTo>
                <a:lnTo>
                  <a:pt x="1063231" y="5718962"/>
                </a:lnTo>
                <a:lnTo>
                  <a:pt x="1063231" y="5724652"/>
                </a:lnTo>
                <a:lnTo>
                  <a:pt x="1067892" y="5730316"/>
                </a:lnTo>
                <a:lnTo>
                  <a:pt x="1068095" y="5730468"/>
                </a:lnTo>
                <a:lnTo>
                  <a:pt x="1198664" y="5753468"/>
                </a:lnTo>
                <a:lnTo>
                  <a:pt x="1497164" y="6111024"/>
                </a:lnTo>
                <a:lnTo>
                  <a:pt x="1504302" y="6117120"/>
                </a:lnTo>
                <a:lnTo>
                  <a:pt x="1512239" y="6121539"/>
                </a:lnTo>
                <a:lnTo>
                  <a:pt x="1520863" y="6124232"/>
                </a:lnTo>
                <a:lnTo>
                  <a:pt x="1529842" y="6125134"/>
                </a:lnTo>
                <a:lnTo>
                  <a:pt x="1538871" y="6124232"/>
                </a:lnTo>
                <a:lnTo>
                  <a:pt x="1572133" y="6095911"/>
                </a:lnTo>
                <a:lnTo>
                  <a:pt x="1575447" y="6078283"/>
                </a:lnTo>
                <a:close/>
              </a:path>
              <a:path w="2799714" h="6235065">
                <a:moveTo>
                  <a:pt x="1575447" y="3560546"/>
                </a:moveTo>
                <a:lnTo>
                  <a:pt x="1572133" y="3542919"/>
                </a:lnTo>
                <a:lnTo>
                  <a:pt x="1562836" y="3528453"/>
                </a:lnTo>
                <a:lnTo>
                  <a:pt x="1562836" y="3560597"/>
                </a:lnTo>
                <a:lnTo>
                  <a:pt x="1560360" y="3573475"/>
                </a:lnTo>
                <a:lnTo>
                  <a:pt x="1553057" y="3584803"/>
                </a:lnTo>
                <a:lnTo>
                  <a:pt x="1542313" y="3591991"/>
                </a:lnTo>
                <a:lnTo>
                  <a:pt x="1529816" y="3594379"/>
                </a:lnTo>
                <a:lnTo>
                  <a:pt x="1517332" y="3591979"/>
                </a:lnTo>
                <a:lnTo>
                  <a:pt x="1506613" y="3584803"/>
                </a:lnTo>
                <a:lnTo>
                  <a:pt x="1254379" y="3282645"/>
                </a:lnTo>
                <a:lnTo>
                  <a:pt x="1553514" y="3536696"/>
                </a:lnTo>
                <a:lnTo>
                  <a:pt x="1560537" y="3547808"/>
                </a:lnTo>
                <a:lnTo>
                  <a:pt x="1562836" y="3560597"/>
                </a:lnTo>
                <a:lnTo>
                  <a:pt x="1562836" y="3528453"/>
                </a:lnTo>
                <a:lnTo>
                  <a:pt x="1562188" y="3527437"/>
                </a:lnTo>
                <a:lnTo>
                  <a:pt x="1273975" y="3282645"/>
                </a:lnTo>
                <a:lnTo>
                  <a:pt x="1206055" y="3224949"/>
                </a:lnTo>
                <a:lnTo>
                  <a:pt x="1205915" y="3224923"/>
                </a:lnTo>
                <a:lnTo>
                  <a:pt x="1205509" y="3224619"/>
                </a:lnTo>
                <a:lnTo>
                  <a:pt x="1204023" y="3223907"/>
                </a:lnTo>
                <a:lnTo>
                  <a:pt x="1203439" y="3223755"/>
                </a:lnTo>
                <a:lnTo>
                  <a:pt x="1203312" y="3223653"/>
                </a:lnTo>
                <a:lnTo>
                  <a:pt x="1075944" y="3201225"/>
                </a:lnTo>
                <a:lnTo>
                  <a:pt x="1079309" y="3059684"/>
                </a:lnTo>
                <a:lnTo>
                  <a:pt x="1076528" y="3056775"/>
                </a:lnTo>
                <a:lnTo>
                  <a:pt x="1073023" y="3056686"/>
                </a:lnTo>
                <a:lnTo>
                  <a:pt x="1068997" y="3056674"/>
                </a:lnTo>
                <a:lnTo>
                  <a:pt x="1066609" y="3059392"/>
                </a:lnTo>
                <a:lnTo>
                  <a:pt x="1063231" y="3201225"/>
                </a:lnTo>
                <a:lnTo>
                  <a:pt x="1063231" y="3206915"/>
                </a:lnTo>
                <a:lnTo>
                  <a:pt x="1067892" y="3212579"/>
                </a:lnTo>
                <a:lnTo>
                  <a:pt x="1068095" y="3212731"/>
                </a:lnTo>
                <a:lnTo>
                  <a:pt x="1198664" y="3235731"/>
                </a:lnTo>
                <a:lnTo>
                  <a:pt x="1497164" y="3593287"/>
                </a:lnTo>
                <a:lnTo>
                  <a:pt x="1504302" y="3599383"/>
                </a:lnTo>
                <a:lnTo>
                  <a:pt x="1512239" y="3603802"/>
                </a:lnTo>
                <a:lnTo>
                  <a:pt x="1520863" y="3606495"/>
                </a:lnTo>
                <a:lnTo>
                  <a:pt x="1529842" y="3607397"/>
                </a:lnTo>
                <a:lnTo>
                  <a:pt x="1538871" y="3606495"/>
                </a:lnTo>
                <a:lnTo>
                  <a:pt x="1572133" y="3578161"/>
                </a:lnTo>
                <a:lnTo>
                  <a:pt x="1575447" y="3560546"/>
                </a:lnTo>
                <a:close/>
              </a:path>
              <a:path w="2799714" h="6235065">
                <a:moveTo>
                  <a:pt x="1575447" y="1042809"/>
                </a:moveTo>
                <a:lnTo>
                  <a:pt x="1572133" y="1025182"/>
                </a:lnTo>
                <a:lnTo>
                  <a:pt x="1562836" y="1010716"/>
                </a:lnTo>
                <a:lnTo>
                  <a:pt x="1562836" y="1042860"/>
                </a:lnTo>
                <a:lnTo>
                  <a:pt x="1560360" y="1055738"/>
                </a:lnTo>
                <a:lnTo>
                  <a:pt x="1553057" y="1067066"/>
                </a:lnTo>
                <a:lnTo>
                  <a:pt x="1542313" y="1074254"/>
                </a:lnTo>
                <a:lnTo>
                  <a:pt x="1529816" y="1076642"/>
                </a:lnTo>
                <a:lnTo>
                  <a:pt x="1517332" y="1074242"/>
                </a:lnTo>
                <a:lnTo>
                  <a:pt x="1506613" y="1067066"/>
                </a:lnTo>
                <a:lnTo>
                  <a:pt x="1254379" y="764908"/>
                </a:lnTo>
                <a:lnTo>
                  <a:pt x="1553514" y="1018959"/>
                </a:lnTo>
                <a:lnTo>
                  <a:pt x="1560537" y="1030071"/>
                </a:lnTo>
                <a:lnTo>
                  <a:pt x="1562836" y="1042860"/>
                </a:lnTo>
                <a:lnTo>
                  <a:pt x="1562836" y="1010716"/>
                </a:lnTo>
                <a:lnTo>
                  <a:pt x="1562188" y="1009700"/>
                </a:lnTo>
                <a:lnTo>
                  <a:pt x="1273975" y="764908"/>
                </a:lnTo>
                <a:lnTo>
                  <a:pt x="1206055" y="707212"/>
                </a:lnTo>
                <a:lnTo>
                  <a:pt x="1205915" y="707186"/>
                </a:lnTo>
                <a:lnTo>
                  <a:pt x="1205509" y="706882"/>
                </a:lnTo>
                <a:lnTo>
                  <a:pt x="1204023" y="706170"/>
                </a:lnTo>
                <a:lnTo>
                  <a:pt x="1203439" y="706018"/>
                </a:lnTo>
                <a:lnTo>
                  <a:pt x="1203312" y="705916"/>
                </a:lnTo>
                <a:lnTo>
                  <a:pt x="1075944" y="683488"/>
                </a:lnTo>
                <a:lnTo>
                  <a:pt x="1079309" y="541947"/>
                </a:lnTo>
                <a:lnTo>
                  <a:pt x="1076528" y="539038"/>
                </a:lnTo>
                <a:lnTo>
                  <a:pt x="1073023" y="538949"/>
                </a:lnTo>
                <a:lnTo>
                  <a:pt x="1068997" y="538937"/>
                </a:lnTo>
                <a:lnTo>
                  <a:pt x="1066609" y="541655"/>
                </a:lnTo>
                <a:lnTo>
                  <a:pt x="1063231" y="683488"/>
                </a:lnTo>
                <a:lnTo>
                  <a:pt x="1063231" y="689178"/>
                </a:lnTo>
                <a:lnTo>
                  <a:pt x="1067892" y="694842"/>
                </a:lnTo>
                <a:lnTo>
                  <a:pt x="1068095" y="694994"/>
                </a:lnTo>
                <a:lnTo>
                  <a:pt x="1198664" y="717994"/>
                </a:lnTo>
                <a:lnTo>
                  <a:pt x="1497164" y="1075550"/>
                </a:lnTo>
                <a:lnTo>
                  <a:pt x="1504302" y="1081646"/>
                </a:lnTo>
                <a:lnTo>
                  <a:pt x="1512239" y="1086065"/>
                </a:lnTo>
                <a:lnTo>
                  <a:pt x="1520863" y="1088758"/>
                </a:lnTo>
                <a:lnTo>
                  <a:pt x="1529842" y="1089660"/>
                </a:lnTo>
                <a:lnTo>
                  <a:pt x="1538871" y="1088758"/>
                </a:lnTo>
                <a:lnTo>
                  <a:pt x="1572133" y="1060424"/>
                </a:lnTo>
                <a:lnTo>
                  <a:pt x="1575447" y="1042809"/>
                </a:lnTo>
                <a:close/>
              </a:path>
              <a:path w="2799714" h="6235065">
                <a:moveTo>
                  <a:pt x="1624368" y="4260037"/>
                </a:moveTo>
                <a:lnTo>
                  <a:pt x="1615376" y="4214279"/>
                </a:lnTo>
                <a:lnTo>
                  <a:pt x="1611668" y="4208627"/>
                </a:lnTo>
                <a:lnTo>
                  <a:pt x="1611668" y="4260037"/>
                </a:lnTo>
                <a:lnTo>
                  <a:pt x="1603679" y="4300867"/>
                </a:lnTo>
                <a:lnTo>
                  <a:pt x="1581899" y="4334230"/>
                </a:lnTo>
                <a:lnTo>
                  <a:pt x="1549615" y="4356747"/>
                </a:lnTo>
                <a:lnTo>
                  <a:pt x="1510144" y="4365002"/>
                </a:lnTo>
                <a:lnTo>
                  <a:pt x="1470660" y="4356747"/>
                </a:lnTo>
                <a:lnTo>
                  <a:pt x="1461579" y="4350410"/>
                </a:lnTo>
                <a:lnTo>
                  <a:pt x="1438389" y="4334230"/>
                </a:lnTo>
                <a:lnTo>
                  <a:pt x="1416608" y="4300867"/>
                </a:lnTo>
                <a:lnTo>
                  <a:pt x="1408620" y="4260037"/>
                </a:lnTo>
                <a:lnTo>
                  <a:pt x="1416608" y="4219219"/>
                </a:lnTo>
                <a:lnTo>
                  <a:pt x="1438389" y="4185856"/>
                </a:lnTo>
                <a:lnTo>
                  <a:pt x="1470660" y="4163339"/>
                </a:lnTo>
                <a:lnTo>
                  <a:pt x="1510144" y="4155071"/>
                </a:lnTo>
                <a:lnTo>
                  <a:pt x="1549615" y="4163339"/>
                </a:lnTo>
                <a:lnTo>
                  <a:pt x="1581899" y="4185856"/>
                </a:lnTo>
                <a:lnTo>
                  <a:pt x="1603679" y="4219219"/>
                </a:lnTo>
                <a:lnTo>
                  <a:pt x="1611668" y="4260037"/>
                </a:lnTo>
                <a:lnTo>
                  <a:pt x="1611668" y="4208627"/>
                </a:lnTo>
                <a:lnTo>
                  <a:pt x="1590865" y="4176877"/>
                </a:lnTo>
                <a:lnTo>
                  <a:pt x="1559509" y="4155071"/>
                </a:lnTo>
                <a:lnTo>
                  <a:pt x="1554556" y="4151642"/>
                </a:lnTo>
                <a:lnTo>
                  <a:pt x="1510144" y="4142371"/>
                </a:lnTo>
                <a:lnTo>
                  <a:pt x="1465719" y="4151642"/>
                </a:lnTo>
                <a:lnTo>
                  <a:pt x="1429410" y="4176877"/>
                </a:lnTo>
                <a:lnTo>
                  <a:pt x="1404912" y="4214279"/>
                </a:lnTo>
                <a:lnTo>
                  <a:pt x="1395920" y="4260037"/>
                </a:lnTo>
                <a:lnTo>
                  <a:pt x="1398092" y="4282872"/>
                </a:lnTo>
                <a:lnTo>
                  <a:pt x="1404327" y="4304220"/>
                </a:lnTo>
                <a:lnTo>
                  <a:pt x="1414195" y="4323664"/>
                </a:lnTo>
                <a:lnTo>
                  <a:pt x="1427276" y="4340771"/>
                </a:lnTo>
                <a:lnTo>
                  <a:pt x="1384185" y="4377385"/>
                </a:lnTo>
                <a:lnTo>
                  <a:pt x="1384185" y="4394035"/>
                </a:lnTo>
                <a:lnTo>
                  <a:pt x="1131951" y="4696193"/>
                </a:lnTo>
                <a:lnTo>
                  <a:pt x="1121206" y="4703381"/>
                </a:lnTo>
                <a:lnTo>
                  <a:pt x="1108722" y="4705769"/>
                </a:lnTo>
                <a:lnTo>
                  <a:pt x="1096238" y="4703369"/>
                </a:lnTo>
                <a:lnTo>
                  <a:pt x="1085494" y="4696193"/>
                </a:lnTo>
                <a:lnTo>
                  <a:pt x="1078191" y="4684865"/>
                </a:lnTo>
                <a:lnTo>
                  <a:pt x="1075715" y="4671987"/>
                </a:lnTo>
                <a:lnTo>
                  <a:pt x="1078001" y="4659198"/>
                </a:lnTo>
                <a:lnTo>
                  <a:pt x="1085037" y="4648098"/>
                </a:lnTo>
                <a:lnTo>
                  <a:pt x="1384185" y="4394035"/>
                </a:lnTo>
                <a:lnTo>
                  <a:pt x="1384185" y="4377385"/>
                </a:lnTo>
                <a:lnTo>
                  <a:pt x="1076363" y="4638840"/>
                </a:lnTo>
                <a:lnTo>
                  <a:pt x="1066419" y="4654321"/>
                </a:lnTo>
                <a:lnTo>
                  <a:pt x="1063117" y="4671936"/>
                </a:lnTo>
                <a:lnTo>
                  <a:pt x="1066419" y="4689564"/>
                </a:lnTo>
                <a:lnTo>
                  <a:pt x="1099693" y="4717885"/>
                </a:lnTo>
                <a:lnTo>
                  <a:pt x="1108722" y="4718786"/>
                </a:lnTo>
                <a:lnTo>
                  <a:pt x="1117739" y="4717885"/>
                </a:lnTo>
                <a:lnTo>
                  <a:pt x="1400695" y="4394035"/>
                </a:lnTo>
                <a:lnTo>
                  <a:pt x="1437119" y="4350410"/>
                </a:lnTo>
                <a:lnTo>
                  <a:pt x="1452994" y="4361866"/>
                </a:lnTo>
                <a:lnTo>
                  <a:pt x="1470660" y="4370438"/>
                </a:lnTo>
                <a:lnTo>
                  <a:pt x="1489811" y="4375836"/>
                </a:lnTo>
                <a:lnTo>
                  <a:pt x="1510144" y="4377702"/>
                </a:lnTo>
                <a:lnTo>
                  <a:pt x="1554556" y="4368444"/>
                </a:lnTo>
                <a:lnTo>
                  <a:pt x="1559509" y="4365002"/>
                </a:lnTo>
                <a:lnTo>
                  <a:pt x="1590865" y="4343209"/>
                </a:lnTo>
                <a:lnTo>
                  <a:pt x="1615376" y="4305808"/>
                </a:lnTo>
                <a:lnTo>
                  <a:pt x="1624368" y="4260037"/>
                </a:lnTo>
                <a:close/>
              </a:path>
              <a:path w="2799714" h="6235065">
                <a:moveTo>
                  <a:pt x="1624368" y="1742300"/>
                </a:moveTo>
                <a:lnTo>
                  <a:pt x="1615376" y="1696542"/>
                </a:lnTo>
                <a:lnTo>
                  <a:pt x="1611668" y="1690890"/>
                </a:lnTo>
                <a:lnTo>
                  <a:pt x="1611668" y="1742300"/>
                </a:lnTo>
                <a:lnTo>
                  <a:pt x="1603679" y="1783130"/>
                </a:lnTo>
                <a:lnTo>
                  <a:pt x="1581899" y="1816493"/>
                </a:lnTo>
                <a:lnTo>
                  <a:pt x="1549615" y="1839010"/>
                </a:lnTo>
                <a:lnTo>
                  <a:pt x="1510144" y="1847265"/>
                </a:lnTo>
                <a:lnTo>
                  <a:pt x="1470660" y="1839010"/>
                </a:lnTo>
                <a:lnTo>
                  <a:pt x="1461579" y="1832673"/>
                </a:lnTo>
                <a:lnTo>
                  <a:pt x="1438389" y="1816493"/>
                </a:lnTo>
                <a:lnTo>
                  <a:pt x="1416608" y="1783130"/>
                </a:lnTo>
                <a:lnTo>
                  <a:pt x="1408620" y="1742300"/>
                </a:lnTo>
                <a:lnTo>
                  <a:pt x="1416608" y="1701482"/>
                </a:lnTo>
                <a:lnTo>
                  <a:pt x="1438389" y="1668119"/>
                </a:lnTo>
                <a:lnTo>
                  <a:pt x="1470660" y="1645602"/>
                </a:lnTo>
                <a:lnTo>
                  <a:pt x="1510144" y="1637334"/>
                </a:lnTo>
                <a:lnTo>
                  <a:pt x="1549615" y="1645602"/>
                </a:lnTo>
                <a:lnTo>
                  <a:pt x="1581899" y="1668119"/>
                </a:lnTo>
                <a:lnTo>
                  <a:pt x="1603679" y="1701482"/>
                </a:lnTo>
                <a:lnTo>
                  <a:pt x="1611668" y="1742300"/>
                </a:lnTo>
                <a:lnTo>
                  <a:pt x="1611668" y="1690890"/>
                </a:lnTo>
                <a:lnTo>
                  <a:pt x="1590865" y="1659140"/>
                </a:lnTo>
                <a:lnTo>
                  <a:pt x="1559509" y="1637334"/>
                </a:lnTo>
                <a:lnTo>
                  <a:pt x="1554556" y="1633905"/>
                </a:lnTo>
                <a:lnTo>
                  <a:pt x="1510144" y="1624634"/>
                </a:lnTo>
                <a:lnTo>
                  <a:pt x="1465719" y="1633905"/>
                </a:lnTo>
                <a:lnTo>
                  <a:pt x="1429410" y="1659140"/>
                </a:lnTo>
                <a:lnTo>
                  <a:pt x="1404912" y="1696542"/>
                </a:lnTo>
                <a:lnTo>
                  <a:pt x="1395920" y="1742300"/>
                </a:lnTo>
                <a:lnTo>
                  <a:pt x="1398092" y="1765134"/>
                </a:lnTo>
                <a:lnTo>
                  <a:pt x="1404327" y="1786483"/>
                </a:lnTo>
                <a:lnTo>
                  <a:pt x="1414195" y="1805914"/>
                </a:lnTo>
                <a:lnTo>
                  <a:pt x="1427276" y="1823034"/>
                </a:lnTo>
                <a:lnTo>
                  <a:pt x="1384185" y="1859648"/>
                </a:lnTo>
                <a:lnTo>
                  <a:pt x="1384185" y="1876298"/>
                </a:lnTo>
                <a:lnTo>
                  <a:pt x="1131951" y="2178456"/>
                </a:lnTo>
                <a:lnTo>
                  <a:pt x="1121206" y="2185644"/>
                </a:lnTo>
                <a:lnTo>
                  <a:pt x="1108722" y="2188032"/>
                </a:lnTo>
                <a:lnTo>
                  <a:pt x="1096238" y="2185632"/>
                </a:lnTo>
                <a:lnTo>
                  <a:pt x="1085494" y="2178456"/>
                </a:lnTo>
                <a:lnTo>
                  <a:pt x="1078191" y="2167115"/>
                </a:lnTo>
                <a:lnTo>
                  <a:pt x="1075715" y="2154250"/>
                </a:lnTo>
                <a:lnTo>
                  <a:pt x="1078001" y="2141461"/>
                </a:lnTo>
                <a:lnTo>
                  <a:pt x="1085037" y="2130361"/>
                </a:lnTo>
                <a:lnTo>
                  <a:pt x="1384185" y="1876298"/>
                </a:lnTo>
                <a:lnTo>
                  <a:pt x="1384185" y="1859648"/>
                </a:lnTo>
                <a:lnTo>
                  <a:pt x="1076363" y="2121103"/>
                </a:lnTo>
                <a:lnTo>
                  <a:pt x="1066419" y="2136584"/>
                </a:lnTo>
                <a:lnTo>
                  <a:pt x="1063117" y="2154199"/>
                </a:lnTo>
                <a:lnTo>
                  <a:pt x="1066419" y="2171814"/>
                </a:lnTo>
                <a:lnTo>
                  <a:pt x="1099693" y="2200148"/>
                </a:lnTo>
                <a:lnTo>
                  <a:pt x="1108722" y="2201049"/>
                </a:lnTo>
                <a:lnTo>
                  <a:pt x="1117739" y="2200148"/>
                </a:lnTo>
                <a:lnTo>
                  <a:pt x="1400695" y="1876298"/>
                </a:lnTo>
                <a:lnTo>
                  <a:pt x="1437119" y="1832673"/>
                </a:lnTo>
                <a:lnTo>
                  <a:pt x="1452994" y="1844116"/>
                </a:lnTo>
                <a:lnTo>
                  <a:pt x="1470660" y="1852701"/>
                </a:lnTo>
                <a:lnTo>
                  <a:pt x="1489811" y="1858098"/>
                </a:lnTo>
                <a:lnTo>
                  <a:pt x="1510144" y="1859965"/>
                </a:lnTo>
                <a:lnTo>
                  <a:pt x="1554556" y="1850707"/>
                </a:lnTo>
                <a:lnTo>
                  <a:pt x="1559509" y="1847265"/>
                </a:lnTo>
                <a:lnTo>
                  <a:pt x="1590865" y="1825472"/>
                </a:lnTo>
                <a:lnTo>
                  <a:pt x="1615376" y="1788058"/>
                </a:lnTo>
                <a:lnTo>
                  <a:pt x="1624368" y="1742300"/>
                </a:lnTo>
                <a:close/>
              </a:path>
              <a:path w="2799714" h="6235065">
                <a:moveTo>
                  <a:pt x="1736217" y="5930811"/>
                </a:moveTo>
                <a:lnTo>
                  <a:pt x="1732902" y="5913183"/>
                </a:lnTo>
                <a:lnTo>
                  <a:pt x="1723618" y="5898731"/>
                </a:lnTo>
                <a:lnTo>
                  <a:pt x="1723618" y="5930862"/>
                </a:lnTo>
                <a:lnTo>
                  <a:pt x="1721129" y="5943727"/>
                </a:lnTo>
                <a:lnTo>
                  <a:pt x="1713839" y="5955068"/>
                </a:lnTo>
                <a:lnTo>
                  <a:pt x="1703070" y="5962243"/>
                </a:lnTo>
                <a:lnTo>
                  <a:pt x="1690611" y="5964631"/>
                </a:lnTo>
                <a:lnTo>
                  <a:pt x="1678114" y="5962243"/>
                </a:lnTo>
                <a:lnTo>
                  <a:pt x="1667383" y="5955068"/>
                </a:lnTo>
                <a:lnTo>
                  <a:pt x="1415148" y="5652909"/>
                </a:lnTo>
                <a:lnTo>
                  <a:pt x="1714296" y="5906973"/>
                </a:lnTo>
                <a:lnTo>
                  <a:pt x="1721319" y="5918073"/>
                </a:lnTo>
                <a:lnTo>
                  <a:pt x="1723618" y="5930862"/>
                </a:lnTo>
                <a:lnTo>
                  <a:pt x="1723618" y="5898731"/>
                </a:lnTo>
                <a:lnTo>
                  <a:pt x="1722970" y="5897715"/>
                </a:lnTo>
                <a:lnTo>
                  <a:pt x="1434757" y="5652909"/>
                </a:lnTo>
                <a:lnTo>
                  <a:pt x="1383398" y="5609285"/>
                </a:lnTo>
                <a:lnTo>
                  <a:pt x="1372057" y="5599646"/>
                </a:lnTo>
                <a:lnTo>
                  <a:pt x="1385125" y="5582526"/>
                </a:lnTo>
                <a:lnTo>
                  <a:pt x="1394993" y="5563082"/>
                </a:lnTo>
                <a:lnTo>
                  <a:pt x="1401229" y="5541746"/>
                </a:lnTo>
                <a:lnTo>
                  <a:pt x="1403413" y="5518912"/>
                </a:lnTo>
                <a:lnTo>
                  <a:pt x="1394421" y="5473154"/>
                </a:lnTo>
                <a:lnTo>
                  <a:pt x="1390713" y="5467502"/>
                </a:lnTo>
                <a:lnTo>
                  <a:pt x="1390713" y="5518912"/>
                </a:lnTo>
                <a:lnTo>
                  <a:pt x="1382712" y="5559730"/>
                </a:lnTo>
                <a:lnTo>
                  <a:pt x="1360944" y="5593105"/>
                </a:lnTo>
                <a:lnTo>
                  <a:pt x="1328661" y="5615622"/>
                </a:lnTo>
                <a:lnTo>
                  <a:pt x="1289189" y="5623877"/>
                </a:lnTo>
                <a:lnTo>
                  <a:pt x="1249705" y="5615622"/>
                </a:lnTo>
                <a:lnTo>
                  <a:pt x="1217434" y="5593105"/>
                </a:lnTo>
                <a:lnTo>
                  <a:pt x="1195654" y="5559730"/>
                </a:lnTo>
                <a:lnTo>
                  <a:pt x="1187665" y="5518912"/>
                </a:lnTo>
                <a:lnTo>
                  <a:pt x="1195654" y="5478094"/>
                </a:lnTo>
                <a:lnTo>
                  <a:pt x="1217434" y="5444718"/>
                </a:lnTo>
                <a:lnTo>
                  <a:pt x="1249705" y="5422201"/>
                </a:lnTo>
                <a:lnTo>
                  <a:pt x="1289189" y="5413946"/>
                </a:lnTo>
                <a:lnTo>
                  <a:pt x="1328661" y="5422201"/>
                </a:lnTo>
                <a:lnTo>
                  <a:pt x="1360944" y="5444718"/>
                </a:lnTo>
                <a:lnTo>
                  <a:pt x="1382712" y="5478094"/>
                </a:lnTo>
                <a:lnTo>
                  <a:pt x="1390713" y="5518912"/>
                </a:lnTo>
                <a:lnTo>
                  <a:pt x="1390713" y="5467502"/>
                </a:lnTo>
                <a:lnTo>
                  <a:pt x="1369910" y="5435752"/>
                </a:lnTo>
                <a:lnTo>
                  <a:pt x="1338554" y="5413946"/>
                </a:lnTo>
                <a:lnTo>
                  <a:pt x="1333601" y="5410505"/>
                </a:lnTo>
                <a:lnTo>
                  <a:pt x="1289189" y="5401246"/>
                </a:lnTo>
                <a:lnTo>
                  <a:pt x="1244765" y="5410505"/>
                </a:lnTo>
                <a:lnTo>
                  <a:pt x="1208455" y="5435752"/>
                </a:lnTo>
                <a:lnTo>
                  <a:pt x="1183957" y="5473154"/>
                </a:lnTo>
                <a:lnTo>
                  <a:pt x="1174965" y="5518912"/>
                </a:lnTo>
                <a:lnTo>
                  <a:pt x="1183957" y="5564670"/>
                </a:lnTo>
                <a:lnTo>
                  <a:pt x="1208455" y="5602071"/>
                </a:lnTo>
                <a:lnTo>
                  <a:pt x="1244765" y="5627319"/>
                </a:lnTo>
                <a:lnTo>
                  <a:pt x="1289189" y="5636577"/>
                </a:lnTo>
                <a:lnTo>
                  <a:pt x="1309509" y="5634710"/>
                </a:lnTo>
                <a:lnTo>
                  <a:pt x="1328674" y="5629313"/>
                </a:lnTo>
                <a:lnTo>
                  <a:pt x="1339862" y="5623877"/>
                </a:lnTo>
                <a:lnTo>
                  <a:pt x="1346339" y="5620728"/>
                </a:lnTo>
                <a:lnTo>
                  <a:pt x="1362214" y="5609285"/>
                </a:lnTo>
                <a:lnTo>
                  <a:pt x="1657946" y="5963551"/>
                </a:lnTo>
                <a:lnTo>
                  <a:pt x="1665084" y="5969647"/>
                </a:lnTo>
                <a:lnTo>
                  <a:pt x="1673021" y="5974067"/>
                </a:lnTo>
                <a:lnTo>
                  <a:pt x="1681632" y="5976759"/>
                </a:lnTo>
                <a:lnTo>
                  <a:pt x="1690611" y="5977661"/>
                </a:lnTo>
                <a:lnTo>
                  <a:pt x="1699641" y="5976747"/>
                </a:lnTo>
                <a:lnTo>
                  <a:pt x="1708162" y="5974105"/>
                </a:lnTo>
                <a:lnTo>
                  <a:pt x="1715998" y="5969800"/>
                </a:lnTo>
                <a:lnTo>
                  <a:pt x="1722107" y="5964631"/>
                </a:lnTo>
                <a:lnTo>
                  <a:pt x="1722970" y="5963907"/>
                </a:lnTo>
                <a:lnTo>
                  <a:pt x="1732902" y="5948426"/>
                </a:lnTo>
                <a:lnTo>
                  <a:pt x="1736217" y="5930811"/>
                </a:lnTo>
                <a:close/>
              </a:path>
              <a:path w="2799714" h="6235065">
                <a:moveTo>
                  <a:pt x="1736217" y="3413074"/>
                </a:moveTo>
                <a:lnTo>
                  <a:pt x="1732902" y="3395446"/>
                </a:lnTo>
                <a:lnTo>
                  <a:pt x="1723618" y="3380994"/>
                </a:lnTo>
                <a:lnTo>
                  <a:pt x="1723618" y="3413125"/>
                </a:lnTo>
                <a:lnTo>
                  <a:pt x="1721129" y="3425990"/>
                </a:lnTo>
                <a:lnTo>
                  <a:pt x="1713839" y="3437331"/>
                </a:lnTo>
                <a:lnTo>
                  <a:pt x="1703070" y="3444506"/>
                </a:lnTo>
                <a:lnTo>
                  <a:pt x="1690611" y="3446894"/>
                </a:lnTo>
                <a:lnTo>
                  <a:pt x="1678114" y="3444506"/>
                </a:lnTo>
                <a:lnTo>
                  <a:pt x="1667383" y="3437331"/>
                </a:lnTo>
                <a:lnTo>
                  <a:pt x="1415148" y="3135172"/>
                </a:lnTo>
                <a:lnTo>
                  <a:pt x="1714296" y="3389236"/>
                </a:lnTo>
                <a:lnTo>
                  <a:pt x="1721319" y="3400336"/>
                </a:lnTo>
                <a:lnTo>
                  <a:pt x="1723618" y="3413125"/>
                </a:lnTo>
                <a:lnTo>
                  <a:pt x="1723618" y="3380994"/>
                </a:lnTo>
                <a:lnTo>
                  <a:pt x="1722970" y="3379978"/>
                </a:lnTo>
                <a:lnTo>
                  <a:pt x="1434757" y="3135172"/>
                </a:lnTo>
                <a:lnTo>
                  <a:pt x="1383398" y="3091548"/>
                </a:lnTo>
                <a:lnTo>
                  <a:pt x="1372057" y="3081909"/>
                </a:lnTo>
                <a:lnTo>
                  <a:pt x="1385125" y="3064789"/>
                </a:lnTo>
                <a:lnTo>
                  <a:pt x="1394993" y="3045345"/>
                </a:lnTo>
                <a:lnTo>
                  <a:pt x="1401229" y="3024009"/>
                </a:lnTo>
                <a:lnTo>
                  <a:pt x="1403413" y="3001175"/>
                </a:lnTo>
                <a:lnTo>
                  <a:pt x="1394421" y="2955417"/>
                </a:lnTo>
                <a:lnTo>
                  <a:pt x="1390713" y="2949765"/>
                </a:lnTo>
                <a:lnTo>
                  <a:pt x="1390713" y="3001175"/>
                </a:lnTo>
                <a:lnTo>
                  <a:pt x="1382712" y="3041993"/>
                </a:lnTo>
                <a:lnTo>
                  <a:pt x="1360944" y="3075368"/>
                </a:lnTo>
                <a:lnTo>
                  <a:pt x="1328661" y="3097873"/>
                </a:lnTo>
                <a:lnTo>
                  <a:pt x="1289189" y="3106140"/>
                </a:lnTo>
                <a:lnTo>
                  <a:pt x="1249705" y="3097873"/>
                </a:lnTo>
                <a:lnTo>
                  <a:pt x="1217434" y="3075368"/>
                </a:lnTo>
                <a:lnTo>
                  <a:pt x="1195654" y="3041993"/>
                </a:lnTo>
                <a:lnTo>
                  <a:pt x="1187665" y="3001175"/>
                </a:lnTo>
                <a:lnTo>
                  <a:pt x="1195654" y="2960357"/>
                </a:lnTo>
                <a:lnTo>
                  <a:pt x="1217434" y="2926981"/>
                </a:lnTo>
                <a:lnTo>
                  <a:pt x="1249705" y="2904464"/>
                </a:lnTo>
                <a:lnTo>
                  <a:pt x="1289189" y="2896209"/>
                </a:lnTo>
                <a:lnTo>
                  <a:pt x="1328661" y="2904464"/>
                </a:lnTo>
                <a:lnTo>
                  <a:pt x="1360944" y="2926981"/>
                </a:lnTo>
                <a:lnTo>
                  <a:pt x="1382712" y="2960357"/>
                </a:lnTo>
                <a:lnTo>
                  <a:pt x="1390713" y="3001175"/>
                </a:lnTo>
                <a:lnTo>
                  <a:pt x="1390713" y="2949765"/>
                </a:lnTo>
                <a:lnTo>
                  <a:pt x="1369910" y="2918015"/>
                </a:lnTo>
                <a:lnTo>
                  <a:pt x="1338554" y="2896209"/>
                </a:lnTo>
                <a:lnTo>
                  <a:pt x="1333601" y="2892768"/>
                </a:lnTo>
                <a:lnTo>
                  <a:pt x="1289189" y="2883509"/>
                </a:lnTo>
                <a:lnTo>
                  <a:pt x="1244765" y="2892768"/>
                </a:lnTo>
                <a:lnTo>
                  <a:pt x="1208455" y="2918015"/>
                </a:lnTo>
                <a:lnTo>
                  <a:pt x="1183957" y="2955417"/>
                </a:lnTo>
                <a:lnTo>
                  <a:pt x="1174965" y="3001175"/>
                </a:lnTo>
                <a:lnTo>
                  <a:pt x="1183957" y="3046933"/>
                </a:lnTo>
                <a:lnTo>
                  <a:pt x="1208455" y="3084334"/>
                </a:lnTo>
                <a:lnTo>
                  <a:pt x="1244765" y="3109582"/>
                </a:lnTo>
                <a:lnTo>
                  <a:pt x="1289189" y="3118840"/>
                </a:lnTo>
                <a:lnTo>
                  <a:pt x="1309509" y="3116973"/>
                </a:lnTo>
                <a:lnTo>
                  <a:pt x="1328674" y="3111576"/>
                </a:lnTo>
                <a:lnTo>
                  <a:pt x="1339862" y="3106140"/>
                </a:lnTo>
                <a:lnTo>
                  <a:pt x="1346339" y="3102991"/>
                </a:lnTo>
                <a:lnTo>
                  <a:pt x="1362214" y="3091548"/>
                </a:lnTo>
                <a:lnTo>
                  <a:pt x="1657946" y="3445814"/>
                </a:lnTo>
                <a:lnTo>
                  <a:pt x="1665084" y="3451910"/>
                </a:lnTo>
                <a:lnTo>
                  <a:pt x="1673021" y="3456330"/>
                </a:lnTo>
                <a:lnTo>
                  <a:pt x="1681632" y="3459022"/>
                </a:lnTo>
                <a:lnTo>
                  <a:pt x="1690611" y="3459924"/>
                </a:lnTo>
                <a:lnTo>
                  <a:pt x="1699641" y="3459010"/>
                </a:lnTo>
                <a:lnTo>
                  <a:pt x="1708162" y="3456368"/>
                </a:lnTo>
                <a:lnTo>
                  <a:pt x="1715998" y="3452063"/>
                </a:lnTo>
                <a:lnTo>
                  <a:pt x="1722107" y="3446894"/>
                </a:lnTo>
                <a:lnTo>
                  <a:pt x="1722970" y="3446170"/>
                </a:lnTo>
                <a:lnTo>
                  <a:pt x="1732902" y="3430689"/>
                </a:lnTo>
                <a:lnTo>
                  <a:pt x="1736217" y="3413074"/>
                </a:lnTo>
                <a:close/>
              </a:path>
              <a:path w="2799714" h="6235065">
                <a:moveTo>
                  <a:pt x="1736217" y="895337"/>
                </a:moveTo>
                <a:lnTo>
                  <a:pt x="1732902" y="877709"/>
                </a:lnTo>
                <a:lnTo>
                  <a:pt x="1723618" y="863257"/>
                </a:lnTo>
                <a:lnTo>
                  <a:pt x="1723618" y="895388"/>
                </a:lnTo>
                <a:lnTo>
                  <a:pt x="1721129" y="908253"/>
                </a:lnTo>
                <a:lnTo>
                  <a:pt x="1713839" y="919594"/>
                </a:lnTo>
                <a:lnTo>
                  <a:pt x="1703070" y="926769"/>
                </a:lnTo>
                <a:lnTo>
                  <a:pt x="1690611" y="929157"/>
                </a:lnTo>
                <a:lnTo>
                  <a:pt x="1678114" y="926769"/>
                </a:lnTo>
                <a:lnTo>
                  <a:pt x="1667383" y="919594"/>
                </a:lnTo>
                <a:lnTo>
                  <a:pt x="1415148" y="617435"/>
                </a:lnTo>
                <a:lnTo>
                  <a:pt x="1714296" y="871499"/>
                </a:lnTo>
                <a:lnTo>
                  <a:pt x="1721319" y="882599"/>
                </a:lnTo>
                <a:lnTo>
                  <a:pt x="1723618" y="895388"/>
                </a:lnTo>
                <a:lnTo>
                  <a:pt x="1723618" y="863257"/>
                </a:lnTo>
                <a:lnTo>
                  <a:pt x="1722970" y="862241"/>
                </a:lnTo>
                <a:lnTo>
                  <a:pt x="1434757" y="617435"/>
                </a:lnTo>
                <a:lnTo>
                  <a:pt x="1383398" y="573811"/>
                </a:lnTo>
                <a:lnTo>
                  <a:pt x="1372057" y="564172"/>
                </a:lnTo>
                <a:lnTo>
                  <a:pt x="1385125" y="547052"/>
                </a:lnTo>
                <a:lnTo>
                  <a:pt x="1394993" y="527608"/>
                </a:lnTo>
                <a:lnTo>
                  <a:pt x="1401229" y="506272"/>
                </a:lnTo>
                <a:lnTo>
                  <a:pt x="1403413" y="483438"/>
                </a:lnTo>
                <a:lnTo>
                  <a:pt x="1394421" y="437680"/>
                </a:lnTo>
                <a:lnTo>
                  <a:pt x="1390713" y="432028"/>
                </a:lnTo>
                <a:lnTo>
                  <a:pt x="1390713" y="483438"/>
                </a:lnTo>
                <a:lnTo>
                  <a:pt x="1382712" y="524256"/>
                </a:lnTo>
                <a:lnTo>
                  <a:pt x="1360944" y="557631"/>
                </a:lnTo>
                <a:lnTo>
                  <a:pt x="1328661" y="580136"/>
                </a:lnTo>
                <a:lnTo>
                  <a:pt x="1289189" y="588403"/>
                </a:lnTo>
                <a:lnTo>
                  <a:pt x="1249705" y="580136"/>
                </a:lnTo>
                <a:lnTo>
                  <a:pt x="1217434" y="557631"/>
                </a:lnTo>
                <a:lnTo>
                  <a:pt x="1195654" y="524256"/>
                </a:lnTo>
                <a:lnTo>
                  <a:pt x="1187665" y="483438"/>
                </a:lnTo>
                <a:lnTo>
                  <a:pt x="1195654" y="442620"/>
                </a:lnTo>
                <a:lnTo>
                  <a:pt x="1217434" y="409244"/>
                </a:lnTo>
                <a:lnTo>
                  <a:pt x="1249705" y="386727"/>
                </a:lnTo>
                <a:lnTo>
                  <a:pt x="1289189" y="378472"/>
                </a:lnTo>
                <a:lnTo>
                  <a:pt x="1328661" y="386727"/>
                </a:lnTo>
                <a:lnTo>
                  <a:pt x="1360944" y="409244"/>
                </a:lnTo>
                <a:lnTo>
                  <a:pt x="1382712" y="442620"/>
                </a:lnTo>
                <a:lnTo>
                  <a:pt x="1390713" y="483438"/>
                </a:lnTo>
                <a:lnTo>
                  <a:pt x="1390713" y="432028"/>
                </a:lnTo>
                <a:lnTo>
                  <a:pt x="1369910" y="400278"/>
                </a:lnTo>
                <a:lnTo>
                  <a:pt x="1338554" y="378472"/>
                </a:lnTo>
                <a:lnTo>
                  <a:pt x="1333601" y="375031"/>
                </a:lnTo>
                <a:lnTo>
                  <a:pt x="1289189" y="365772"/>
                </a:lnTo>
                <a:lnTo>
                  <a:pt x="1244765" y="375031"/>
                </a:lnTo>
                <a:lnTo>
                  <a:pt x="1208455" y="400278"/>
                </a:lnTo>
                <a:lnTo>
                  <a:pt x="1183957" y="437680"/>
                </a:lnTo>
                <a:lnTo>
                  <a:pt x="1174965" y="483438"/>
                </a:lnTo>
                <a:lnTo>
                  <a:pt x="1183957" y="529196"/>
                </a:lnTo>
                <a:lnTo>
                  <a:pt x="1208455" y="566597"/>
                </a:lnTo>
                <a:lnTo>
                  <a:pt x="1244765" y="591845"/>
                </a:lnTo>
                <a:lnTo>
                  <a:pt x="1289189" y="601103"/>
                </a:lnTo>
                <a:lnTo>
                  <a:pt x="1309509" y="599236"/>
                </a:lnTo>
                <a:lnTo>
                  <a:pt x="1328674" y="593839"/>
                </a:lnTo>
                <a:lnTo>
                  <a:pt x="1339862" y="588403"/>
                </a:lnTo>
                <a:lnTo>
                  <a:pt x="1346339" y="585254"/>
                </a:lnTo>
                <a:lnTo>
                  <a:pt x="1362214" y="573811"/>
                </a:lnTo>
                <a:lnTo>
                  <a:pt x="1657946" y="928077"/>
                </a:lnTo>
                <a:lnTo>
                  <a:pt x="1665084" y="934173"/>
                </a:lnTo>
                <a:lnTo>
                  <a:pt x="1673021" y="938593"/>
                </a:lnTo>
                <a:lnTo>
                  <a:pt x="1681632" y="941285"/>
                </a:lnTo>
                <a:lnTo>
                  <a:pt x="1690611" y="942187"/>
                </a:lnTo>
                <a:lnTo>
                  <a:pt x="1699641" y="941273"/>
                </a:lnTo>
                <a:lnTo>
                  <a:pt x="1708162" y="938631"/>
                </a:lnTo>
                <a:lnTo>
                  <a:pt x="1715998" y="934326"/>
                </a:lnTo>
                <a:lnTo>
                  <a:pt x="1722107" y="929157"/>
                </a:lnTo>
                <a:lnTo>
                  <a:pt x="1722970" y="928433"/>
                </a:lnTo>
                <a:lnTo>
                  <a:pt x="1732902" y="912952"/>
                </a:lnTo>
                <a:lnTo>
                  <a:pt x="1736217" y="895337"/>
                </a:lnTo>
                <a:close/>
              </a:path>
              <a:path w="2799714" h="6235065">
                <a:moveTo>
                  <a:pt x="1736229" y="4465548"/>
                </a:moveTo>
                <a:lnTo>
                  <a:pt x="1732724" y="4318266"/>
                </a:lnTo>
                <a:lnTo>
                  <a:pt x="1730336" y="4315549"/>
                </a:lnTo>
                <a:lnTo>
                  <a:pt x="1726311" y="4315561"/>
                </a:lnTo>
                <a:lnTo>
                  <a:pt x="1722805" y="4315650"/>
                </a:lnTo>
                <a:lnTo>
                  <a:pt x="1720024" y="4318559"/>
                </a:lnTo>
                <a:lnTo>
                  <a:pt x="1723390" y="4460100"/>
                </a:lnTo>
                <a:lnTo>
                  <a:pt x="1596021" y="4482528"/>
                </a:lnTo>
                <a:lnTo>
                  <a:pt x="1595894" y="4482630"/>
                </a:lnTo>
                <a:lnTo>
                  <a:pt x="1595310" y="4482782"/>
                </a:lnTo>
                <a:lnTo>
                  <a:pt x="1593824" y="4483493"/>
                </a:lnTo>
                <a:lnTo>
                  <a:pt x="1593418" y="4483798"/>
                </a:lnTo>
                <a:lnTo>
                  <a:pt x="1593278" y="4483824"/>
                </a:lnTo>
                <a:lnTo>
                  <a:pt x="1544955" y="4524870"/>
                </a:lnTo>
                <a:lnTo>
                  <a:pt x="1544955" y="4541520"/>
                </a:lnTo>
                <a:lnTo>
                  <a:pt x="1292720" y="4843678"/>
                </a:lnTo>
                <a:lnTo>
                  <a:pt x="1281988" y="4850854"/>
                </a:lnTo>
                <a:lnTo>
                  <a:pt x="1269504" y="4853241"/>
                </a:lnTo>
                <a:lnTo>
                  <a:pt x="1256995" y="4850854"/>
                </a:lnTo>
                <a:lnTo>
                  <a:pt x="1246276" y="4843678"/>
                </a:lnTo>
                <a:lnTo>
                  <a:pt x="1238973" y="4832337"/>
                </a:lnTo>
                <a:lnTo>
                  <a:pt x="1236484" y="4819472"/>
                </a:lnTo>
                <a:lnTo>
                  <a:pt x="1238783" y="4806683"/>
                </a:lnTo>
                <a:lnTo>
                  <a:pt x="1245819" y="4795571"/>
                </a:lnTo>
                <a:lnTo>
                  <a:pt x="1544955" y="4541520"/>
                </a:lnTo>
                <a:lnTo>
                  <a:pt x="1544955" y="4524870"/>
                </a:lnTo>
                <a:lnTo>
                  <a:pt x="1237145" y="4786312"/>
                </a:lnTo>
                <a:lnTo>
                  <a:pt x="1227201" y="4801794"/>
                </a:lnTo>
                <a:lnTo>
                  <a:pt x="1223886" y="4819421"/>
                </a:lnTo>
                <a:lnTo>
                  <a:pt x="1227201" y="4837036"/>
                </a:lnTo>
                <a:lnTo>
                  <a:pt x="1260475" y="4865370"/>
                </a:lnTo>
                <a:lnTo>
                  <a:pt x="1269492" y="4866271"/>
                </a:lnTo>
                <a:lnTo>
                  <a:pt x="1278521" y="4865357"/>
                </a:lnTo>
                <a:lnTo>
                  <a:pt x="1287081" y="4862677"/>
                </a:lnTo>
                <a:lnTo>
                  <a:pt x="1295019" y="4858258"/>
                </a:lnTo>
                <a:lnTo>
                  <a:pt x="1300899" y="4853241"/>
                </a:lnTo>
                <a:lnTo>
                  <a:pt x="1302169" y="4852162"/>
                </a:lnTo>
                <a:lnTo>
                  <a:pt x="1561503" y="4541520"/>
                </a:lnTo>
                <a:lnTo>
                  <a:pt x="1600669" y="4494606"/>
                </a:lnTo>
                <a:lnTo>
                  <a:pt x="1731238" y="4471606"/>
                </a:lnTo>
                <a:lnTo>
                  <a:pt x="1731441" y="4471454"/>
                </a:lnTo>
                <a:lnTo>
                  <a:pt x="1736102" y="4465790"/>
                </a:lnTo>
                <a:lnTo>
                  <a:pt x="1736229" y="4465548"/>
                </a:lnTo>
                <a:close/>
              </a:path>
              <a:path w="2799714" h="6235065">
                <a:moveTo>
                  <a:pt x="1736229" y="1947811"/>
                </a:moveTo>
                <a:lnTo>
                  <a:pt x="1732724" y="1800529"/>
                </a:lnTo>
                <a:lnTo>
                  <a:pt x="1730336" y="1797812"/>
                </a:lnTo>
                <a:lnTo>
                  <a:pt x="1726311" y="1797824"/>
                </a:lnTo>
                <a:lnTo>
                  <a:pt x="1722805" y="1797913"/>
                </a:lnTo>
                <a:lnTo>
                  <a:pt x="1720024" y="1800821"/>
                </a:lnTo>
                <a:lnTo>
                  <a:pt x="1723390" y="1942363"/>
                </a:lnTo>
                <a:lnTo>
                  <a:pt x="1596021" y="1964791"/>
                </a:lnTo>
                <a:lnTo>
                  <a:pt x="1595894" y="1964893"/>
                </a:lnTo>
                <a:lnTo>
                  <a:pt x="1595310" y="1965045"/>
                </a:lnTo>
                <a:lnTo>
                  <a:pt x="1593824" y="1965756"/>
                </a:lnTo>
                <a:lnTo>
                  <a:pt x="1593418" y="1966061"/>
                </a:lnTo>
                <a:lnTo>
                  <a:pt x="1593278" y="1966087"/>
                </a:lnTo>
                <a:lnTo>
                  <a:pt x="1544955" y="2007133"/>
                </a:lnTo>
                <a:lnTo>
                  <a:pt x="1544955" y="2023783"/>
                </a:lnTo>
                <a:lnTo>
                  <a:pt x="1292720" y="2325941"/>
                </a:lnTo>
                <a:lnTo>
                  <a:pt x="1281988" y="2333117"/>
                </a:lnTo>
                <a:lnTo>
                  <a:pt x="1269504" y="2335504"/>
                </a:lnTo>
                <a:lnTo>
                  <a:pt x="1256995" y="2333117"/>
                </a:lnTo>
                <a:lnTo>
                  <a:pt x="1246276" y="2325941"/>
                </a:lnTo>
                <a:lnTo>
                  <a:pt x="1238973" y="2314600"/>
                </a:lnTo>
                <a:lnTo>
                  <a:pt x="1236484" y="2301735"/>
                </a:lnTo>
                <a:lnTo>
                  <a:pt x="1238783" y="2288933"/>
                </a:lnTo>
                <a:lnTo>
                  <a:pt x="1245819" y="2277834"/>
                </a:lnTo>
                <a:lnTo>
                  <a:pt x="1544955" y="2023783"/>
                </a:lnTo>
                <a:lnTo>
                  <a:pt x="1544955" y="2007133"/>
                </a:lnTo>
                <a:lnTo>
                  <a:pt x="1237145" y="2268575"/>
                </a:lnTo>
                <a:lnTo>
                  <a:pt x="1227201" y="2284057"/>
                </a:lnTo>
                <a:lnTo>
                  <a:pt x="1223886" y="2301684"/>
                </a:lnTo>
                <a:lnTo>
                  <a:pt x="1227201" y="2319299"/>
                </a:lnTo>
                <a:lnTo>
                  <a:pt x="1260475" y="2347633"/>
                </a:lnTo>
                <a:lnTo>
                  <a:pt x="1269492" y="2348534"/>
                </a:lnTo>
                <a:lnTo>
                  <a:pt x="1278521" y="2347620"/>
                </a:lnTo>
                <a:lnTo>
                  <a:pt x="1287081" y="2344940"/>
                </a:lnTo>
                <a:lnTo>
                  <a:pt x="1295019" y="2340521"/>
                </a:lnTo>
                <a:lnTo>
                  <a:pt x="1300899" y="2335504"/>
                </a:lnTo>
                <a:lnTo>
                  <a:pt x="1302169" y="2334425"/>
                </a:lnTo>
                <a:lnTo>
                  <a:pt x="1561503" y="2023783"/>
                </a:lnTo>
                <a:lnTo>
                  <a:pt x="1600669" y="1976869"/>
                </a:lnTo>
                <a:lnTo>
                  <a:pt x="1731238" y="1953869"/>
                </a:lnTo>
                <a:lnTo>
                  <a:pt x="1731441" y="1953717"/>
                </a:lnTo>
                <a:lnTo>
                  <a:pt x="1736102" y="1948053"/>
                </a:lnTo>
                <a:lnTo>
                  <a:pt x="1736229" y="1947811"/>
                </a:lnTo>
                <a:close/>
              </a:path>
              <a:path w="2799714" h="6235065">
                <a:moveTo>
                  <a:pt x="2798991" y="6117882"/>
                </a:moveTo>
                <a:lnTo>
                  <a:pt x="2794241" y="6103277"/>
                </a:lnTo>
                <a:lnTo>
                  <a:pt x="2786405" y="6093866"/>
                </a:lnTo>
                <a:lnTo>
                  <a:pt x="2786405" y="6119520"/>
                </a:lnTo>
                <a:lnTo>
                  <a:pt x="2785630" y="6130417"/>
                </a:lnTo>
                <a:lnTo>
                  <a:pt x="2780614" y="6148883"/>
                </a:lnTo>
                <a:lnTo>
                  <a:pt x="2776029" y="6154801"/>
                </a:lnTo>
                <a:lnTo>
                  <a:pt x="2763545" y="6161862"/>
                </a:lnTo>
                <a:lnTo>
                  <a:pt x="2756484" y="6162700"/>
                </a:lnTo>
                <a:lnTo>
                  <a:pt x="2607335" y="6120015"/>
                </a:lnTo>
                <a:lnTo>
                  <a:pt x="2569299" y="6109132"/>
                </a:lnTo>
                <a:lnTo>
                  <a:pt x="2548496" y="6103188"/>
                </a:lnTo>
                <a:lnTo>
                  <a:pt x="2548496" y="6116383"/>
                </a:lnTo>
                <a:lnTo>
                  <a:pt x="2548496" y="6221971"/>
                </a:lnTo>
                <a:lnTo>
                  <a:pt x="2357513" y="6221971"/>
                </a:lnTo>
                <a:lnTo>
                  <a:pt x="2357513" y="6109132"/>
                </a:lnTo>
                <a:lnTo>
                  <a:pt x="2523223" y="6109132"/>
                </a:lnTo>
                <a:lnTo>
                  <a:pt x="2523642" y="6109271"/>
                </a:lnTo>
                <a:lnTo>
                  <a:pt x="2548496" y="6116383"/>
                </a:lnTo>
                <a:lnTo>
                  <a:pt x="2548496" y="6103188"/>
                </a:lnTo>
                <a:lnTo>
                  <a:pt x="2529090" y="6097625"/>
                </a:lnTo>
                <a:lnTo>
                  <a:pt x="2528049" y="6096876"/>
                </a:lnTo>
                <a:lnTo>
                  <a:pt x="2526766" y="6096432"/>
                </a:lnTo>
                <a:lnTo>
                  <a:pt x="2353780" y="6096432"/>
                </a:lnTo>
                <a:lnTo>
                  <a:pt x="2097582" y="5841479"/>
                </a:lnTo>
                <a:lnTo>
                  <a:pt x="2090445" y="5830430"/>
                </a:lnTo>
                <a:lnTo>
                  <a:pt x="2088070" y="5817832"/>
                </a:lnTo>
                <a:lnTo>
                  <a:pt x="2090445" y="5805246"/>
                </a:lnTo>
                <a:lnTo>
                  <a:pt x="2097582" y="5794172"/>
                </a:lnTo>
                <a:lnTo>
                  <a:pt x="2108123" y="5787174"/>
                </a:lnTo>
                <a:lnTo>
                  <a:pt x="2120379" y="5784837"/>
                </a:lnTo>
                <a:lnTo>
                  <a:pt x="2132647" y="5787174"/>
                </a:lnTo>
                <a:lnTo>
                  <a:pt x="2143175" y="5794172"/>
                </a:lnTo>
                <a:lnTo>
                  <a:pt x="2365159" y="6022149"/>
                </a:lnTo>
                <a:lnTo>
                  <a:pt x="2366784" y="6022835"/>
                </a:lnTo>
                <a:lnTo>
                  <a:pt x="2524455" y="6022835"/>
                </a:lnTo>
                <a:lnTo>
                  <a:pt x="2767063" y="6096482"/>
                </a:lnTo>
                <a:lnTo>
                  <a:pt x="2776537" y="6101448"/>
                </a:lnTo>
                <a:lnTo>
                  <a:pt x="2783179" y="6109487"/>
                </a:lnTo>
                <a:lnTo>
                  <a:pt x="2786405" y="6119520"/>
                </a:lnTo>
                <a:lnTo>
                  <a:pt x="2786405" y="6093866"/>
                </a:lnTo>
                <a:lnTo>
                  <a:pt x="2784487" y="6091555"/>
                </a:lnTo>
                <a:lnTo>
                  <a:pt x="2770644" y="6084290"/>
                </a:lnTo>
                <a:lnTo>
                  <a:pt x="2562809" y="6021209"/>
                </a:lnTo>
                <a:lnTo>
                  <a:pt x="2562809" y="6017349"/>
                </a:lnTo>
                <a:lnTo>
                  <a:pt x="2562809" y="5865761"/>
                </a:lnTo>
                <a:lnTo>
                  <a:pt x="2779598" y="5865761"/>
                </a:lnTo>
                <a:lnTo>
                  <a:pt x="2782443" y="5862917"/>
                </a:lnTo>
                <a:lnTo>
                  <a:pt x="2782443" y="5855894"/>
                </a:lnTo>
                <a:lnTo>
                  <a:pt x="2779598" y="5853061"/>
                </a:lnTo>
                <a:lnTo>
                  <a:pt x="2562809" y="5853061"/>
                </a:lnTo>
                <a:lnTo>
                  <a:pt x="2562809" y="5651766"/>
                </a:lnTo>
                <a:lnTo>
                  <a:pt x="2545626" y="5610580"/>
                </a:lnTo>
                <a:lnTo>
                  <a:pt x="2504211" y="5593486"/>
                </a:lnTo>
                <a:lnTo>
                  <a:pt x="2387409" y="5593486"/>
                </a:lnTo>
                <a:lnTo>
                  <a:pt x="2375865" y="5586996"/>
                </a:lnTo>
                <a:lnTo>
                  <a:pt x="2360498" y="5578373"/>
                </a:lnTo>
                <a:lnTo>
                  <a:pt x="2330780" y="5574500"/>
                </a:lnTo>
                <a:lnTo>
                  <a:pt x="2301671" y="5581751"/>
                </a:lnTo>
                <a:lnTo>
                  <a:pt x="2276640" y="5599989"/>
                </a:lnTo>
                <a:lnTo>
                  <a:pt x="2275484" y="5601233"/>
                </a:lnTo>
                <a:lnTo>
                  <a:pt x="2274887" y="5602884"/>
                </a:lnTo>
                <a:lnTo>
                  <a:pt x="2275027" y="5606262"/>
                </a:lnTo>
                <a:lnTo>
                  <a:pt x="2275763" y="5607850"/>
                </a:lnTo>
                <a:lnTo>
                  <a:pt x="2386571" y="5708866"/>
                </a:lnTo>
                <a:lnTo>
                  <a:pt x="2388108" y="5709412"/>
                </a:lnTo>
                <a:lnTo>
                  <a:pt x="2391346" y="5709412"/>
                </a:lnTo>
                <a:lnTo>
                  <a:pt x="2414397" y="5665927"/>
                </a:lnTo>
                <a:lnTo>
                  <a:pt x="2415248" y="5650255"/>
                </a:lnTo>
                <a:lnTo>
                  <a:pt x="2413838" y="5638330"/>
                </a:lnTo>
                <a:lnTo>
                  <a:pt x="2410676" y="5626913"/>
                </a:lnTo>
                <a:lnTo>
                  <a:pt x="2405862" y="5616156"/>
                </a:lnTo>
                <a:lnTo>
                  <a:pt x="2402522" y="5610974"/>
                </a:lnTo>
                <a:lnTo>
                  <a:pt x="2402522" y="5651766"/>
                </a:lnTo>
                <a:lnTo>
                  <a:pt x="2402065" y="5662422"/>
                </a:lnTo>
                <a:lnTo>
                  <a:pt x="2399588" y="5673623"/>
                </a:lnTo>
                <a:lnTo>
                  <a:pt x="2395220" y="5684190"/>
                </a:lnTo>
                <a:lnTo>
                  <a:pt x="2389022" y="5693918"/>
                </a:lnTo>
                <a:lnTo>
                  <a:pt x="2290534" y="5604116"/>
                </a:lnTo>
                <a:lnTo>
                  <a:pt x="2311743" y="5591289"/>
                </a:lnTo>
                <a:lnTo>
                  <a:pt x="2335580" y="5586996"/>
                </a:lnTo>
                <a:lnTo>
                  <a:pt x="2359482" y="5591378"/>
                </a:lnTo>
                <a:lnTo>
                  <a:pt x="2396388" y="5625516"/>
                </a:lnTo>
                <a:lnTo>
                  <a:pt x="2402522" y="5651766"/>
                </a:lnTo>
                <a:lnTo>
                  <a:pt x="2402522" y="5610974"/>
                </a:lnTo>
                <a:lnTo>
                  <a:pt x="2399449" y="5606186"/>
                </a:lnTo>
                <a:lnTo>
                  <a:pt x="2504211" y="5606186"/>
                </a:lnTo>
                <a:lnTo>
                  <a:pt x="2522067" y="5609780"/>
                </a:lnTo>
                <a:lnTo>
                  <a:pt x="2536660" y="5619559"/>
                </a:lnTo>
                <a:lnTo>
                  <a:pt x="2546502" y="5634050"/>
                </a:lnTo>
                <a:lnTo>
                  <a:pt x="2550109" y="5651766"/>
                </a:lnTo>
                <a:lnTo>
                  <a:pt x="2550109" y="6017349"/>
                </a:lnTo>
                <a:lnTo>
                  <a:pt x="2526627" y="6010237"/>
                </a:lnTo>
                <a:lnTo>
                  <a:pt x="2526017" y="6010135"/>
                </a:lnTo>
                <a:lnTo>
                  <a:pt x="2371179" y="6010135"/>
                </a:lnTo>
                <a:lnTo>
                  <a:pt x="2152281" y="5785320"/>
                </a:lnTo>
                <a:lnTo>
                  <a:pt x="2151545" y="5784837"/>
                </a:lnTo>
                <a:lnTo>
                  <a:pt x="2137537" y="5775528"/>
                </a:lnTo>
                <a:lnTo>
                  <a:pt x="2120379" y="5772251"/>
                </a:lnTo>
                <a:lnTo>
                  <a:pt x="2103221" y="5775528"/>
                </a:lnTo>
                <a:lnTo>
                  <a:pt x="2088476" y="5785320"/>
                </a:lnTo>
                <a:lnTo>
                  <a:pt x="2078672" y="5800534"/>
                </a:lnTo>
                <a:lnTo>
                  <a:pt x="2075408" y="5817844"/>
                </a:lnTo>
                <a:lnTo>
                  <a:pt x="2078697" y="5835180"/>
                </a:lnTo>
                <a:lnTo>
                  <a:pt x="2088553" y="5850420"/>
                </a:lnTo>
                <a:lnTo>
                  <a:pt x="2344813" y="6105423"/>
                </a:lnTo>
                <a:lnTo>
                  <a:pt x="2344813" y="6231826"/>
                </a:lnTo>
                <a:lnTo>
                  <a:pt x="2347658" y="6234671"/>
                </a:lnTo>
                <a:lnTo>
                  <a:pt x="2558351" y="6234671"/>
                </a:lnTo>
                <a:lnTo>
                  <a:pt x="2561196" y="6231826"/>
                </a:lnTo>
                <a:lnTo>
                  <a:pt x="2561196" y="6221971"/>
                </a:lnTo>
                <a:lnTo>
                  <a:pt x="2561196" y="6120015"/>
                </a:lnTo>
                <a:lnTo>
                  <a:pt x="2749829" y="6174003"/>
                </a:lnTo>
                <a:lnTo>
                  <a:pt x="2753385" y="6174498"/>
                </a:lnTo>
                <a:lnTo>
                  <a:pt x="2763482" y="6174498"/>
                </a:lnTo>
                <a:lnTo>
                  <a:pt x="2769984" y="6172797"/>
                </a:lnTo>
                <a:lnTo>
                  <a:pt x="2775889" y="6169457"/>
                </a:lnTo>
                <a:lnTo>
                  <a:pt x="2782405" y="6164897"/>
                </a:lnTo>
                <a:lnTo>
                  <a:pt x="2784487" y="6162700"/>
                </a:lnTo>
                <a:lnTo>
                  <a:pt x="2787802" y="6159208"/>
                </a:lnTo>
                <a:lnTo>
                  <a:pt x="2791993" y="6152540"/>
                </a:lnTo>
                <a:lnTo>
                  <a:pt x="2794825" y="6145034"/>
                </a:lnTo>
                <a:lnTo>
                  <a:pt x="2797886" y="6133744"/>
                </a:lnTo>
                <a:lnTo>
                  <a:pt x="2798991" y="6117882"/>
                </a:lnTo>
                <a:close/>
              </a:path>
              <a:path w="2799714" h="6235065">
                <a:moveTo>
                  <a:pt x="2798991" y="3606393"/>
                </a:moveTo>
                <a:lnTo>
                  <a:pt x="2794241" y="3591788"/>
                </a:lnTo>
                <a:lnTo>
                  <a:pt x="2786405" y="3582378"/>
                </a:lnTo>
                <a:lnTo>
                  <a:pt x="2786405" y="3608032"/>
                </a:lnTo>
                <a:lnTo>
                  <a:pt x="2785630" y="3618928"/>
                </a:lnTo>
                <a:lnTo>
                  <a:pt x="2780614" y="3637394"/>
                </a:lnTo>
                <a:lnTo>
                  <a:pt x="2776029" y="3643312"/>
                </a:lnTo>
                <a:lnTo>
                  <a:pt x="2763545" y="3650373"/>
                </a:lnTo>
                <a:lnTo>
                  <a:pt x="2756484" y="3651212"/>
                </a:lnTo>
                <a:lnTo>
                  <a:pt x="2607335" y="3608527"/>
                </a:lnTo>
                <a:lnTo>
                  <a:pt x="2569299" y="3597643"/>
                </a:lnTo>
                <a:lnTo>
                  <a:pt x="2548496" y="3591699"/>
                </a:lnTo>
                <a:lnTo>
                  <a:pt x="2548496" y="3604895"/>
                </a:lnTo>
                <a:lnTo>
                  <a:pt x="2548496" y="3710482"/>
                </a:lnTo>
                <a:lnTo>
                  <a:pt x="2357513" y="3710482"/>
                </a:lnTo>
                <a:lnTo>
                  <a:pt x="2357513" y="3597643"/>
                </a:lnTo>
                <a:lnTo>
                  <a:pt x="2523223" y="3597643"/>
                </a:lnTo>
                <a:lnTo>
                  <a:pt x="2523642" y="3597783"/>
                </a:lnTo>
                <a:lnTo>
                  <a:pt x="2548496" y="3604895"/>
                </a:lnTo>
                <a:lnTo>
                  <a:pt x="2548496" y="3591699"/>
                </a:lnTo>
                <a:lnTo>
                  <a:pt x="2529090" y="3586137"/>
                </a:lnTo>
                <a:lnTo>
                  <a:pt x="2528049" y="3585387"/>
                </a:lnTo>
                <a:lnTo>
                  <a:pt x="2526766" y="3584943"/>
                </a:lnTo>
                <a:lnTo>
                  <a:pt x="2353780" y="3584943"/>
                </a:lnTo>
                <a:lnTo>
                  <a:pt x="2097582" y="3330003"/>
                </a:lnTo>
                <a:lnTo>
                  <a:pt x="2090445" y="3318941"/>
                </a:lnTo>
                <a:lnTo>
                  <a:pt x="2088070" y="3306343"/>
                </a:lnTo>
                <a:lnTo>
                  <a:pt x="2090445" y="3293757"/>
                </a:lnTo>
                <a:lnTo>
                  <a:pt x="2097582" y="3282683"/>
                </a:lnTo>
                <a:lnTo>
                  <a:pt x="2108123" y="3275685"/>
                </a:lnTo>
                <a:lnTo>
                  <a:pt x="2120379" y="3273348"/>
                </a:lnTo>
                <a:lnTo>
                  <a:pt x="2132647" y="3275685"/>
                </a:lnTo>
                <a:lnTo>
                  <a:pt x="2143175" y="3282683"/>
                </a:lnTo>
                <a:lnTo>
                  <a:pt x="2365159" y="3510661"/>
                </a:lnTo>
                <a:lnTo>
                  <a:pt x="2366784" y="3511346"/>
                </a:lnTo>
                <a:lnTo>
                  <a:pt x="2524455" y="3511346"/>
                </a:lnTo>
                <a:lnTo>
                  <a:pt x="2767063" y="3584994"/>
                </a:lnTo>
                <a:lnTo>
                  <a:pt x="2776537" y="3589959"/>
                </a:lnTo>
                <a:lnTo>
                  <a:pt x="2783179" y="3597999"/>
                </a:lnTo>
                <a:lnTo>
                  <a:pt x="2786405" y="3608032"/>
                </a:lnTo>
                <a:lnTo>
                  <a:pt x="2786405" y="3582378"/>
                </a:lnTo>
                <a:lnTo>
                  <a:pt x="2784487" y="3580066"/>
                </a:lnTo>
                <a:lnTo>
                  <a:pt x="2770644" y="3572802"/>
                </a:lnTo>
                <a:lnTo>
                  <a:pt x="2562809" y="3509721"/>
                </a:lnTo>
                <a:lnTo>
                  <a:pt x="2562809" y="3505860"/>
                </a:lnTo>
                <a:lnTo>
                  <a:pt x="2562809" y="3354273"/>
                </a:lnTo>
                <a:lnTo>
                  <a:pt x="2779598" y="3354273"/>
                </a:lnTo>
                <a:lnTo>
                  <a:pt x="2782443" y="3351428"/>
                </a:lnTo>
                <a:lnTo>
                  <a:pt x="2782443" y="3344405"/>
                </a:lnTo>
                <a:lnTo>
                  <a:pt x="2779598" y="3341573"/>
                </a:lnTo>
                <a:lnTo>
                  <a:pt x="2562809" y="3341573"/>
                </a:lnTo>
                <a:lnTo>
                  <a:pt x="2562809" y="3140278"/>
                </a:lnTo>
                <a:lnTo>
                  <a:pt x="2545626" y="3099092"/>
                </a:lnTo>
                <a:lnTo>
                  <a:pt x="2504211" y="3081998"/>
                </a:lnTo>
                <a:lnTo>
                  <a:pt x="2387409" y="3081998"/>
                </a:lnTo>
                <a:lnTo>
                  <a:pt x="2375865" y="3075508"/>
                </a:lnTo>
                <a:lnTo>
                  <a:pt x="2360498" y="3066885"/>
                </a:lnTo>
                <a:lnTo>
                  <a:pt x="2330780" y="3063011"/>
                </a:lnTo>
                <a:lnTo>
                  <a:pt x="2301671" y="3070263"/>
                </a:lnTo>
                <a:lnTo>
                  <a:pt x="2276640" y="3088500"/>
                </a:lnTo>
                <a:lnTo>
                  <a:pt x="2275484" y="3089745"/>
                </a:lnTo>
                <a:lnTo>
                  <a:pt x="2274887" y="3091396"/>
                </a:lnTo>
                <a:lnTo>
                  <a:pt x="2275027" y="3094774"/>
                </a:lnTo>
                <a:lnTo>
                  <a:pt x="2275763" y="3096361"/>
                </a:lnTo>
                <a:lnTo>
                  <a:pt x="2386571" y="3197377"/>
                </a:lnTo>
                <a:lnTo>
                  <a:pt x="2388108" y="3197923"/>
                </a:lnTo>
                <a:lnTo>
                  <a:pt x="2391346" y="3197923"/>
                </a:lnTo>
                <a:lnTo>
                  <a:pt x="2414397" y="3154438"/>
                </a:lnTo>
                <a:lnTo>
                  <a:pt x="2415248" y="3138767"/>
                </a:lnTo>
                <a:lnTo>
                  <a:pt x="2413838" y="3126841"/>
                </a:lnTo>
                <a:lnTo>
                  <a:pt x="2410676" y="3115424"/>
                </a:lnTo>
                <a:lnTo>
                  <a:pt x="2405862" y="3104667"/>
                </a:lnTo>
                <a:lnTo>
                  <a:pt x="2402522" y="3099485"/>
                </a:lnTo>
                <a:lnTo>
                  <a:pt x="2402522" y="3140278"/>
                </a:lnTo>
                <a:lnTo>
                  <a:pt x="2402065" y="3150933"/>
                </a:lnTo>
                <a:lnTo>
                  <a:pt x="2399588" y="3162135"/>
                </a:lnTo>
                <a:lnTo>
                  <a:pt x="2395220" y="3172701"/>
                </a:lnTo>
                <a:lnTo>
                  <a:pt x="2389022" y="3182429"/>
                </a:lnTo>
                <a:lnTo>
                  <a:pt x="2290534" y="3092627"/>
                </a:lnTo>
                <a:lnTo>
                  <a:pt x="2311743" y="3079800"/>
                </a:lnTo>
                <a:lnTo>
                  <a:pt x="2335580" y="3075508"/>
                </a:lnTo>
                <a:lnTo>
                  <a:pt x="2359482" y="3079889"/>
                </a:lnTo>
                <a:lnTo>
                  <a:pt x="2396388" y="3114027"/>
                </a:lnTo>
                <a:lnTo>
                  <a:pt x="2402522" y="3140278"/>
                </a:lnTo>
                <a:lnTo>
                  <a:pt x="2402522" y="3099485"/>
                </a:lnTo>
                <a:lnTo>
                  <a:pt x="2399449" y="3094698"/>
                </a:lnTo>
                <a:lnTo>
                  <a:pt x="2504211" y="3094698"/>
                </a:lnTo>
                <a:lnTo>
                  <a:pt x="2522067" y="3098292"/>
                </a:lnTo>
                <a:lnTo>
                  <a:pt x="2536660" y="3108071"/>
                </a:lnTo>
                <a:lnTo>
                  <a:pt x="2546502" y="3122561"/>
                </a:lnTo>
                <a:lnTo>
                  <a:pt x="2550109" y="3140278"/>
                </a:lnTo>
                <a:lnTo>
                  <a:pt x="2550109" y="3505860"/>
                </a:lnTo>
                <a:lnTo>
                  <a:pt x="2526627" y="3498748"/>
                </a:lnTo>
                <a:lnTo>
                  <a:pt x="2526017" y="3498646"/>
                </a:lnTo>
                <a:lnTo>
                  <a:pt x="2371179" y="3498646"/>
                </a:lnTo>
                <a:lnTo>
                  <a:pt x="2152281" y="3273831"/>
                </a:lnTo>
                <a:lnTo>
                  <a:pt x="2151545" y="3273348"/>
                </a:lnTo>
                <a:lnTo>
                  <a:pt x="2137537" y="3264039"/>
                </a:lnTo>
                <a:lnTo>
                  <a:pt x="2120379" y="3260763"/>
                </a:lnTo>
                <a:lnTo>
                  <a:pt x="2103221" y="3264039"/>
                </a:lnTo>
                <a:lnTo>
                  <a:pt x="2088476" y="3273831"/>
                </a:lnTo>
                <a:lnTo>
                  <a:pt x="2078672" y="3289046"/>
                </a:lnTo>
                <a:lnTo>
                  <a:pt x="2075408" y="3306356"/>
                </a:lnTo>
                <a:lnTo>
                  <a:pt x="2078697" y="3323691"/>
                </a:lnTo>
                <a:lnTo>
                  <a:pt x="2088553" y="3338931"/>
                </a:lnTo>
                <a:lnTo>
                  <a:pt x="2344813" y="3593935"/>
                </a:lnTo>
                <a:lnTo>
                  <a:pt x="2344813" y="3720338"/>
                </a:lnTo>
                <a:lnTo>
                  <a:pt x="2347658" y="3723182"/>
                </a:lnTo>
                <a:lnTo>
                  <a:pt x="2558351" y="3723182"/>
                </a:lnTo>
                <a:lnTo>
                  <a:pt x="2561196" y="3720338"/>
                </a:lnTo>
                <a:lnTo>
                  <a:pt x="2561196" y="3710482"/>
                </a:lnTo>
                <a:lnTo>
                  <a:pt x="2561196" y="3608527"/>
                </a:lnTo>
                <a:lnTo>
                  <a:pt x="2749829" y="3662515"/>
                </a:lnTo>
                <a:lnTo>
                  <a:pt x="2753385" y="3663010"/>
                </a:lnTo>
                <a:lnTo>
                  <a:pt x="2763482" y="3663010"/>
                </a:lnTo>
                <a:lnTo>
                  <a:pt x="2769984" y="3661308"/>
                </a:lnTo>
                <a:lnTo>
                  <a:pt x="2775889" y="3657968"/>
                </a:lnTo>
                <a:lnTo>
                  <a:pt x="2782405" y="3653409"/>
                </a:lnTo>
                <a:lnTo>
                  <a:pt x="2784487" y="3651212"/>
                </a:lnTo>
                <a:lnTo>
                  <a:pt x="2787802" y="3647719"/>
                </a:lnTo>
                <a:lnTo>
                  <a:pt x="2791993" y="3641052"/>
                </a:lnTo>
                <a:lnTo>
                  <a:pt x="2794825" y="3633546"/>
                </a:lnTo>
                <a:lnTo>
                  <a:pt x="2797886" y="3622256"/>
                </a:lnTo>
                <a:lnTo>
                  <a:pt x="2798991" y="3606393"/>
                </a:lnTo>
                <a:close/>
              </a:path>
              <a:path w="2799714" h="6235065">
                <a:moveTo>
                  <a:pt x="2798991" y="1094905"/>
                </a:moveTo>
                <a:lnTo>
                  <a:pt x="2794241" y="1080300"/>
                </a:lnTo>
                <a:lnTo>
                  <a:pt x="2786405" y="1070889"/>
                </a:lnTo>
                <a:lnTo>
                  <a:pt x="2786405" y="1096543"/>
                </a:lnTo>
                <a:lnTo>
                  <a:pt x="2785630" y="1107440"/>
                </a:lnTo>
                <a:lnTo>
                  <a:pt x="2780614" y="1125905"/>
                </a:lnTo>
                <a:lnTo>
                  <a:pt x="2776029" y="1131824"/>
                </a:lnTo>
                <a:lnTo>
                  <a:pt x="2763545" y="1138885"/>
                </a:lnTo>
                <a:lnTo>
                  <a:pt x="2756484" y="1139723"/>
                </a:lnTo>
                <a:lnTo>
                  <a:pt x="2607335" y="1097038"/>
                </a:lnTo>
                <a:lnTo>
                  <a:pt x="2569299" y="1086154"/>
                </a:lnTo>
                <a:lnTo>
                  <a:pt x="2548496" y="1080211"/>
                </a:lnTo>
                <a:lnTo>
                  <a:pt x="2548496" y="1093406"/>
                </a:lnTo>
                <a:lnTo>
                  <a:pt x="2548496" y="1198994"/>
                </a:lnTo>
                <a:lnTo>
                  <a:pt x="2357513" y="1198994"/>
                </a:lnTo>
                <a:lnTo>
                  <a:pt x="2357513" y="1086154"/>
                </a:lnTo>
                <a:lnTo>
                  <a:pt x="2523223" y="1086154"/>
                </a:lnTo>
                <a:lnTo>
                  <a:pt x="2523642" y="1086294"/>
                </a:lnTo>
                <a:lnTo>
                  <a:pt x="2548496" y="1093406"/>
                </a:lnTo>
                <a:lnTo>
                  <a:pt x="2548496" y="1080211"/>
                </a:lnTo>
                <a:lnTo>
                  <a:pt x="2529090" y="1074648"/>
                </a:lnTo>
                <a:lnTo>
                  <a:pt x="2528049" y="1073899"/>
                </a:lnTo>
                <a:lnTo>
                  <a:pt x="2526766" y="1073454"/>
                </a:lnTo>
                <a:lnTo>
                  <a:pt x="2353780" y="1073454"/>
                </a:lnTo>
                <a:lnTo>
                  <a:pt x="2097582" y="818502"/>
                </a:lnTo>
                <a:lnTo>
                  <a:pt x="2090445" y="807453"/>
                </a:lnTo>
                <a:lnTo>
                  <a:pt x="2088070" y="794854"/>
                </a:lnTo>
                <a:lnTo>
                  <a:pt x="2090445" y="782269"/>
                </a:lnTo>
                <a:lnTo>
                  <a:pt x="2097582" y="771194"/>
                </a:lnTo>
                <a:lnTo>
                  <a:pt x="2108123" y="764197"/>
                </a:lnTo>
                <a:lnTo>
                  <a:pt x="2120379" y="761860"/>
                </a:lnTo>
                <a:lnTo>
                  <a:pt x="2132647" y="764197"/>
                </a:lnTo>
                <a:lnTo>
                  <a:pt x="2143175" y="771194"/>
                </a:lnTo>
                <a:lnTo>
                  <a:pt x="2365159" y="999172"/>
                </a:lnTo>
                <a:lnTo>
                  <a:pt x="2366784" y="999858"/>
                </a:lnTo>
                <a:lnTo>
                  <a:pt x="2524455" y="999858"/>
                </a:lnTo>
                <a:lnTo>
                  <a:pt x="2767063" y="1073505"/>
                </a:lnTo>
                <a:lnTo>
                  <a:pt x="2776537" y="1078471"/>
                </a:lnTo>
                <a:lnTo>
                  <a:pt x="2783179" y="1086510"/>
                </a:lnTo>
                <a:lnTo>
                  <a:pt x="2786405" y="1096543"/>
                </a:lnTo>
                <a:lnTo>
                  <a:pt x="2786405" y="1070889"/>
                </a:lnTo>
                <a:lnTo>
                  <a:pt x="2784487" y="1068578"/>
                </a:lnTo>
                <a:lnTo>
                  <a:pt x="2770644" y="1061313"/>
                </a:lnTo>
                <a:lnTo>
                  <a:pt x="2562809" y="998232"/>
                </a:lnTo>
                <a:lnTo>
                  <a:pt x="2562809" y="994371"/>
                </a:lnTo>
                <a:lnTo>
                  <a:pt x="2562809" y="842784"/>
                </a:lnTo>
                <a:lnTo>
                  <a:pt x="2779598" y="842784"/>
                </a:lnTo>
                <a:lnTo>
                  <a:pt x="2782443" y="839939"/>
                </a:lnTo>
                <a:lnTo>
                  <a:pt x="2782443" y="832916"/>
                </a:lnTo>
                <a:lnTo>
                  <a:pt x="2779598" y="830084"/>
                </a:lnTo>
                <a:lnTo>
                  <a:pt x="2562809" y="830084"/>
                </a:lnTo>
                <a:lnTo>
                  <a:pt x="2562809" y="628789"/>
                </a:lnTo>
                <a:lnTo>
                  <a:pt x="2545626" y="587603"/>
                </a:lnTo>
                <a:lnTo>
                  <a:pt x="2504211" y="570509"/>
                </a:lnTo>
                <a:lnTo>
                  <a:pt x="2387409" y="570509"/>
                </a:lnTo>
                <a:lnTo>
                  <a:pt x="2375865" y="564019"/>
                </a:lnTo>
                <a:lnTo>
                  <a:pt x="2360498" y="555396"/>
                </a:lnTo>
                <a:lnTo>
                  <a:pt x="2330780" y="551522"/>
                </a:lnTo>
                <a:lnTo>
                  <a:pt x="2301671" y="558774"/>
                </a:lnTo>
                <a:lnTo>
                  <a:pt x="2276640" y="577011"/>
                </a:lnTo>
                <a:lnTo>
                  <a:pt x="2275484" y="578256"/>
                </a:lnTo>
                <a:lnTo>
                  <a:pt x="2274887" y="579907"/>
                </a:lnTo>
                <a:lnTo>
                  <a:pt x="2275027" y="583285"/>
                </a:lnTo>
                <a:lnTo>
                  <a:pt x="2275763" y="584873"/>
                </a:lnTo>
                <a:lnTo>
                  <a:pt x="2386571" y="685888"/>
                </a:lnTo>
                <a:lnTo>
                  <a:pt x="2388108" y="686435"/>
                </a:lnTo>
                <a:lnTo>
                  <a:pt x="2391346" y="686435"/>
                </a:lnTo>
                <a:lnTo>
                  <a:pt x="2414397" y="642950"/>
                </a:lnTo>
                <a:lnTo>
                  <a:pt x="2415248" y="627278"/>
                </a:lnTo>
                <a:lnTo>
                  <a:pt x="2413838" y="615353"/>
                </a:lnTo>
                <a:lnTo>
                  <a:pt x="2410676" y="603935"/>
                </a:lnTo>
                <a:lnTo>
                  <a:pt x="2405862" y="593178"/>
                </a:lnTo>
                <a:lnTo>
                  <a:pt x="2402522" y="587997"/>
                </a:lnTo>
                <a:lnTo>
                  <a:pt x="2402522" y="628789"/>
                </a:lnTo>
                <a:lnTo>
                  <a:pt x="2402065" y="639445"/>
                </a:lnTo>
                <a:lnTo>
                  <a:pt x="2399588" y="650646"/>
                </a:lnTo>
                <a:lnTo>
                  <a:pt x="2395220" y="661212"/>
                </a:lnTo>
                <a:lnTo>
                  <a:pt x="2389022" y="670941"/>
                </a:lnTo>
                <a:lnTo>
                  <a:pt x="2290534" y="581139"/>
                </a:lnTo>
                <a:lnTo>
                  <a:pt x="2311743" y="568312"/>
                </a:lnTo>
                <a:lnTo>
                  <a:pt x="2335580" y="564019"/>
                </a:lnTo>
                <a:lnTo>
                  <a:pt x="2359482" y="568401"/>
                </a:lnTo>
                <a:lnTo>
                  <a:pt x="2396388" y="602538"/>
                </a:lnTo>
                <a:lnTo>
                  <a:pt x="2402522" y="628789"/>
                </a:lnTo>
                <a:lnTo>
                  <a:pt x="2402522" y="587997"/>
                </a:lnTo>
                <a:lnTo>
                  <a:pt x="2399449" y="583209"/>
                </a:lnTo>
                <a:lnTo>
                  <a:pt x="2504211" y="583209"/>
                </a:lnTo>
                <a:lnTo>
                  <a:pt x="2522067" y="586803"/>
                </a:lnTo>
                <a:lnTo>
                  <a:pt x="2536660" y="596582"/>
                </a:lnTo>
                <a:lnTo>
                  <a:pt x="2546502" y="611073"/>
                </a:lnTo>
                <a:lnTo>
                  <a:pt x="2550109" y="628789"/>
                </a:lnTo>
                <a:lnTo>
                  <a:pt x="2550109" y="994371"/>
                </a:lnTo>
                <a:lnTo>
                  <a:pt x="2526627" y="987259"/>
                </a:lnTo>
                <a:lnTo>
                  <a:pt x="2526017" y="987158"/>
                </a:lnTo>
                <a:lnTo>
                  <a:pt x="2371179" y="987158"/>
                </a:lnTo>
                <a:lnTo>
                  <a:pt x="2152281" y="762342"/>
                </a:lnTo>
                <a:lnTo>
                  <a:pt x="2151545" y="761860"/>
                </a:lnTo>
                <a:lnTo>
                  <a:pt x="2137537" y="752551"/>
                </a:lnTo>
                <a:lnTo>
                  <a:pt x="2120379" y="749274"/>
                </a:lnTo>
                <a:lnTo>
                  <a:pt x="2103221" y="752551"/>
                </a:lnTo>
                <a:lnTo>
                  <a:pt x="2088476" y="762342"/>
                </a:lnTo>
                <a:lnTo>
                  <a:pt x="2078672" y="777557"/>
                </a:lnTo>
                <a:lnTo>
                  <a:pt x="2075408" y="794867"/>
                </a:lnTo>
                <a:lnTo>
                  <a:pt x="2078697" y="812203"/>
                </a:lnTo>
                <a:lnTo>
                  <a:pt x="2088553" y="827443"/>
                </a:lnTo>
                <a:lnTo>
                  <a:pt x="2344813" y="1082446"/>
                </a:lnTo>
                <a:lnTo>
                  <a:pt x="2344813" y="1208849"/>
                </a:lnTo>
                <a:lnTo>
                  <a:pt x="2347658" y="1211694"/>
                </a:lnTo>
                <a:lnTo>
                  <a:pt x="2558351" y="1211694"/>
                </a:lnTo>
                <a:lnTo>
                  <a:pt x="2561196" y="1208849"/>
                </a:lnTo>
                <a:lnTo>
                  <a:pt x="2561196" y="1198994"/>
                </a:lnTo>
                <a:lnTo>
                  <a:pt x="2561196" y="1097038"/>
                </a:lnTo>
                <a:lnTo>
                  <a:pt x="2749829" y="1151026"/>
                </a:lnTo>
                <a:lnTo>
                  <a:pt x="2753385" y="1151521"/>
                </a:lnTo>
                <a:lnTo>
                  <a:pt x="2763482" y="1151521"/>
                </a:lnTo>
                <a:lnTo>
                  <a:pt x="2769984" y="1149819"/>
                </a:lnTo>
                <a:lnTo>
                  <a:pt x="2775889" y="1146479"/>
                </a:lnTo>
                <a:lnTo>
                  <a:pt x="2782405" y="1141920"/>
                </a:lnTo>
                <a:lnTo>
                  <a:pt x="2784487" y="1139723"/>
                </a:lnTo>
                <a:lnTo>
                  <a:pt x="2787802" y="1136230"/>
                </a:lnTo>
                <a:lnTo>
                  <a:pt x="2791993" y="1129563"/>
                </a:lnTo>
                <a:lnTo>
                  <a:pt x="2794825" y="1122057"/>
                </a:lnTo>
                <a:lnTo>
                  <a:pt x="2797886" y="1110767"/>
                </a:lnTo>
                <a:lnTo>
                  <a:pt x="2798991" y="1094905"/>
                </a:lnTo>
                <a:close/>
              </a:path>
              <a:path w="2799714" h="6235065">
                <a:moveTo>
                  <a:pt x="2799321" y="4562094"/>
                </a:moveTo>
                <a:lnTo>
                  <a:pt x="2796057" y="4544784"/>
                </a:lnTo>
                <a:lnTo>
                  <a:pt x="2786659" y="4530217"/>
                </a:lnTo>
                <a:lnTo>
                  <a:pt x="2786659" y="4562106"/>
                </a:lnTo>
                <a:lnTo>
                  <a:pt x="2784284" y="4574692"/>
                </a:lnTo>
                <a:lnTo>
                  <a:pt x="2777147" y="4585741"/>
                </a:lnTo>
                <a:lnTo>
                  <a:pt x="2520950" y="4840694"/>
                </a:lnTo>
                <a:lnTo>
                  <a:pt x="2517216" y="4840694"/>
                </a:lnTo>
                <a:lnTo>
                  <a:pt x="2517216" y="4853394"/>
                </a:lnTo>
                <a:lnTo>
                  <a:pt x="2517216" y="4966233"/>
                </a:lnTo>
                <a:lnTo>
                  <a:pt x="2326233" y="4966233"/>
                </a:lnTo>
                <a:lnTo>
                  <a:pt x="2326233" y="4864278"/>
                </a:lnTo>
                <a:lnTo>
                  <a:pt x="2326233" y="4860645"/>
                </a:lnTo>
                <a:lnTo>
                  <a:pt x="2351087" y="4853533"/>
                </a:lnTo>
                <a:lnTo>
                  <a:pt x="2351506" y="4853394"/>
                </a:lnTo>
                <a:lnTo>
                  <a:pt x="2517216" y="4853394"/>
                </a:lnTo>
                <a:lnTo>
                  <a:pt x="2517216" y="4840694"/>
                </a:lnTo>
                <a:lnTo>
                  <a:pt x="2347963" y="4840694"/>
                </a:lnTo>
                <a:lnTo>
                  <a:pt x="2346680" y="4841138"/>
                </a:lnTo>
                <a:lnTo>
                  <a:pt x="2345639" y="4841887"/>
                </a:lnTo>
                <a:lnTo>
                  <a:pt x="2118245" y="4906962"/>
                </a:lnTo>
                <a:lnTo>
                  <a:pt x="2089099" y="4874679"/>
                </a:lnTo>
                <a:lnTo>
                  <a:pt x="2088324" y="4863770"/>
                </a:lnTo>
                <a:lnTo>
                  <a:pt x="2091563" y="4853749"/>
                </a:lnTo>
                <a:lnTo>
                  <a:pt x="2098192" y="4845697"/>
                </a:lnTo>
                <a:lnTo>
                  <a:pt x="2107628" y="4840744"/>
                </a:lnTo>
                <a:lnTo>
                  <a:pt x="2350274" y="4767097"/>
                </a:lnTo>
                <a:lnTo>
                  <a:pt x="2507945" y="4767097"/>
                </a:lnTo>
                <a:lnTo>
                  <a:pt x="2509570" y="4766411"/>
                </a:lnTo>
                <a:lnTo>
                  <a:pt x="2514244" y="4761611"/>
                </a:lnTo>
                <a:lnTo>
                  <a:pt x="2731554" y="4538434"/>
                </a:lnTo>
                <a:lnTo>
                  <a:pt x="2742095" y="4531423"/>
                </a:lnTo>
                <a:lnTo>
                  <a:pt x="2754350" y="4529086"/>
                </a:lnTo>
                <a:lnTo>
                  <a:pt x="2766618" y="4531423"/>
                </a:lnTo>
                <a:lnTo>
                  <a:pt x="2777147" y="4538434"/>
                </a:lnTo>
                <a:lnTo>
                  <a:pt x="2784284" y="4549495"/>
                </a:lnTo>
                <a:lnTo>
                  <a:pt x="2786659" y="4562106"/>
                </a:lnTo>
                <a:lnTo>
                  <a:pt x="2786659" y="4530217"/>
                </a:lnTo>
                <a:lnTo>
                  <a:pt x="2786253" y="4529582"/>
                </a:lnTo>
                <a:lnTo>
                  <a:pt x="2785516" y="4529086"/>
                </a:lnTo>
                <a:lnTo>
                  <a:pt x="2771508" y="4519777"/>
                </a:lnTo>
                <a:lnTo>
                  <a:pt x="2754350" y="4516513"/>
                </a:lnTo>
                <a:lnTo>
                  <a:pt x="2737193" y="4519777"/>
                </a:lnTo>
                <a:lnTo>
                  <a:pt x="2722448" y="4529582"/>
                </a:lnTo>
                <a:lnTo>
                  <a:pt x="2503551" y="4754397"/>
                </a:lnTo>
                <a:lnTo>
                  <a:pt x="2348712" y="4754397"/>
                </a:lnTo>
                <a:lnTo>
                  <a:pt x="2348103" y="4754499"/>
                </a:lnTo>
                <a:lnTo>
                  <a:pt x="2324620" y="4761611"/>
                </a:lnTo>
                <a:lnTo>
                  <a:pt x="2324620" y="4396029"/>
                </a:lnTo>
                <a:lnTo>
                  <a:pt x="2328240" y="4378299"/>
                </a:lnTo>
                <a:lnTo>
                  <a:pt x="2338082" y="4363809"/>
                </a:lnTo>
                <a:lnTo>
                  <a:pt x="2352675" y="4354030"/>
                </a:lnTo>
                <a:lnTo>
                  <a:pt x="2370518" y="4350448"/>
                </a:lnTo>
                <a:lnTo>
                  <a:pt x="2475280" y="4350448"/>
                </a:lnTo>
                <a:lnTo>
                  <a:pt x="2468880" y="4360405"/>
                </a:lnTo>
                <a:lnTo>
                  <a:pt x="2464054" y="4371175"/>
                </a:lnTo>
                <a:lnTo>
                  <a:pt x="2460904" y="4382592"/>
                </a:lnTo>
                <a:lnTo>
                  <a:pt x="2459482" y="4394517"/>
                </a:lnTo>
                <a:lnTo>
                  <a:pt x="2460345" y="4410189"/>
                </a:lnTo>
                <a:lnTo>
                  <a:pt x="2480437" y="4451616"/>
                </a:lnTo>
                <a:lnTo>
                  <a:pt x="2483383" y="4453674"/>
                </a:lnTo>
                <a:lnTo>
                  <a:pt x="2486622" y="4453674"/>
                </a:lnTo>
                <a:lnTo>
                  <a:pt x="2488158" y="4453128"/>
                </a:lnTo>
                <a:lnTo>
                  <a:pt x="2504554" y="4438180"/>
                </a:lnTo>
                <a:lnTo>
                  <a:pt x="2598966" y="4352112"/>
                </a:lnTo>
                <a:lnTo>
                  <a:pt x="2599702" y="4350524"/>
                </a:lnTo>
                <a:lnTo>
                  <a:pt x="2599842" y="4347146"/>
                </a:lnTo>
                <a:lnTo>
                  <a:pt x="2599245" y="4345495"/>
                </a:lnTo>
                <a:lnTo>
                  <a:pt x="2598089" y="4344251"/>
                </a:lnTo>
                <a:lnTo>
                  <a:pt x="2584196" y="4334129"/>
                </a:lnTo>
                <a:lnTo>
                  <a:pt x="2584196" y="4348378"/>
                </a:lnTo>
                <a:lnTo>
                  <a:pt x="2485707" y="4438180"/>
                </a:lnTo>
                <a:lnTo>
                  <a:pt x="2479510" y="4428439"/>
                </a:lnTo>
                <a:lnTo>
                  <a:pt x="2475141" y="4417873"/>
                </a:lnTo>
                <a:lnTo>
                  <a:pt x="2472664" y="4406684"/>
                </a:lnTo>
                <a:lnTo>
                  <a:pt x="2472207" y="4396029"/>
                </a:lnTo>
                <a:lnTo>
                  <a:pt x="2472245" y="4394517"/>
                </a:lnTo>
                <a:lnTo>
                  <a:pt x="2474023" y="4382020"/>
                </a:lnTo>
                <a:lnTo>
                  <a:pt x="2478354" y="4369778"/>
                </a:lnTo>
                <a:lnTo>
                  <a:pt x="2485009" y="4358602"/>
                </a:lnTo>
                <a:lnTo>
                  <a:pt x="2492375" y="4350448"/>
                </a:lnTo>
                <a:lnTo>
                  <a:pt x="2493861" y="4348797"/>
                </a:lnTo>
                <a:lnTo>
                  <a:pt x="2515260" y="4335640"/>
                </a:lnTo>
                <a:lnTo>
                  <a:pt x="2539149" y="4331259"/>
                </a:lnTo>
                <a:lnTo>
                  <a:pt x="2562987" y="4335538"/>
                </a:lnTo>
                <a:lnTo>
                  <a:pt x="2584196" y="4348378"/>
                </a:lnTo>
                <a:lnTo>
                  <a:pt x="2584196" y="4334129"/>
                </a:lnTo>
                <a:lnTo>
                  <a:pt x="2580259" y="4331259"/>
                </a:lnTo>
                <a:lnTo>
                  <a:pt x="2573058" y="4326001"/>
                </a:lnTo>
                <a:lnTo>
                  <a:pt x="2543962" y="4318749"/>
                </a:lnTo>
                <a:lnTo>
                  <a:pt x="2514231" y="4322623"/>
                </a:lnTo>
                <a:lnTo>
                  <a:pt x="2487320" y="4337748"/>
                </a:lnTo>
                <a:lnTo>
                  <a:pt x="2370518" y="4337748"/>
                </a:lnTo>
                <a:lnTo>
                  <a:pt x="2347734" y="4342333"/>
                </a:lnTo>
                <a:lnTo>
                  <a:pt x="2329103" y="4354842"/>
                </a:lnTo>
                <a:lnTo>
                  <a:pt x="2316530" y="4373372"/>
                </a:lnTo>
                <a:lnTo>
                  <a:pt x="2311920" y="4396029"/>
                </a:lnTo>
                <a:lnTo>
                  <a:pt x="2311920" y="4597324"/>
                </a:lnTo>
                <a:lnTo>
                  <a:pt x="2095131" y="4597324"/>
                </a:lnTo>
                <a:lnTo>
                  <a:pt x="2092286" y="4600156"/>
                </a:lnTo>
                <a:lnTo>
                  <a:pt x="2092286" y="4607179"/>
                </a:lnTo>
                <a:lnTo>
                  <a:pt x="2095131" y="4610024"/>
                </a:lnTo>
                <a:lnTo>
                  <a:pt x="2311920" y="4610024"/>
                </a:lnTo>
                <a:lnTo>
                  <a:pt x="2311920" y="4765472"/>
                </a:lnTo>
                <a:lnTo>
                  <a:pt x="2104085" y="4828552"/>
                </a:lnTo>
                <a:lnTo>
                  <a:pt x="2090242" y="4835804"/>
                </a:lnTo>
                <a:lnTo>
                  <a:pt x="2080501" y="4847539"/>
                </a:lnTo>
                <a:lnTo>
                  <a:pt x="2075738" y="4862131"/>
                </a:lnTo>
                <a:lnTo>
                  <a:pt x="2076843" y="4878006"/>
                </a:lnTo>
                <a:lnTo>
                  <a:pt x="2098840" y="4913719"/>
                </a:lnTo>
                <a:lnTo>
                  <a:pt x="2111248" y="4918761"/>
                </a:lnTo>
                <a:lnTo>
                  <a:pt x="2121344" y="4918761"/>
                </a:lnTo>
                <a:lnTo>
                  <a:pt x="2124900" y="4918265"/>
                </a:lnTo>
                <a:lnTo>
                  <a:pt x="2164397" y="4906962"/>
                </a:lnTo>
                <a:lnTo>
                  <a:pt x="2313533" y="4864278"/>
                </a:lnTo>
                <a:lnTo>
                  <a:pt x="2313533" y="4976088"/>
                </a:lnTo>
                <a:lnTo>
                  <a:pt x="2316378" y="4978933"/>
                </a:lnTo>
                <a:lnTo>
                  <a:pt x="2527071" y="4978933"/>
                </a:lnTo>
                <a:lnTo>
                  <a:pt x="2529916" y="4976088"/>
                </a:lnTo>
                <a:lnTo>
                  <a:pt x="2529916" y="4966233"/>
                </a:lnTo>
                <a:lnTo>
                  <a:pt x="2529916" y="4853394"/>
                </a:lnTo>
                <a:lnTo>
                  <a:pt x="2529916" y="4849685"/>
                </a:lnTo>
                <a:lnTo>
                  <a:pt x="2786176" y="4594682"/>
                </a:lnTo>
                <a:lnTo>
                  <a:pt x="2796032" y="4579429"/>
                </a:lnTo>
                <a:lnTo>
                  <a:pt x="2799321" y="4562094"/>
                </a:lnTo>
                <a:close/>
              </a:path>
              <a:path w="2799714" h="6235065">
                <a:moveTo>
                  <a:pt x="2799321" y="2050605"/>
                </a:moveTo>
                <a:lnTo>
                  <a:pt x="2796057" y="2033295"/>
                </a:lnTo>
                <a:lnTo>
                  <a:pt x="2786659" y="2018728"/>
                </a:lnTo>
                <a:lnTo>
                  <a:pt x="2786659" y="2050618"/>
                </a:lnTo>
                <a:lnTo>
                  <a:pt x="2784284" y="2063203"/>
                </a:lnTo>
                <a:lnTo>
                  <a:pt x="2777147" y="2074252"/>
                </a:lnTo>
                <a:lnTo>
                  <a:pt x="2520950" y="2329205"/>
                </a:lnTo>
                <a:lnTo>
                  <a:pt x="2517216" y="2329205"/>
                </a:lnTo>
                <a:lnTo>
                  <a:pt x="2517216" y="2341905"/>
                </a:lnTo>
                <a:lnTo>
                  <a:pt x="2517216" y="2454745"/>
                </a:lnTo>
                <a:lnTo>
                  <a:pt x="2326233" y="2454745"/>
                </a:lnTo>
                <a:lnTo>
                  <a:pt x="2326233" y="2352789"/>
                </a:lnTo>
                <a:lnTo>
                  <a:pt x="2326233" y="2349157"/>
                </a:lnTo>
                <a:lnTo>
                  <a:pt x="2351087" y="2342045"/>
                </a:lnTo>
                <a:lnTo>
                  <a:pt x="2351506" y="2341905"/>
                </a:lnTo>
                <a:lnTo>
                  <a:pt x="2517216" y="2341905"/>
                </a:lnTo>
                <a:lnTo>
                  <a:pt x="2517216" y="2329205"/>
                </a:lnTo>
                <a:lnTo>
                  <a:pt x="2347963" y="2329205"/>
                </a:lnTo>
                <a:lnTo>
                  <a:pt x="2346680" y="2329650"/>
                </a:lnTo>
                <a:lnTo>
                  <a:pt x="2345639" y="2330399"/>
                </a:lnTo>
                <a:lnTo>
                  <a:pt x="2118245" y="2395474"/>
                </a:lnTo>
                <a:lnTo>
                  <a:pt x="2089099" y="2363190"/>
                </a:lnTo>
                <a:lnTo>
                  <a:pt x="2088324" y="2352281"/>
                </a:lnTo>
                <a:lnTo>
                  <a:pt x="2091563" y="2342261"/>
                </a:lnTo>
                <a:lnTo>
                  <a:pt x="2098192" y="2334209"/>
                </a:lnTo>
                <a:lnTo>
                  <a:pt x="2107628" y="2329256"/>
                </a:lnTo>
                <a:lnTo>
                  <a:pt x="2350274" y="2255609"/>
                </a:lnTo>
                <a:lnTo>
                  <a:pt x="2507945" y="2255609"/>
                </a:lnTo>
                <a:lnTo>
                  <a:pt x="2509570" y="2254923"/>
                </a:lnTo>
                <a:lnTo>
                  <a:pt x="2514244" y="2250122"/>
                </a:lnTo>
                <a:lnTo>
                  <a:pt x="2731554" y="2026945"/>
                </a:lnTo>
                <a:lnTo>
                  <a:pt x="2742095" y="2019935"/>
                </a:lnTo>
                <a:lnTo>
                  <a:pt x="2754350" y="2017598"/>
                </a:lnTo>
                <a:lnTo>
                  <a:pt x="2766618" y="2019935"/>
                </a:lnTo>
                <a:lnTo>
                  <a:pt x="2777147" y="2026945"/>
                </a:lnTo>
                <a:lnTo>
                  <a:pt x="2784284" y="2038007"/>
                </a:lnTo>
                <a:lnTo>
                  <a:pt x="2786659" y="2050618"/>
                </a:lnTo>
                <a:lnTo>
                  <a:pt x="2786659" y="2018728"/>
                </a:lnTo>
                <a:lnTo>
                  <a:pt x="2786253" y="2018093"/>
                </a:lnTo>
                <a:lnTo>
                  <a:pt x="2785516" y="2017598"/>
                </a:lnTo>
                <a:lnTo>
                  <a:pt x="2771508" y="2008289"/>
                </a:lnTo>
                <a:lnTo>
                  <a:pt x="2754350" y="2005025"/>
                </a:lnTo>
                <a:lnTo>
                  <a:pt x="2737193" y="2008289"/>
                </a:lnTo>
                <a:lnTo>
                  <a:pt x="2722448" y="2018093"/>
                </a:lnTo>
                <a:lnTo>
                  <a:pt x="2503551" y="2242909"/>
                </a:lnTo>
                <a:lnTo>
                  <a:pt x="2348712" y="2242909"/>
                </a:lnTo>
                <a:lnTo>
                  <a:pt x="2348103" y="2243010"/>
                </a:lnTo>
                <a:lnTo>
                  <a:pt x="2324620" y="2250122"/>
                </a:lnTo>
                <a:lnTo>
                  <a:pt x="2324620" y="1884540"/>
                </a:lnTo>
                <a:lnTo>
                  <a:pt x="2328240" y="1866811"/>
                </a:lnTo>
                <a:lnTo>
                  <a:pt x="2338082" y="1852320"/>
                </a:lnTo>
                <a:lnTo>
                  <a:pt x="2352675" y="1842541"/>
                </a:lnTo>
                <a:lnTo>
                  <a:pt x="2370518" y="1838960"/>
                </a:lnTo>
                <a:lnTo>
                  <a:pt x="2475280" y="1838960"/>
                </a:lnTo>
                <a:lnTo>
                  <a:pt x="2468880" y="1848916"/>
                </a:lnTo>
                <a:lnTo>
                  <a:pt x="2464054" y="1859686"/>
                </a:lnTo>
                <a:lnTo>
                  <a:pt x="2460904" y="1871103"/>
                </a:lnTo>
                <a:lnTo>
                  <a:pt x="2459482" y="1883029"/>
                </a:lnTo>
                <a:lnTo>
                  <a:pt x="2460345" y="1898700"/>
                </a:lnTo>
                <a:lnTo>
                  <a:pt x="2480437" y="1940128"/>
                </a:lnTo>
                <a:lnTo>
                  <a:pt x="2483383" y="1942185"/>
                </a:lnTo>
                <a:lnTo>
                  <a:pt x="2486622" y="1942185"/>
                </a:lnTo>
                <a:lnTo>
                  <a:pt x="2488158" y="1941639"/>
                </a:lnTo>
                <a:lnTo>
                  <a:pt x="2504554" y="1926691"/>
                </a:lnTo>
                <a:lnTo>
                  <a:pt x="2598966" y="1840623"/>
                </a:lnTo>
                <a:lnTo>
                  <a:pt x="2599702" y="1839036"/>
                </a:lnTo>
                <a:lnTo>
                  <a:pt x="2599842" y="1835658"/>
                </a:lnTo>
                <a:lnTo>
                  <a:pt x="2599245" y="1834007"/>
                </a:lnTo>
                <a:lnTo>
                  <a:pt x="2598089" y="1832762"/>
                </a:lnTo>
                <a:lnTo>
                  <a:pt x="2584196" y="1822640"/>
                </a:lnTo>
                <a:lnTo>
                  <a:pt x="2584196" y="1836889"/>
                </a:lnTo>
                <a:lnTo>
                  <a:pt x="2485707" y="1926691"/>
                </a:lnTo>
                <a:lnTo>
                  <a:pt x="2479510" y="1916950"/>
                </a:lnTo>
                <a:lnTo>
                  <a:pt x="2475141" y="1906384"/>
                </a:lnTo>
                <a:lnTo>
                  <a:pt x="2472664" y="1895195"/>
                </a:lnTo>
                <a:lnTo>
                  <a:pt x="2472207" y="1884540"/>
                </a:lnTo>
                <a:lnTo>
                  <a:pt x="2472245" y="1883029"/>
                </a:lnTo>
                <a:lnTo>
                  <a:pt x="2474023" y="1870532"/>
                </a:lnTo>
                <a:lnTo>
                  <a:pt x="2478354" y="1858289"/>
                </a:lnTo>
                <a:lnTo>
                  <a:pt x="2485009" y="1847113"/>
                </a:lnTo>
                <a:lnTo>
                  <a:pt x="2492375" y="1838960"/>
                </a:lnTo>
                <a:lnTo>
                  <a:pt x="2493861" y="1837309"/>
                </a:lnTo>
                <a:lnTo>
                  <a:pt x="2515260" y="1824151"/>
                </a:lnTo>
                <a:lnTo>
                  <a:pt x="2539149" y="1819770"/>
                </a:lnTo>
                <a:lnTo>
                  <a:pt x="2562987" y="1824050"/>
                </a:lnTo>
                <a:lnTo>
                  <a:pt x="2584196" y="1836889"/>
                </a:lnTo>
                <a:lnTo>
                  <a:pt x="2584196" y="1822640"/>
                </a:lnTo>
                <a:lnTo>
                  <a:pt x="2580259" y="1819770"/>
                </a:lnTo>
                <a:lnTo>
                  <a:pt x="2573058" y="1814512"/>
                </a:lnTo>
                <a:lnTo>
                  <a:pt x="2543962" y="1807260"/>
                </a:lnTo>
                <a:lnTo>
                  <a:pt x="2514231" y="1811134"/>
                </a:lnTo>
                <a:lnTo>
                  <a:pt x="2487320" y="1826260"/>
                </a:lnTo>
                <a:lnTo>
                  <a:pt x="2370518" y="1826260"/>
                </a:lnTo>
                <a:lnTo>
                  <a:pt x="2347734" y="1830844"/>
                </a:lnTo>
                <a:lnTo>
                  <a:pt x="2329103" y="1843354"/>
                </a:lnTo>
                <a:lnTo>
                  <a:pt x="2316530" y="1861883"/>
                </a:lnTo>
                <a:lnTo>
                  <a:pt x="2311920" y="1884540"/>
                </a:lnTo>
                <a:lnTo>
                  <a:pt x="2311920" y="2085835"/>
                </a:lnTo>
                <a:lnTo>
                  <a:pt x="2095131" y="2085835"/>
                </a:lnTo>
                <a:lnTo>
                  <a:pt x="2092286" y="2088667"/>
                </a:lnTo>
                <a:lnTo>
                  <a:pt x="2092286" y="2095690"/>
                </a:lnTo>
                <a:lnTo>
                  <a:pt x="2095131" y="2098535"/>
                </a:lnTo>
                <a:lnTo>
                  <a:pt x="2311920" y="2098535"/>
                </a:lnTo>
                <a:lnTo>
                  <a:pt x="2311920" y="2253983"/>
                </a:lnTo>
                <a:lnTo>
                  <a:pt x="2104085" y="2317064"/>
                </a:lnTo>
                <a:lnTo>
                  <a:pt x="2090242" y="2324316"/>
                </a:lnTo>
                <a:lnTo>
                  <a:pt x="2080501" y="2336050"/>
                </a:lnTo>
                <a:lnTo>
                  <a:pt x="2075738" y="2350643"/>
                </a:lnTo>
                <a:lnTo>
                  <a:pt x="2076843" y="2366518"/>
                </a:lnTo>
                <a:lnTo>
                  <a:pt x="2098840" y="2402230"/>
                </a:lnTo>
                <a:lnTo>
                  <a:pt x="2111248" y="2407272"/>
                </a:lnTo>
                <a:lnTo>
                  <a:pt x="2121344" y="2407272"/>
                </a:lnTo>
                <a:lnTo>
                  <a:pt x="2124900" y="2406777"/>
                </a:lnTo>
                <a:lnTo>
                  <a:pt x="2164397" y="2395474"/>
                </a:lnTo>
                <a:lnTo>
                  <a:pt x="2313533" y="2352789"/>
                </a:lnTo>
                <a:lnTo>
                  <a:pt x="2313533" y="2464600"/>
                </a:lnTo>
                <a:lnTo>
                  <a:pt x="2316378" y="2467445"/>
                </a:lnTo>
                <a:lnTo>
                  <a:pt x="2527071" y="2467445"/>
                </a:lnTo>
                <a:lnTo>
                  <a:pt x="2529916" y="2464600"/>
                </a:lnTo>
                <a:lnTo>
                  <a:pt x="2529916" y="2454745"/>
                </a:lnTo>
                <a:lnTo>
                  <a:pt x="2529916" y="2341905"/>
                </a:lnTo>
                <a:lnTo>
                  <a:pt x="2529916" y="2338197"/>
                </a:lnTo>
                <a:lnTo>
                  <a:pt x="2786176" y="2083193"/>
                </a:lnTo>
                <a:lnTo>
                  <a:pt x="2796032" y="2067941"/>
                </a:lnTo>
                <a:lnTo>
                  <a:pt x="2799321" y="2050605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159483" y="1107680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4453648"/>
                </a:moveTo>
                <a:lnTo>
                  <a:pt x="509016" y="4436021"/>
                </a:lnTo>
                <a:lnTo>
                  <a:pt x="499719" y="4421556"/>
                </a:lnTo>
                <a:lnTo>
                  <a:pt x="499719" y="4453699"/>
                </a:lnTo>
                <a:lnTo>
                  <a:pt x="497243" y="4466577"/>
                </a:lnTo>
                <a:lnTo>
                  <a:pt x="489940" y="4477905"/>
                </a:lnTo>
                <a:lnTo>
                  <a:pt x="479196" y="4485094"/>
                </a:lnTo>
                <a:lnTo>
                  <a:pt x="466699" y="4487481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90397" y="4429798"/>
                </a:lnTo>
                <a:lnTo>
                  <a:pt x="497420" y="4440910"/>
                </a:lnTo>
                <a:lnTo>
                  <a:pt x="499719" y="4453699"/>
                </a:lnTo>
                <a:lnTo>
                  <a:pt x="499719" y="4421556"/>
                </a:lnTo>
                <a:lnTo>
                  <a:pt x="499071" y="4420540"/>
                </a:ln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746" y="4499597"/>
                </a:lnTo>
                <a:lnTo>
                  <a:pt x="466725" y="4500499"/>
                </a:lnTo>
                <a:lnTo>
                  <a:pt x="475754" y="4499597"/>
                </a:lnTo>
                <a:lnTo>
                  <a:pt x="509016" y="4471263"/>
                </a:lnTo>
                <a:lnTo>
                  <a:pt x="512330" y="4453648"/>
                </a:lnTo>
                <a:close/>
              </a:path>
              <a:path w="673734" h="5759450">
                <a:moveTo>
                  <a:pt x="512330" y="1935911"/>
                </a:moveTo>
                <a:lnTo>
                  <a:pt x="509016" y="1918284"/>
                </a:lnTo>
                <a:lnTo>
                  <a:pt x="499719" y="1903818"/>
                </a:lnTo>
                <a:lnTo>
                  <a:pt x="499719" y="1935962"/>
                </a:lnTo>
                <a:lnTo>
                  <a:pt x="497243" y="1948840"/>
                </a:lnTo>
                <a:lnTo>
                  <a:pt x="489940" y="1960168"/>
                </a:lnTo>
                <a:lnTo>
                  <a:pt x="479196" y="1967357"/>
                </a:lnTo>
                <a:lnTo>
                  <a:pt x="466699" y="1969744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90397" y="1912061"/>
                </a:lnTo>
                <a:lnTo>
                  <a:pt x="497420" y="1923173"/>
                </a:lnTo>
                <a:lnTo>
                  <a:pt x="499719" y="1935962"/>
                </a:lnTo>
                <a:lnTo>
                  <a:pt x="499719" y="1903818"/>
                </a:lnTo>
                <a:lnTo>
                  <a:pt x="499071" y="1902802"/>
                </a:ln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746" y="1981860"/>
                </a:lnTo>
                <a:lnTo>
                  <a:pt x="466725" y="1982762"/>
                </a:lnTo>
                <a:lnTo>
                  <a:pt x="475754" y="1981860"/>
                </a:lnTo>
                <a:lnTo>
                  <a:pt x="509016" y="1953526"/>
                </a:lnTo>
                <a:lnTo>
                  <a:pt x="512330" y="1935911"/>
                </a:lnTo>
                <a:close/>
              </a:path>
              <a:path w="673734" h="5759450">
                <a:moveTo>
                  <a:pt x="561251" y="5153139"/>
                </a:moveTo>
                <a:lnTo>
                  <a:pt x="552259" y="5107381"/>
                </a:lnTo>
                <a:lnTo>
                  <a:pt x="548551" y="5101729"/>
                </a:lnTo>
                <a:lnTo>
                  <a:pt x="548551" y="5153139"/>
                </a:lnTo>
                <a:lnTo>
                  <a:pt x="540562" y="5193970"/>
                </a:lnTo>
                <a:lnTo>
                  <a:pt x="518782" y="5227332"/>
                </a:lnTo>
                <a:lnTo>
                  <a:pt x="486511" y="5249850"/>
                </a:lnTo>
                <a:lnTo>
                  <a:pt x="447027" y="5258105"/>
                </a:lnTo>
                <a:lnTo>
                  <a:pt x="407543" y="5249850"/>
                </a:lnTo>
                <a:lnTo>
                  <a:pt x="398475" y="5243512"/>
                </a:lnTo>
                <a:lnTo>
                  <a:pt x="375272" y="5227332"/>
                </a:lnTo>
                <a:lnTo>
                  <a:pt x="353491" y="5193970"/>
                </a:lnTo>
                <a:lnTo>
                  <a:pt x="345503" y="5153139"/>
                </a:lnTo>
                <a:lnTo>
                  <a:pt x="353491" y="5112321"/>
                </a:lnTo>
                <a:lnTo>
                  <a:pt x="375272" y="5078958"/>
                </a:lnTo>
                <a:lnTo>
                  <a:pt x="407543" y="5056441"/>
                </a:lnTo>
                <a:lnTo>
                  <a:pt x="447027" y="5048174"/>
                </a:lnTo>
                <a:lnTo>
                  <a:pt x="486511" y="5056441"/>
                </a:lnTo>
                <a:lnTo>
                  <a:pt x="518782" y="5078958"/>
                </a:lnTo>
                <a:lnTo>
                  <a:pt x="540562" y="5112321"/>
                </a:lnTo>
                <a:lnTo>
                  <a:pt x="548551" y="5153139"/>
                </a:lnTo>
                <a:lnTo>
                  <a:pt x="548551" y="5101729"/>
                </a:lnTo>
                <a:lnTo>
                  <a:pt x="527761" y="5069979"/>
                </a:lnTo>
                <a:lnTo>
                  <a:pt x="496392" y="5048174"/>
                </a:lnTo>
                <a:lnTo>
                  <a:pt x="491439" y="5044745"/>
                </a:lnTo>
                <a:lnTo>
                  <a:pt x="447027" y="5035474"/>
                </a:lnTo>
                <a:lnTo>
                  <a:pt x="402615" y="5044745"/>
                </a:lnTo>
                <a:lnTo>
                  <a:pt x="366293" y="5069979"/>
                </a:lnTo>
                <a:lnTo>
                  <a:pt x="341795" y="5107381"/>
                </a:lnTo>
                <a:lnTo>
                  <a:pt x="332803" y="5153139"/>
                </a:lnTo>
                <a:lnTo>
                  <a:pt x="334975" y="5175974"/>
                </a:lnTo>
                <a:lnTo>
                  <a:pt x="341210" y="5197322"/>
                </a:lnTo>
                <a:lnTo>
                  <a:pt x="351078" y="5216753"/>
                </a:lnTo>
                <a:lnTo>
                  <a:pt x="364159" y="5233873"/>
                </a:lnTo>
                <a:lnTo>
                  <a:pt x="321056" y="5270487"/>
                </a:lnTo>
                <a:lnTo>
                  <a:pt x="321056" y="5287137"/>
                </a:lnTo>
                <a:lnTo>
                  <a:pt x="68834" y="5589295"/>
                </a:lnTo>
                <a:lnTo>
                  <a:pt x="58089" y="5596483"/>
                </a:lnTo>
                <a:lnTo>
                  <a:pt x="45605" y="5598871"/>
                </a:lnTo>
                <a:lnTo>
                  <a:pt x="33121" y="5596471"/>
                </a:lnTo>
                <a:lnTo>
                  <a:pt x="22377" y="5589295"/>
                </a:lnTo>
                <a:lnTo>
                  <a:pt x="15074" y="5577954"/>
                </a:lnTo>
                <a:lnTo>
                  <a:pt x="12598" y="5565089"/>
                </a:lnTo>
                <a:lnTo>
                  <a:pt x="14884" y="5552300"/>
                </a:lnTo>
                <a:lnTo>
                  <a:pt x="21920" y="5541200"/>
                </a:lnTo>
                <a:lnTo>
                  <a:pt x="321056" y="5287137"/>
                </a:lnTo>
                <a:lnTo>
                  <a:pt x="321056" y="5270487"/>
                </a:lnTo>
                <a:lnTo>
                  <a:pt x="13246" y="5531942"/>
                </a:lnTo>
                <a:lnTo>
                  <a:pt x="3302" y="5547423"/>
                </a:lnTo>
                <a:lnTo>
                  <a:pt x="0" y="5565038"/>
                </a:lnTo>
                <a:lnTo>
                  <a:pt x="3302" y="5582653"/>
                </a:lnTo>
                <a:lnTo>
                  <a:pt x="36588" y="5610987"/>
                </a:lnTo>
                <a:lnTo>
                  <a:pt x="45605" y="5611888"/>
                </a:lnTo>
                <a:lnTo>
                  <a:pt x="54635" y="5610987"/>
                </a:lnTo>
                <a:lnTo>
                  <a:pt x="337578" y="5287137"/>
                </a:lnTo>
                <a:lnTo>
                  <a:pt x="374002" y="5243512"/>
                </a:lnTo>
                <a:lnTo>
                  <a:pt x="389877" y="5254955"/>
                </a:lnTo>
                <a:lnTo>
                  <a:pt x="407543" y="5263540"/>
                </a:lnTo>
                <a:lnTo>
                  <a:pt x="426694" y="5268938"/>
                </a:lnTo>
                <a:lnTo>
                  <a:pt x="447027" y="5270805"/>
                </a:lnTo>
                <a:lnTo>
                  <a:pt x="491439" y="5261546"/>
                </a:lnTo>
                <a:lnTo>
                  <a:pt x="496392" y="5258105"/>
                </a:lnTo>
                <a:lnTo>
                  <a:pt x="527761" y="5236311"/>
                </a:lnTo>
                <a:lnTo>
                  <a:pt x="552259" y="5198897"/>
                </a:lnTo>
                <a:lnTo>
                  <a:pt x="561251" y="5153139"/>
                </a:lnTo>
                <a:close/>
              </a:path>
              <a:path w="673734" h="5759450">
                <a:moveTo>
                  <a:pt x="561251" y="2635402"/>
                </a:moveTo>
                <a:lnTo>
                  <a:pt x="552259" y="2589644"/>
                </a:lnTo>
                <a:lnTo>
                  <a:pt x="548551" y="2583992"/>
                </a:lnTo>
                <a:lnTo>
                  <a:pt x="548551" y="2635402"/>
                </a:lnTo>
                <a:lnTo>
                  <a:pt x="540562" y="2676233"/>
                </a:lnTo>
                <a:lnTo>
                  <a:pt x="518782" y="2709595"/>
                </a:lnTo>
                <a:lnTo>
                  <a:pt x="486511" y="2732113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33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21"/>
                </a:lnTo>
                <a:lnTo>
                  <a:pt x="407543" y="2538704"/>
                </a:lnTo>
                <a:lnTo>
                  <a:pt x="447027" y="2530437"/>
                </a:lnTo>
                <a:lnTo>
                  <a:pt x="486511" y="2538704"/>
                </a:lnTo>
                <a:lnTo>
                  <a:pt x="518782" y="2561221"/>
                </a:lnTo>
                <a:lnTo>
                  <a:pt x="540562" y="2594584"/>
                </a:lnTo>
                <a:lnTo>
                  <a:pt x="548551" y="2635402"/>
                </a:lnTo>
                <a:lnTo>
                  <a:pt x="548551" y="2583992"/>
                </a:lnTo>
                <a:lnTo>
                  <a:pt x="527761" y="2552242"/>
                </a:lnTo>
                <a:lnTo>
                  <a:pt x="496392" y="2530437"/>
                </a:lnTo>
                <a:lnTo>
                  <a:pt x="491439" y="2527008"/>
                </a:lnTo>
                <a:lnTo>
                  <a:pt x="447027" y="2517737"/>
                </a:lnTo>
                <a:lnTo>
                  <a:pt x="402615" y="2527008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85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56" y="2752750"/>
                </a:lnTo>
                <a:lnTo>
                  <a:pt x="321056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34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56" y="2769400"/>
                </a:lnTo>
                <a:lnTo>
                  <a:pt x="321056" y="2752750"/>
                </a:lnTo>
                <a:lnTo>
                  <a:pt x="13246" y="3014205"/>
                </a:lnTo>
                <a:lnTo>
                  <a:pt x="3302" y="3029686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50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91439" y="2743809"/>
                </a:lnTo>
                <a:lnTo>
                  <a:pt x="496392" y="2740368"/>
                </a:lnTo>
                <a:lnTo>
                  <a:pt x="527761" y="2718574"/>
                </a:lnTo>
                <a:lnTo>
                  <a:pt x="552259" y="2681160"/>
                </a:lnTo>
                <a:lnTo>
                  <a:pt x="561251" y="2635402"/>
                </a:lnTo>
                <a:close/>
              </a:path>
              <a:path w="673734" h="575945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5759450">
                <a:moveTo>
                  <a:pt x="673100" y="4306163"/>
                </a:moveTo>
                <a:lnTo>
                  <a:pt x="669785" y="4288548"/>
                </a:lnTo>
                <a:lnTo>
                  <a:pt x="660501" y="4274096"/>
                </a:lnTo>
                <a:lnTo>
                  <a:pt x="660501" y="4306227"/>
                </a:lnTo>
                <a:lnTo>
                  <a:pt x="658012" y="4319092"/>
                </a:lnTo>
                <a:lnTo>
                  <a:pt x="650722" y="4330433"/>
                </a:lnTo>
                <a:lnTo>
                  <a:pt x="639953" y="4337609"/>
                </a:lnTo>
                <a:lnTo>
                  <a:pt x="627494" y="4339996"/>
                </a:lnTo>
                <a:lnTo>
                  <a:pt x="614997" y="4337609"/>
                </a:lnTo>
                <a:lnTo>
                  <a:pt x="604266" y="4330433"/>
                </a:lnTo>
                <a:lnTo>
                  <a:pt x="352044" y="4028275"/>
                </a:lnTo>
                <a:lnTo>
                  <a:pt x="651179" y="4282338"/>
                </a:lnTo>
                <a:lnTo>
                  <a:pt x="658202" y="4293438"/>
                </a:lnTo>
                <a:lnTo>
                  <a:pt x="660501" y="4306227"/>
                </a:lnTo>
                <a:lnTo>
                  <a:pt x="660501" y="4274096"/>
                </a:lnTo>
                <a:lnTo>
                  <a:pt x="659853" y="4273080"/>
                </a:ln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12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595" y="3935095"/>
                </a:lnTo>
                <a:lnTo>
                  <a:pt x="297827" y="3968470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70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595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84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594829" y="4338917"/>
                </a:lnTo>
                <a:lnTo>
                  <a:pt x="601967" y="4345013"/>
                </a:lnTo>
                <a:lnTo>
                  <a:pt x="609904" y="4349432"/>
                </a:lnTo>
                <a:lnTo>
                  <a:pt x="618515" y="4352125"/>
                </a:lnTo>
                <a:lnTo>
                  <a:pt x="627494" y="4353026"/>
                </a:lnTo>
                <a:lnTo>
                  <a:pt x="636524" y="4352112"/>
                </a:lnTo>
                <a:lnTo>
                  <a:pt x="645045" y="4349470"/>
                </a:lnTo>
                <a:lnTo>
                  <a:pt x="652881" y="4345152"/>
                </a:lnTo>
                <a:lnTo>
                  <a:pt x="658990" y="4339996"/>
                </a:lnTo>
                <a:lnTo>
                  <a:pt x="659853" y="4339272"/>
                </a:lnTo>
                <a:lnTo>
                  <a:pt x="669785" y="4323791"/>
                </a:lnTo>
                <a:lnTo>
                  <a:pt x="673100" y="4306163"/>
                </a:lnTo>
                <a:close/>
              </a:path>
              <a:path w="673734" h="5759450">
                <a:moveTo>
                  <a:pt x="673100" y="1788426"/>
                </a:moveTo>
                <a:lnTo>
                  <a:pt x="669785" y="1770811"/>
                </a:lnTo>
                <a:lnTo>
                  <a:pt x="660501" y="1756359"/>
                </a:lnTo>
                <a:lnTo>
                  <a:pt x="660501" y="1788477"/>
                </a:lnTo>
                <a:lnTo>
                  <a:pt x="658012" y="1801355"/>
                </a:lnTo>
                <a:lnTo>
                  <a:pt x="650722" y="1812696"/>
                </a:lnTo>
                <a:lnTo>
                  <a:pt x="639953" y="1819871"/>
                </a:lnTo>
                <a:lnTo>
                  <a:pt x="627494" y="1822259"/>
                </a:lnTo>
                <a:lnTo>
                  <a:pt x="614997" y="1819871"/>
                </a:lnTo>
                <a:lnTo>
                  <a:pt x="604266" y="1812696"/>
                </a:lnTo>
                <a:lnTo>
                  <a:pt x="352044" y="1510538"/>
                </a:lnTo>
                <a:lnTo>
                  <a:pt x="651179" y="1764601"/>
                </a:lnTo>
                <a:lnTo>
                  <a:pt x="658202" y="1775701"/>
                </a:lnTo>
                <a:lnTo>
                  <a:pt x="660501" y="1788477"/>
                </a:lnTo>
                <a:lnTo>
                  <a:pt x="660501" y="1756359"/>
                </a:lnTo>
                <a:lnTo>
                  <a:pt x="659853" y="1755343"/>
                </a:lnTo>
                <a:lnTo>
                  <a:pt x="371640" y="1510538"/>
                </a:lnTo>
                <a:lnTo>
                  <a:pt x="320281" y="1466913"/>
                </a:lnTo>
                <a:lnTo>
                  <a:pt x="308940" y="1457274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12" y="1399374"/>
                </a:lnTo>
                <a:lnTo>
                  <a:pt x="340296" y="1376540"/>
                </a:lnTo>
                <a:lnTo>
                  <a:pt x="331304" y="1330782"/>
                </a:lnTo>
                <a:lnTo>
                  <a:pt x="327596" y="1325130"/>
                </a:lnTo>
                <a:lnTo>
                  <a:pt x="327596" y="1376540"/>
                </a:lnTo>
                <a:lnTo>
                  <a:pt x="319595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505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40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74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595" y="1335709"/>
                </a:lnTo>
                <a:lnTo>
                  <a:pt x="327596" y="1376540"/>
                </a:lnTo>
                <a:lnTo>
                  <a:pt x="327596" y="1325130"/>
                </a:lnTo>
                <a:lnTo>
                  <a:pt x="306793" y="1293368"/>
                </a:lnTo>
                <a:lnTo>
                  <a:pt x="275437" y="1271574"/>
                </a:lnTo>
                <a:lnTo>
                  <a:pt x="270484" y="1268133"/>
                </a:lnTo>
                <a:lnTo>
                  <a:pt x="226072" y="1258874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82"/>
                </a:lnTo>
                <a:lnTo>
                  <a:pt x="111848" y="1376540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205"/>
                </a:lnTo>
                <a:lnTo>
                  <a:pt x="246392" y="1492326"/>
                </a:lnTo>
                <a:lnTo>
                  <a:pt x="265557" y="1486941"/>
                </a:lnTo>
                <a:lnTo>
                  <a:pt x="276745" y="1481505"/>
                </a:lnTo>
                <a:lnTo>
                  <a:pt x="283222" y="1478356"/>
                </a:lnTo>
                <a:lnTo>
                  <a:pt x="299097" y="1466913"/>
                </a:lnTo>
                <a:lnTo>
                  <a:pt x="594829" y="1821180"/>
                </a:lnTo>
                <a:lnTo>
                  <a:pt x="601967" y="1827276"/>
                </a:lnTo>
                <a:lnTo>
                  <a:pt x="609904" y="1831682"/>
                </a:lnTo>
                <a:lnTo>
                  <a:pt x="618515" y="1834388"/>
                </a:lnTo>
                <a:lnTo>
                  <a:pt x="627494" y="1835289"/>
                </a:lnTo>
                <a:lnTo>
                  <a:pt x="636524" y="1834375"/>
                </a:lnTo>
                <a:lnTo>
                  <a:pt x="645045" y="1831733"/>
                </a:lnTo>
                <a:lnTo>
                  <a:pt x="652881" y="1827415"/>
                </a:lnTo>
                <a:lnTo>
                  <a:pt x="658990" y="1822259"/>
                </a:lnTo>
                <a:lnTo>
                  <a:pt x="659853" y="1821535"/>
                </a:lnTo>
                <a:lnTo>
                  <a:pt x="669785" y="1806054"/>
                </a:lnTo>
                <a:lnTo>
                  <a:pt x="673100" y="1788426"/>
                </a:lnTo>
                <a:close/>
              </a:path>
              <a:path w="673734" h="5759450">
                <a:moveTo>
                  <a:pt x="673112" y="5358650"/>
                </a:moveTo>
                <a:lnTo>
                  <a:pt x="669607" y="5211369"/>
                </a:lnTo>
                <a:lnTo>
                  <a:pt x="667219" y="5208651"/>
                </a:lnTo>
                <a:lnTo>
                  <a:pt x="663194" y="5208663"/>
                </a:lnTo>
                <a:lnTo>
                  <a:pt x="659688" y="5208752"/>
                </a:lnTo>
                <a:lnTo>
                  <a:pt x="656907" y="5211661"/>
                </a:lnTo>
                <a:lnTo>
                  <a:pt x="660273" y="5353202"/>
                </a:lnTo>
                <a:lnTo>
                  <a:pt x="532904" y="5375630"/>
                </a:lnTo>
                <a:lnTo>
                  <a:pt x="532777" y="5375732"/>
                </a:lnTo>
                <a:lnTo>
                  <a:pt x="532193" y="5375884"/>
                </a:lnTo>
                <a:lnTo>
                  <a:pt x="530720" y="5376596"/>
                </a:lnTo>
                <a:lnTo>
                  <a:pt x="530301" y="5376900"/>
                </a:lnTo>
                <a:lnTo>
                  <a:pt x="530161" y="5376926"/>
                </a:lnTo>
                <a:lnTo>
                  <a:pt x="481838" y="5417972"/>
                </a:lnTo>
                <a:lnTo>
                  <a:pt x="481838" y="5434622"/>
                </a:lnTo>
                <a:lnTo>
                  <a:pt x="229603" y="5736780"/>
                </a:lnTo>
                <a:lnTo>
                  <a:pt x="218884" y="5743956"/>
                </a:lnTo>
                <a:lnTo>
                  <a:pt x="206387" y="5746343"/>
                </a:lnTo>
                <a:lnTo>
                  <a:pt x="193878" y="5743956"/>
                </a:lnTo>
                <a:lnTo>
                  <a:pt x="183159" y="5736780"/>
                </a:lnTo>
                <a:lnTo>
                  <a:pt x="175856" y="5725439"/>
                </a:lnTo>
                <a:lnTo>
                  <a:pt x="173380" y="5712574"/>
                </a:lnTo>
                <a:lnTo>
                  <a:pt x="175666" y="5699772"/>
                </a:lnTo>
                <a:lnTo>
                  <a:pt x="182702" y="5688673"/>
                </a:lnTo>
                <a:lnTo>
                  <a:pt x="481838" y="5434622"/>
                </a:lnTo>
                <a:lnTo>
                  <a:pt x="481838" y="5417972"/>
                </a:lnTo>
                <a:lnTo>
                  <a:pt x="174028" y="5679414"/>
                </a:lnTo>
                <a:lnTo>
                  <a:pt x="164084" y="5694896"/>
                </a:lnTo>
                <a:lnTo>
                  <a:pt x="160769" y="5712523"/>
                </a:lnTo>
                <a:lnTo>
                  <a:pt x="164084" y="5730138"/>
                </a:lnTo>
                <a:lnTo>
                  <a:pt x="197358" y="5758472"/>
                </a:lnTo>
                <a:lnTo>
                  <a:pt x="206375" y="5759374"/>
                </a:lnTo>
                <a:lnTo>
                  <a:pt x="215404" y="5758459"/>
                </a:lnTo>
                <a:lnTo>
                  <a:pt x="223964" y="5755779"/>
                </a:lnTo>
                <a:lnTo>
                  <a:pt x="231902" y="5751360"/>
                </a:lnTo>
                <a:lnTo>
                  <a:pt x="237782" y="5746343"/>
                </a:lnTo>
                <a:lnTo>
                  <a:pt x="239052" y="5745264"/>
                </a:lnTo>
                <a:lnTo>
                  <a:pt x="498386" y="5434622"/>
                </a:lnTo>
                <a:lnTo>
                  <a:pt x="537552" y="5387708"/>
                </a:lnTo>
                <a:lnTo>
                  <a:pt x="668121" y="5364708"/>
                </a:lnTo>
                <a:lnTo>
                  <a:pt x="668324" y="5364556"/>
                </a:lnTo>
                <a:lnTo>
                  <a:pt x="672985" y="5358892"/>
                </a:lnTo>
                <a:lnTo>
                  <a:pt x="673112" y="5358650"/>
                </a:lnTo>
                <a:close/>
              </a:path>
              <a:path w="673734" h="5759450">
                <a:moveTo>
                  <a:pt x="673112" y="2840913"/>
                </a:moveTo>
                <a:lnTo>
                  <a:pt x="669607" y="2693632"/>
                </a:lnTo>
                <a:lnTo>
                  <a:pt x="667219" y="2690914"/>
                </a:lnTo>
                <a:lnTo>
                  <a:pt x="663194" y="2690926"/>
                </a:lnTo>
                <a:lnTo>
                  <a:pt x="659688" y="2691015"/>
                </a:lnTo>
                <a:lnTo>
                  <a:pt x="656907" y="2693924"/>
                </a:lnTo>
                <a:lnTo>
                  <a:pt x="660273" y="2835465"/>
                </a:lnTo>
                <a:lnTo>
                  <a:pt x="532904" y="2857893"/>
                </a:lnTo>
                <a:lnTo>
                  <a:pt x="532777" y="2857995"/>
                </a:lnTo>
                <a:lnTo>
                  <a:pt x="532193" y="2858147"/>
                </a:lnTo>
                <a:lnTo>
                  <a:pt x="530720" y="2858859"/>
                </a:lnTo>
                <a:lnTo>
                  <a:pt x="530301" y="2859163"/>
                </a:lnTo>
                <a:lnTo>
                  <a:pt x="530161" y="2859189"/>
                </a:lnTo>
                <a:lnTo>
                  <a:pt x="481838" y="2900235"/>
                </a:lnTo>
                <a:lnTo>
                  <a:pt x="481838" y="2916885"/>
                </a:lnTo>
                <a:lnTo>
                  <a:pt x="229603" y="3219043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43"/>
                </a:lnTo>
                <a:lnTo>
                  <a:pt x="175856" y="3207702"/>
                </a:lnTo>
                <a:lnTo>
                  <a:pt x="173380" y="3194837"/>
                </a:lnTo>
                <a:lnTo>
                  <a:pt x="175666" y="3182035"/>
                </a:lnTo>
                <a:lnTo>
                  <a:pt x="182702" y="3170936"/>
                </a:lnTo>
                <a:lnTo>
                  <a:pt x="481838" y="2916885"/>
                </a:lnTo>
                <a:lnTo>
                  <a:pt x="481838" y="2900235"/>
                </a:lnTo>
                <a:lnTo>
                  <a:pt x="174028" y="3161677"/>
                </a:lnTo>
                <a:lnTo>
                  <a:pt x="164084" y="3177159"/>
                </a:lnTo>
                <a:lnTo>
                  <a:pt x="160769" y="3194786"/>
                </a:lnTo>
                <a:lnTo>
                  <a:pt x="164084" y="3212401"/>
                </a:lnTo>
                <a:lnTo>
                  <a:pt x="197358" y="3240735"/>
                </a:lnTo>
                <a:lnTo>
                  <a:pt x="206375" y="3241637"/>
                </a:lnTo>
                <a:lnTo>
                  <a:pt x="215404" y="3240722"/>
                </a:lnTo>
                <a:lnTo>
                  <a:pt x="223964" y="3238042"/>
                </a:lnTo>
                <a:lnTo>
                  <a:pt x="231902" y="3233623"/>
                </a:lnTo>
                <a:lnTo>
                  <a:pt x="237782" y="3228606"/>
                </a:lnTo>
                <a:lnTo>
                  <a:pt x="239052" y="3227527"/>
                </a:lnTo>
                <a:lnTo>
                  <a:pt x="498386" y="2916885"/>
                </a:lnTo>
                <a:lnTo>
                  <a:pt x="537552" y="2869971"/>
                </a:lnTo>
                <a:lnTo>
                  <a:pt x="668121" y="2846971"/>
                </a:lnTo>
                <a:lnTo>
                  <a:pt x="668324" y="2846819"/>
                </a:lnTo>
                <a:lnTo>
                  <a:pt x="672985" y="2841155"/>
                </a:lnTo>
                <a:lnTo>
                  <a:pt x="673112" y="2840913"/>
                </a:lnTo>
                <a:close/>
              </a:path>
              <a:path w="673734" h="575945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45549" y="1280464"/>
            <a:ext cx="1736725" cy="6116320"/>
          </a:xfrm>
          <a:custGeom>
            <a:avLst/>
            <a:gdLst/>
            <a:ahLst/>
            <a:cxnLst/>
            <a:rect l="l" t="t" r="r" b="b"/>
            <a:pathLst>
              <a:path w="1736724" h="6116320">
                <a:moveTo>
                  <a:pt x="723582" y="5998984"/>
                </a:moveTo>
                <a:lnTo>
                  <a:pt x="718820" y="5984379"/>
                </a:lnTo>
                <a:lnTo>
                  <a:pt x="710996" y="5974969"/>
                </a:lnTo>
                <a:lnTo>
                  <a:pt x="710996" y="6000623"/>
                </a:lnTo>
                <a:lnTo>
                  <a:pt x="710222" y="6011519"/>
                </a:lnTo>
                <a:lnTo>
                  <a:pt x="705205" y="6029985"/>
                </a:lnTo>
                <a:lnTo>
                  <a:pt x="700620" y="6035903"/>
                </a:lnTo>
                <a:lnTo>
                  <a:pt x="688136" y="6042965"/>
                </a:lnTo>
                <a:lnTo>
                  <a:pt x="681075" y="6043803"/>
                </a:lnTo>
                <a:lnTo>
                  <a:pt x="531926" y="6001118"/>
                </a:lnTo>
                <a:lnTo>
                  <a:pt x="493890" y="5990234"/>
                </a:lnTo>
                <a:lnTo>
                  <a:pt x="473087" y="5984291"/>
                </a:lnTo>
                <a:lnTo>
                  <a:pt x="473087" y="5997486"/>
                </a:lnTo>
                <a:lnTo>
                  <a:pt x="473087" y="6103074"/>
                </a:lnTo>
                <a:lnTo>
                  <a:pt x="282105" y="6103074"/>
                </a:lnTo>
                <a:lnTo>
                  <a:pt x="282105" y="5990234"/>
                </a:lnTo>
                <a:lnTo>
                  <a:pt x="447814" y="5990234"/>
                </a:lnTo>
                <a:lnTo>
                  <a:pt x="448233" y="5990374"/>
                </a:lnTo>
                <a:lnTo>
                  <a:pt x="473087" y="5997486"/>
                </a:lnTo>
                <a:lnTo>
                  <a:pt x="473087" y="5984291"/>
                </a:lnTo>
                <a:lnTo>
                  <a:pt x="453682" y="5978728"/>
                </a:lnTo>
                <a:lnTo>
                  <a:pt x="452640" y="5977979"/>
                </a:lnTo>
                <a:lnTo>
                  <a:pt x="451358" y="5977534"/>
                </a:lnTo>
                <a:lnTo>
                  <a:pt x="278371" y="5977534"/>
                </a:lnTo>
                <a:lnTo>
                  <a:pt x="22174" y="5722582"/>
                </a:lnTo>
                <a:lnTo>
                  <a:pt x="15036" y="5711533"/>
                </a:lnTo>
                <a:lnTo>
                  <a:pt x="12661" y="5698934"/>
                </a:lnTo>
                <a:lnTo>
                  <a:pt x="15036" y="5686349"/>
                </a:lnTo>
                <a:lnTo>
                  <a:pt x="22174" y="5675274"/>
                </a:lnTo>
                <a:lnTo>
                  <a:pt x="32715" y="5668276"/>
                </a:lnTo>
                <a:lnTo>
                  <a:pt x="44970" y="5665940"/>
                </a:lnTo>
                <a:lnTo>
                  <a:pt x="57238" y="5668276"/>
                </a:lnTo>
                <a:lnTo>
                  <a:pt x="67767" y="5675274"/>
                </a:lnTo>
                <a:lnTo>
                  <a:pt x="289750" y="5903252"/>
                </a:lnTo>
                <a:lnTo>
                  <a:pt x="291376" y="5903938"/>
                </a:lnTo>
                <a:lnTo>
                  <a:pt x="449046" y="5903938"/>
                </a:lnTo>
                <a:lnTo>
                  <a:pt x="691654" y="5977585"/>
                </a:lnTo>
                <a:lnTo>
                  <a:pt x="701128" y="5982551"/>
                </a:lnTo>
                <a:lnTo>
                  <a:pt x="707758" y="5990590"/>
                </a:lnTo>
                <a:lnTo>
                  <a:pt x="710996" y="6000623"/>
                </a:lnTo>
                <a:lnTo>
                  <a:pt x="710996" y="5974969"/>
                </a:lnTo>
                <a:lnTo>
                  <a:pt x="709079" y="5972657"/>
                </a:lnTo>
                <a:lnTo>
                  <a:pt x="695236" y="5965393"/>
                </a:lnTo>
                <a:lnTo>
                  <a:pt x="487400" y="5902312"/>
                </a:lnTo>
                <a:lnTo>
                  <a:pt x="487400" y="5898451"/>
                </a:lnTo>
                <a:lnTo>
                  <a:pt x="487400" y="5746864"/>
                </a:lnTo>
                <a:lnTo>
                  <a:pt x="704189" y="5746864"/>
                </a:lnTo>
                <a:lnTo>
                  <a:pt x="707034" y="5744019"/>
                </a:lnTo>
                <a:lnTo>
                  <a:pt x="707034" y="5736996"/>
                </a:lnTo>
                <a:lnTo>
                  <a:pt x="704189" y="5734164"/>
                </a:lnTo>
                <a:lnTo>
                  <a:pt x="487400" y="5734164"/>
                </a:lnTo>
                <a:lnTo>
                  <a:pt x="487400" y="5532869"/>
                </a:lnTo>
                <a:lnTo>
                  <a:pt x="470217" y="5491683"/>
                </a:lnTo>
                <a:lnTo>
                  <a:pt x="428802" y="5474589"/>
                </a:lnTo>
                <a:lnTo>
                  <a:pt x="312000" y="5474589"/>
                </a:lnTo>
                <a:lnTo>
                  <a:pt x="300443" y="5468099"/>
                </a:lnTo>
                <a:lnTo>
                  <a:pt x="285089" y="5459476"/>
                </a:lnTo>
                <a:lnTo>
                  <a:pt x="255358" y="5455602"/>
                </a:lnTo>
                <a:lnTo>
                  <a:pt x="226263" y="5462854"/>
                </a:lnTo>
                <a:lnTo>
                  <a:pt x="201231" y="5481091"/>
                </a:lnTo>
                <a:lnTo>
                  <a:pt x="200075" y="5482336"/>
                </a:lnTo>
                <a:lnTo>
                  <a:pt x="199478" y="5483987"/>
                </a:lnTo>
                <a:lnTo>
                  <a:pt x="199618" y="5487365"/>
                </a:lnTo>
                <a:lnTo>
                  <a:pt x="200367" y="5488952"/>
                </a:lnTo>
                <a:lnTo>
                  <a:pt x="311162" y="5589968"/>
                </a:lnTo>
                <a:lnTo>
                  <a:pt x="312699" y="5590514"/>
                </a:lnTo>
                <a:lnTo>
                  <a:pt x="315937" y="5590514"/>
                </a:lnTo>
                <a:lnTo>
                  <a:pt x="317639" y="5589816"/>
                </a:lnTo>
                <a:lnTo>
                  <a:pt x="318897" y="5588457"/>
                </a:lnTo>
                <a:lnTo>
                  <a:pt x="328383" y="5575935"/>
                </a:lnTo>
                <a:lnTo>
                  <a:pt x="328815" y="5575020"/>
                </a:lnTo>
                <a:lnTo>
                  <a:pt x="335114" y="5562003"/>
                </a:lnTo>
                <a:lnTo>
                  <a:pt x="338975" y="5547030"/>
                </a:lnTo>
                <a:lnTo>
                  <a:pt x="339839" y="5531358"/>
                </a:lnTo>
                <a:lnTo>
                  <a:pt x="338416" y="5519432"/>
                </a:lnTo>
                <a:lnTo>
                  <a:pt x="335267" y="5508015"/>
                </a:lnTo>
                <a:lnTo>
                  <a:pt x="330441" y="5497258"/>
                </a:lnTo>
                <a:lnTo>
                  <a:pt x="327113" y="5492077"/>
                </a:lnTo>
                <a:lnTo>
                  <a:pt x="327113" y="5532869"/>
                </a:lnTo>
                <a:lnTo>
                  <a:pt x="326656" y="5543524"/>
                </a:lnTo>
                <a:lnTo>
                  <a:pt x="324180" y="5554726"/>
                </a:lnTo>
                <a:lnTo>
                  <a:pt x="319811" y="5565292"/>
                </a:lnTo>
                <a:lnTo>
                  <a:pt x="313613" y="5575020"/>
                </a:lnTo>
                <a:lnTo>
                  <a:pt x="215125" y="5485219"/>
                </a:lnTo>
                <a:lnTo>
                  <a:pt x="236334" y="5472392"/>
                </a:lnTo>
                <a:lnTo>
                  <a:pt x="260172" y="5468099"/>
                </a:lnTo>
                <a:lnTo>
                  <a:pt x="284073" y="5472481"/>
                </a:lnTo>
                <a:lnTo>
                  <a:pt x="320979" y="5506618"/>
                </a:lnTo>
                <a:lnTo>
                  <a:pt x="327113" y="5532869"/>
                </a:lnTo>
                <a:lnTo>
                  <a:pt x="327113" y="5492077"/>
                </a:lnTo>
                <a:lnTo>
                  <a:pt x="324040" y="5487289"/>
                </a:lnTo>
                <a:lnTo>
                  <a:pt x="428802" y="5487289"/>
                </a:lnTo>
                <a:lnTo>
                  <a:pt x="446659" y="5490883"/>
                </a:lnTo>
                <a:lnTo>
                  <a:pt x="461238" y="5500662"/>
                </a:lnTo>
                <a:lnTo>
                  <a:pt x="471093" y="5515153"/>
                </a:lnTo>
                <a:lnTo>
                  <a:pt x="474700" y="5532869"/>
                </a:lnTo>
                <a:lnTo>
                  <a:pt x="474700" y="5898451"/>
                </a:lnTo>
                <a:lnTo>
                  <a:pt x="451218" y="5891339"/>
                </a:lnTo>
                <a:lnTo>
                  <a:pt x="450608" y="5891238"/>
                </a:lnTo>
                <a:lnTo>
                  <a:pt x="295770" y="5891238"/>
                </a:lnTo>
                <a:lnTo>
                  <a:pt x="76873" y="5666422"/>
                </a:lnTo>
                <a:lnTo>
                  <a:pt x="76136" y="5665940"/>
                </a:lnTo>
                <a:lnTo>
                  <a:pt x="62128" y="5656631"/>
                </a:lnTo>
                <a:lnTo>
                  <a:pt x="44970" y="5653354"/>
                </a:lnTo>
                <a:lnTo>
                  <a:pt x="27813" y="5656631"/>
                </a:lnTo>
                <a:lnTo>
                  <a:pt x="13068" y="5666422"/>
                </a:lnTo>
                <a:lnTo>
                  <a:pt x="3263" y="5681637"/>
                </a:lnTo>
                <a:lnTo>
                  <a:pt x="0" y="5698947"/>
                </a:lnTo>
                <a:lnTo>
                  <a:pt x="3289" y="5716282"/>
                </a:lnTo>
                <a:lnTo>
                  <a:pt x="13144" y="5731522"/>
                </a:lnTo>
                <a:lnTo>
                  <a:pt x="269405" y="5986526"/>
                </a:lnTo>
                <a:lnTo>
                  <a:pt x="269405" y="6112929"/>
                </a:lnTo>
                <a:lnTo>
                  <a:pt x="272249" y="6115774"/>
                </a:lnTo>
                <a:lnTo>
                  <a:pt x="482942" y="6115774"/>
                </a:lnTo>
                <a:lnTo>
                  <a:pt x="485787" y="6112929"/>
                </a:lnTo>
                <a:lnTo>
                  <a:pt x="485787" y="6103074"/>
                </a:lnTo>
                <a:lnTo>
                  <a:pt x="485787" y="6001118"/>
                </a:lnTo>
                <a:lnTo>
                  <a:pt x="674420" y="6055106"/>
                </a:lnTo>
                <a:lnTo>
                  <a:pt x="677976" y="6055601"/>
                </a:lnTo>
                <a:lnTo>
                  <a:pt x="688073" y="6055601"/>
                </a:lnTo>
                <a:lnTo>
                  <a:pt x="694575" y="6053899"/>
                </a:lnTo>
                <a:lnTo>
                  <a:pt x="700481" y="6050559"/>
                </a:lnTo>
                <a:lnTo>
                  <a:pt x="706996" y="6046000"/>
                </a:lnTo>
                <a:lnTo>
                  <a:pt x="709079" y="6043803"/>
                </a:lnTo>
                <a:lnTo>
                  <a:pt x="712393" y="6040310"/>
                </a:lnTo>
                <a:lnTo>
                  <a:pt x="716572" y="6033643"/>
                </a:lnTo>
                <a:lnTo>
                  <a:pt x="719416" y="6026137"/>
                </a:lnTo>
                <a:lnTo>
                  <a:pt x="722477" y="6014847"/>
                </a:lnTo>
                <a:lnTo>
                  <a:pt x="723582" y="5998984"/>
                </a:lnTo>
                <a:close/>
              </a:path>
              <a:path w="1736724" h="6116320">
                <a:moveTo>
                  <a:pt x="723582" y="3487496"/>
                </a:moveTo>
                <a:lnTo>
                  <a:pt x="718820" y="3472891"/>
                </a:lnTo>
                <a:lnTo>
                  <a:pt x="710996" y="3463480"/>
                </a:lnTo>
                <a:lnTo>
                  <a:pt x="710996" y="3489134"/>
                </a:lnTo>
                <a:lnTo>
                  <a:pt x="710222" y="3500031"/>
                </a:lnTo>
                <a:lnTo>
                  <a:pt x="705205" y="3518497"/>
                </a:lnTo>
                <a:lnTo>
                  <a:pt x="700620" y="3524415"/>
                </a:lnTo>
                <a:lnTo>
                  <a:pt x="688136" y="3531476"/>
                </a:lnTo>
                <a:lnTo>
                  <a:pt x="681075" y="3532314"/>
                </a:lnTo>
                <a:lnTo>
                  <a:pt x="531926" y="3489629"/>
                </a:lnTo>
                <a:lnTo>
                  <a:pt x="493890" y="3478746"/>
                </a:lnTo>
                <a:lnTo>
                  <a:pt x="473087" y="3472802"/>
                </a:lnTo>
                <a:lnTo>
                  <a:pt x="473087" y="3485997"/>
                </a:lnTo>
                <a:lnTo>
                  <a:pt x="473087" y="3591585"/>
                </a:lnTo>
                <a:lnTo>
                  <a:pt x="282105" y="3591585"/>
                </a:lnTo>
                <a:lnTo>
                  <a:pt x="282105" y="3478746"/>
                </a:lnTo>
                <a:lnTo>
                  <a:pt x="447814" y="3478746"/>
                </a:lnTo>
                <a:lnTo>
                  <a:pt x="448233" y="3478885"/>
                </a:lnTo>
                <a:lnTo>
                  <a:pt x="473087" y="3485997"/>
                </a:lnTo>
                <a:lnTo>
                  <a:pt x="473087" y="3472802"/>
                </a:lnTo>
                <a:lnTo>
                  <a:pt x="453682" y="3467239"/>
                </a:lnTo>
                <a:lnTo>
                  <a:pt x="452640" y="3466490"/>
                </a:lnTo>
                <a:lnTo>
                  <a:pt x="451358" y="3466046"/>
                </a:lnTo>
                <a:lnTo>
                  <a:pt x="278371" y="3466046"/>
                </a:lnTo>
                <a:lnTo>
                  <a:pt x="22174" y="3211093"/>
                </a:lnTo>
                <a:lnTo>
                  <a:pt x="15036" y="3200044"/>
                </a:lnTo>
                <a:lnTo>
                  <a:pt x="12661" y="3187446"/>
                </a:lnTo>
                <a:lnTo>
                  <a:pt x="15036" y="3174860"/>
                </a:lnTo>
                <a:lnTo>
                  <a:pt x="22174" y="3163786"/>
                </a:lnTo>
                <a:lnTo>
                  <a:pt x="32715" y="3156788"/>
                </a:lnTo>
                <a:lnTo>
                  <a:pt x="44970" y="3154451"/>
                </a:lnTo>
                <a:lnTo>
                  <a:pt x="57238" y="3156788"/>
                </a:lnTo>
                <a:lnTo>
                  <a:pt x="67767" y="3163786"/>
                </a:lnTo>
                <a:lnTo>
                  <a:pt x="289750" y="3391763"/>
                </a:lnTo>
                <a:lnTo>
                  <a:pt x="291376" y="3392449"/>
                </a:lnTo>
                <a:lnTo>
                  <a:pt x="449046" y="3392449"/>
                </a:lnTo>
                <a:lnTo>
                  <a:pt x="691654" y="3466096"/>
                </a:lnTo>
                <a:lnTo>
                  <a:pt x="701128" y="3471062"/>
                </a:lnTo>
                <a:lnTo>
                  <a:pt x="707758" y="3479101"/>
                </a:lnTo>
                <a:lnTo>
                  <a:pt x="710996" y="3489134"/>
                </a:lnTo>
                <a:lnTo>
                  <a:pt x="710996" y="3463480"/>
                </a:lnTo>
                <a:lnTo>
                  <a:pt x="709079" y="3461169"/>
                </a:lnTo>
                <a:lnTo>
                  <a:pt x="695236" y="3453904"/>
                </a:lnTo>
                <a:lnTo>
                  <a:pt x="487400" y="3390823"/>
                </a:lnTo>
                <a:lnTo>
                  <a:pt x="487400" y="3386963"/>
                </a:lnTo>
                <a:lnTo>
                  <a:pt x="487400" y="3235375"/>
                </a:lnTo>
                <a:lnTo>
                  <a:pt x="704189" y="3235375"/>
                </a:lnTo>
                <a:lnTo>
                  <a:pt x="707034" y="3232531"/>
                </a:lnTo>
                <a:lnTo>
                  <a:pt x="707034" y="3225508"/>
                </a:lnTo>
                <a:lnTo>
                  <a:pt x="704189" y="3222675"/>
                </a:lnTo>
                <a:lnTo>
                  <a:pt x="487400" y="3222675"/>
                </a:lnTo>
                <a:lnTo>
                  <a:pt x="487400" y="3021380"/>
                </a:lnTo>
                <a:lnTo>
                  <a:pt x="470217" y="2980194"/>
                </a:lnTo>
                <a:lnTo>
                  <a:pt x="428802" y="2963100"/>
                </a:lnTo>
                <a:lnTo>
                  <a:pt x="312000" y="2963100"/>
                </a:lnTo>
                <a:lnTo>
                  <a:pt x="300443" y="2956610"/>
                </a:lnTo>
                <a:lnTo>
                  <a:pt x="285089" y="2947987"/>
                </a:lnTo>
                <a:lnTo>
                  <a:pt x="255358" y="2944114"/>
                </a:lnTo>
                <a:lnTo>
                  <a:pt x="226263" y="2951365"/>
                </a:lnTo>
                <a:lnTo>
                  <a:pt x="201231" y="2969603"/>
                </a:lnTo>
                <a:lnTo>
                  <a:pt x="200075" y="2970847"/>
                </a:lnTo>
                <a:lnTo>
                  <a:pt x="199478" y="2972498"/>
                </a:lnTo>
                <a:lnTo>
                  <a:pt x="199618" y="2975876"/>
                </a:lnTo>
                <a:lnTo>
                  <a:pt x="200367" y="2977464"/>
                </a:lnTo>
                <a:lnTo>
                  <a:pt x="311162" y="3078480"/>
                </a:lnTo>
                <a:lnTo>
                  <a:pt x="312699" y="3079026"/>
                </a:lnTo>
                <a:lnTo>
                  <a:pt x="315937" y="3079026"/>
                </a:lnTo>
                <a:lnTo>
                  <a:pt x="317639" y="3078327"/>
                </a:lnTo>
                <a:lnTo>
                  <a:pt x="318897" y="3076968"/>
                </a:lnTo>
                <a:lnTo>
                  <a:pt x="328383" y="3064446"/>
                </a:lnTo>
                <a:lnTo>
                  <a:pt x="328815" y="3063532"/>
                </a:lnTo>
                <a:lnTo>
                  <a:pt x="335114" y="3050514"/>
                </a:lnTo>
                <a:lnTo>
                  <a:pt x="338975" y="3035541"/>
                </a:lnTo>
                <a:lnTo>
                  <a:pt x="339839" y="3019869"/>
                </a:lnTo>
                <a:lnTo>
                  <a:pt x="338416" y="3007944"/>
                </a:lnTo>
                <a:lnTo>
                  <a:pt x="335267" y="2996527"/>
                </a:lnTo>
                <a:lnTo>
                  <a:pt x="330441" y="2985770"/>
                </a:lnTo>
                <a:lnTo>
                  <a:pt x="327113" y="2980588"/>
                </a:lnTo>
                <a:lnTo>
                  <a:pt x="327113" y="3021380"/>
                </a:lnTo>
                <a:lnTo>
                  <a:pt x="326656" y="3032036"/>
                </a:lnTo>
                <a:lnTo>
                  <a:pt x="324180" y="3043237"/>
                </a:lnTo>
                <a:lnTo>
                  <a:pt x="319811" y="3053804"/>
                </a:lnTo>
                <a:lnTo>
                  <a:pt x="313613" y="3063532"/>
                </a:lnTo>
                <a:lnTo>
                  <a:pt x="215125" y="2973730"/>
                </a:lnTo>
                <a:lnTo>
                  <a:pt x="236334" y="2960903"/>
                </a:lnTo>
                <a:lnTo>
                  <a:pt x="260172" y="2956610"/>
                </a:lnTo>
                <a:lnTo>
                  <a:pt x="284073" y="2960992"/>
                </a:lnTo>
                <a:lnTo>
                  <a:pt x="320979" y="2995130"/>
                </a:lnTo>
                <a:lnTo>
                  <a:pt x="327113" y="3021380"/>
                </a:lnTo>
                <a:lnTo>
                  <a:pt x="327113" y="2980588"/>
                </a:lnTo>
                <a:lnTo>
                  <a:pt x="324040" y="2975800"/>
                </a:lnTo>
                <a:lnTo>
                  <a:pt x="428802" y="2975800"/>
                </a:lnTo>
                <a:lnTo>
                  <a:pt x="446659" y="2979394"/>
                </a:lnTo>
                <a:lnTo>
                  <a:pt x="461238" y="2989173"/>
                </a:lnTo>
                <a:lnTo>
                  <a:pt x="471093" y="3003664"/>
                </a:lnTo>
                <a:lnTo>
                  <a:pt x="474700" y="3021380"/>
                </a:lnTo>
                <a:lnTo>
                  <a:pt x="474700" y="3386963"/>
                </a:lnTo>
                <a:lnTo>
                  <a:pt x="451218" y="3379851"/>
                </a:lnTo>
                <a:lnTo>
                  <a:pt x="450608" y="3379749"/>
                </a:lnTo>
                <a:lnTo>
                  <a:pt x="295770" y="3379749"/>
                </a:lnTo>
                <a:lnTo>
                  <a:pt x="76873" y="3154934"/>
                </a:lnTo>
                <a:lnTo>
                  <a:pt x="76136" y="3154451"/>
                </a:lnTo>
                <a:lnTo>
                  <a:pt x="62128" y="3145142"/>
                </a:lnTo>
                <a:lnTo>
                  <a:pt x="44970" y="3141865"/>
                </a:lnTo>
                <a:lnTo>
                  <a:pt x="27813" y="3145142"/>
                </a:lnTo>
                <a:lnTo>
                  <a:pt x="13068" y="3154934"/>
                </a:lnTo>
                <a:lnTo>
                  <a:pt x="3263" y="3170148"/>
                </a:lnTo>
                <a:lnTo>
                  <a:pt x="0" y="3187458"/>
                </a:lnTo>
                <a:lnTo>
                  <a:pt x="3289" y="3204794"/>
                </a:lnTo>
                <a:lnTo>
                  <a:pt x="13144" y="3220034"/>
                </a:lnTo>
                <a:lnTo>
                  <a:pt x="269405" y="3475037"/>
                </a:lnTo>
                <a:lnTo>
                  <a:pt x="269405" y="3601440"/>
                </a:lnTo>
                <a:lnTo>
                  <a:pt x="272249" y="3604285"/>
                </a:lnTo>
                <a:lnTo>
                  <a:pt x="482942" y="3604285"/>
                </a:lnTo>
                <a:lnTo>
                  <a:pt x="485787" y="3601440"/>
                </a:lnTo>
                <a:lnTo>
                  <a:pt x="485787" y="3591585"/>
                </a:lnTo>
                <a:lnTo>
                  <a:pt x="485787" y="3489629"/>
                </a:lnTo>
                <a:lnTo>
                  <a:pt x="674420" y="3543617"/>
                </a:lnTo>
                <a:lnTo>
                  <a:pt x="677976" y="3544112"/>
                </a:lnTo>
                <a:lnTo>
                  <a:pt x="688073" y="3544112"/>
                </a:lnTo>
                <a:lnTo>
                  <a:pt x="694575" y="3542411"/>
                </a:lnTo>
                <a:lnTo>
                  <a:pt x="700481" y="3539071"/>
                </a:lnTo>
                <a:lnTo>
                  <a:pt x="706996" y="3534511"/>
                </a:lnTo>
                <a:lnTo>
                  <a:pt x="709079" y="3532314"/>
                </a:lnTo>
                <a:lnTo>
                  <a:pt x="712393" y="3528822"/>
                </a:lnTo>
                <a:lnTo>
                  <a:pt x="716572" y="3522154"/>
                </a:lnTo>
                <a:lnTo>
                  <a:pt x="719416" y="3514648"/>
                </a:lnTo>
                <a:lnTo>
                  <a:pt x="722477" y="3503358"/>
                </a:lnTo>
                <a:lnTo>
                  <a:pt x="723582" y="3487496"/>
                </a:lnTo>
                <a:close/>
              </a:path>
              <a:path w="1736724" h="6116320">
                <a:moveTo>
                  <a:pt x="723582" y="976007"/>
                </a:moveTo>
                <a:lnTo>
                  <a:pt x="718820" y="961402"/>
                </a:lnTo>
                <a:lnTo>
                  <a:pt x="710996" y="951992"/>
                </a:lnTo>
                <a:lnTo>
                  <a:pt x="710996" y="977646"/>
                </a:lnTo>
                <a:lnTo>
                  <a:pt x="710222" y="988542"/>
                </a:lnTo>
                <a:lnTo>
                  <a:pt x="705205" y="1007008"/>
                </a:lnTo>
                <a:lnTo>
                  <a:pt x="700620" y="1012926"/>
                </a:lnTo>
                <a:lnTo>
                  <a:pt x="688136" y="1019987"/>
                </a:lnTo>
                <a:lnTo>
                  <a:pt x="681075" y="1020826"/>
                </a:lnTo>
                <a:lnTo>
                  <a:pt x="531926" y="978141"/>
                </a:lnTo>
                <a:lnTo>
                  <a:pt x="493890" y="967257"/>
                </a:lnTo>
                <a:lnTo>
                  <a:pt x="473087" y="961313"/>
                </a:lnTo>
                <a:lnTo>
                  <a:pt x="473087" y="974509"/>
                </a:lnTo>
                <a:lnTo>
                  <a:pt x="473087" y="1080096"/>
                </a:lnTo>
                <a:lnTo>
                  <a:pt x="282105" y="1080096"/>
                </a:lnTo>
                <a:lnTo>
                  <a:pt x="282105" y="967257"/>
                </a:lnTo>
                <a:lnTo>
                  <a:pt x="447814" y="967257"/>
                </a:lnTo>
                <a:lnTo>
                  <a:pt x="448233" y="967397"/>
                </a:lnTo>
                <a:lnTo>
                  <a:pt x="473087" y="974509"/>
                </a:lnTo>
                <a:lnTo>
                  <a:pt x="473087" y="961313"/>
                </a:lnTo>
                <a:lnTo>
                  <a:pt x="453682" y="955751"/>
                </a:lnTo>
                <a:lnTo>
                  <a:pt x="452640" y="955001"/>
                </a:lnTo>
                <a:lnTo>
                  <a:pt x="451358" y="954557"/>
                </a:lnTo>
                <a:lnTo>
                  <a:pt x="278371" y="954557"/>
                </a:lnTo>
                <a:lnTo>
                  <a:pt x="22174" y="699604"/>
                </a:lnTo>
                <a:lnTo>
                  <a:pt x="15036" y="688555"/>
                </a:lnTo>
                <a:lnTo>
                  <a:pt x="12661" y="675957"/>
                </a:lnTo>
                <a:lnTo>
                  <a:pt x="15036" y="663371"/>
                </a:lnTo>
                <a:lnTo>
                  <a:pt x="22174" y="652297"/>
                </a:lnTo>
                <a:lnTo>
                  <a:pt x="32715" y="645299"/>
                </a:lnTo>
                <a:lnTo>
                  <a:pt x="44970" y="642962"/>
                </a:lnTo>
                <a:lnTo>
                  <a:pt x="57238" y="645299"/>
                </a:lnTo>
                <a:lnTo>
                  <a:pt x="67767" y="652297"/>
                </a:lnTo>
                <a:lnTo>
                  <a:pt x="289750" y="880275"/>
                </a:lnTo>
                <a:lnTo>
                  <a:pt x="291376" y="880960"/>
                </a:lnTo>
                <a:lnTo>
                  <a:pt x="449046" y="880960"/>
                </a:lnTo>
                <a:lnTo>
                  <a:pt x="691654" y="954608"/>
                </a:lnTo>
                <a:lnTo>
                  <a:pt x="701128" y="959573"/>
                </a:lnTo>
                <a:lnTo>
                  <a:pt x="707758" y="967613"/>
                </a:lnTo>
                <a:lnTo>
                  <a:pt x="710996" y="977646"/>
                </a:lnTo>
                <a:lnTo>
                  <a:pt x="710996" y="951992"/>
                </a:lnTo>
                <a:lnTo>
                  <a:pt x="709079" y="949680"/>
                </a:lnTo>
                <a:lnTo>
                  <a:pt x="695236" y="942416"/>
                </a:lnTo>
                <a:lnTo>
                  <a:pt x="487400" y="879335"/>
                </a:lnTo>
                <a:lnTo>
                  <a:pt x="487400" y="875474"/>
                </a:lnTo>
                <a:lnTo>
                  <a:pt x="487400" y="723887"/>
                </a:lnTo>
                <a:lnTo>
                  <a:pt x="704189" y="723887"/>
                </a:lnTo>
                <a:lnTo>
                  <a:pt x="707034" y="721042"/>
                </a:lnTo>
                <a:lnTo>
                  <a:pt x="707034" y="714019"/>
                </a:lnTo>
                <a:lnTo>
                  <a:pt x="704189" y="711187"/>
                </a:lnTo>
                <a:lnTo>
                  <a:pt x="487400" y="711187"/>
                </a:lnTo>
                <a:lnTo>
                  <a:pt x="487400" y="509892"/>
                </a:lnTo>
                <a:lnTo>
                  <a:pt x="470217" y="468706"/>
                </a:lnTo>
                <a:lnTo>
                  <a:pt x="428802" y="451612"/>
                </a:lnTo>
                <a:lnTo>
                  <a:pt x="312000" y="451612"/>
                </a:lnTo>
                <a:lnTo>
                  <a:pt x="300443" y="445122"/>
                </a:lnTo>
                <a:lnTo>
                  <a:pt x="285089" y="436499"/>
                </a:lnTo>
                <a:lnTo>
                  <a:pt x="255358" y="432625"/>
                </a:lnTo>
                <a:lnTo>
                  <a:pt x="226263" y="439877"/>
                </a:lnTo>
                <a:lnTo>
                  <a:pt x="201231" y="458114"/>
                </a:lnTo>
                <a:lnTo>
                  <a:pt x="200075" y="459359"/>
                </a:lnTo>
                <a:lnTo>
                  <a:pt x="199478" y="461010"/>
                </a:lnTo>
                <a:lnTo>
                  <a:pt x="199618" y="464388"/>
                </a:lnTo>
                <a:lnTo>
                  <a:pt x="200367" y="465975"/>
                </a:lnTo>
                <a:lnTo>
                  <a:pt x="311162" y="566991"/>
                </a:lnTo>
                <a:lnTo>
                  <a:pt x="312699" y="567537"/>
                </a:lnTo>
                <a:lnTo>
                  <a:pt x="315937" y="567537"/>
                </a:lnTo>
                <a:lnTo>
                  <a:pt x="317639" y="566839"/>
                </a:lnTo>
                <a:lnTo>
                  <a:pt x="318897" y="565480"/>
                </a:lnTo>
                <a:lnTo>
                  <a:pt x="328383" y="552958"/>
                </a:lnTo>
                <a:lnTo>
                  <a:pt x="328815" y="552043"/>
                </a:lnTo>
                <a:lnTo>
                  <a:pt x="335114" y="539026"/>
                </a:lnTo>
                <a:lnTo>
                  <a:pt x="338975" y="524052"/>
                </a:lnTo>
                <a:lnTo>
                  <a:pt x="339839" y="508381"/>
                </a:lnTo>
                <a:lnTo>
                  <a:pt x="338416" y="496455"/>
                </a:lnTo>
                <a:lnTo>
                  <a:pt x="335267" y="485038"/>
                </a:lnTo>
                <a:lnTo>
                  <a:pt x="330441" y="474281"/>
                </a:lnTo>
                <a:lnTo>
                  <a:pt x="327113" y="469099"/>
                </a:lnTo>
                <a:lnTo>
                  <a:pt x="327113" y="509892"/>
                </a:lnTo>
                <a:lnTo>
                  <a:pt x="326656" y="520547"/>
                </a:lnTo>
                <a:lnTo>
                  <a:pt x="324180" y="531749"/>
                </a:lnTo>
                <a:lnTo>
                  <a:pt x="319811" y="542315"/>
                </a:lnTo>
                <a:lnTo>
                  <a:pt x="313613" y="552043"/>
                </a:lnTo>
                <a:lnTo>
                  <a:pt x="215125" y="462241"/>
                </a:lnTo>
                <a:lnTo>
                  <a:pt x="236334" y="449414"/>
                </a:lnTo>
                <a:lnTo>
                  <a:pt x="260172" y="445122"/>
                </a:lnTo>
                <a:lnTo>
                  <a:pt x="284073" y="449503"/>
                </a:lnTo>
                <a:lnTo>
                  <a:pt x="320979" y="483641"/>
                </a:lnTo>
                <a:lnTo>
                  <a:pt x="327113" y="509892"/>
                </a:lnTo>
                <a:lnTo>
                  <a:pt x="327113" y="469099"/>
                </a:lnTo>
                <a:lnTo>
                  <a:pt x="324040" y="464312"/>
                </a:lnTo>
                <a:lnTo>
                  <a:pt x="428802" y="464312"/>
                </a:lnTo>
                <a:lnTo>
                  <a:pt x="446659" y="467906"/>
                </a:lnTo>
                <a:lnTo>
                  <a:pt x="461238" y="477685"/>
                </a:lnTo>
                <a:lnTo>
                  <a:pt x="471093" y="492175"/>
                </a:lnTo>
                <a:lnTo>
                  <a:pt x="474700" y="509892"/>
                </a:lnTo>
                <a:lnTo>
                  <a:pt x="474700" y="875474"/>
                </a:lnTo>
                <a:lnTo>
                  <a:pt x="451218" y="868362"/>
                </a:lnTo>
                <a:lnTo>
                  <a:pt x="450608" y="868260"/>
                </a:lnTo>
                <a:lnTo>
                  <a:pt x="295770" y="868260"/>
                </a:lnTo>
                <a:lnTo>
                  <a:pt x="76873" y="643445"/>
                </a:lnTo>
                <a:lnTo>
                  <a:pt x="76136" y="642962"/>
                </a:lnTo>
                <a:lnTo>
                  <a:pt x="62128" y="633653"/>
                </a:lnTo>
                <a:lnTo>
                  <a:pt x="44970" y="630377"/>
                </a:lnTo>
                <a:lnTo>
                  <a:pt x="27813" y="633653"/>
                </a:lnTo>
                <a:lnTo>
                  <a:pt x="13068" y="643445"/>
                </a:lnTo>
                <a:lnTo>
                  <a:pt x="3263" y="658660"/>
                </a:lnTo>
                <a:lnTo>
                  <a:pt x="0" y="675970"/>
                </a:lnTo>
                <a:lnTo>
                  <a:pt x="3289" y="693305"/>
                </a:lnTo>
                <a:lnTo>
                  <a:pt x="13144" y="708545"/>
                </a:lnTo>
                <a:lnTo>
                  <a:pt x="269405" y="963549"/>
                </a:lnTo>
                <a:lnTo>
                  <a:pt x="269405" y="1089952"/>
                </a:lnTo>
                <a:lnTo>
                  <a:pt x="272249" y="1092796"/>
                </a:lnTo>
                <a:lnTo>
                  <a:pt x="482942" y="1092796"/>
                </a:lnTo>
                <a:lnTo>
                  <a:pt x="485787" y="1089952"/>
                </a:lnTo>
                <a:lnTo>
                  <a:pt x="485787" y="1080096"/>
                </a:lnTo>
                <a:lnTo>
                  <a:pt x="485787" y="978141"/>
                </a:lnTo>
                <a:lnTo>
                  <a:pt x="674420" y="1032129"/>
                </a:lnTo>
                <a:lnTo>
                  <a:pt x="677976" y="1032624"/>
                </a:lnTo>
                <a:lnTo>
                  <a:pt x="688073" y="1032624"/>
                </a:lnTo>
                <a:lnTo>
                  <a:pt x="694575" y="1030922"/>
                </a:lnTo>
                <a:lnTo>
                  <a:pt x="700481" y="1027582"/>
                </a:lnTo>
                <a:lnTo>
                  <a:pt x="706996" y="1023023"/>
                </a:lnTo>
                <a:lnTo>
                  <a:pt x="709079" y="1020826"/>
                </a:lnTo>
                <a:lnTo>
                  <a:pt x="712393" y="1017333"/>
                </a:lnTo>
                <a:lnTo>
                  <a:pt x="716572" y="1010666"/>
                </a:lnTo>
                <a:lnTo>
                  <a:pt x="719416" y="1003160"/>
                </a:lnTo>
                <a:lnTo>
                  <a:pt x="722477" y="991870"/>
                </a:lnTo>
                <a:lnTo>
                  <a:pt x="723582" y="976007"/>
                </a:lnTo>
                <a:close/>
              </a:path>
              <a:path w="1736724" h="6116320">
                <a:moveTo>
                  <a:pt x="723912" y="4443196"/>
                </a:moveTo>
                <a:lnTo>
                  <a:pt x="720648" y="4425886"/>
                </a:lnTo>
                <a:lnTo>
                  <a:pt x="711250" y="4411319"/>
                </a:lnTo>
                <a:lnTo>
                  <a:pt x="711250" y="4443209"/>
                </a:lnTo>
                <a:lnTo>
                  <a:pt x="708875" y="4455795"/>
                </a:lnTo>
                <a:lnTo>
                  <a:pt x="701738" y="4466844"/>
                </a:lnTo>
                <a:lnTo>
                  <a:pt x="445541" y="4721796"/>
                </a:lnTo>
                <a:lnTo>
                  <a:pt x="441807" y="4721796"/>
                </a:lnTo>
                <a:lnTo>
                  <a:pt x="441807" y="4734496"/>
                </a:lnTo>
                <a:lnTo>
                  <a:pt x="441807" y="4847336"/>
                </a:lnTo>
                <a:lnTo>
                  <a:pt x="250825" y="4847336"/>
                </a:lnTo>
                <a:lnTo>
                  <a:pt x="250825" y="4745380"/>
                </a:lnTo>
                <a:lnTo>
                  <a:pt x="250825" y="4741748"/>
                </a:lnTo>
                <a:lnTo>
                  <a:pt x="275678" y="4734636"/>
                </a:lnTo>
                <a:lnTo>
                  <a:pt x="276098" y="4734496"/>
                </a:lnTo>
                <a:lnTo>
                  <a:pt x="441807" y="4734496"/>
                </a:lnTo>
                <a:lnTo>
                  <a:pt x="441807" y="4721796"/>
                </a:lnTo>
                <a:lnTo>
                  <a:pt x="272554" y="4721796"/>
                </a:lnTo>
                <a:lnTo>
                  <a:pt x="271272" y="4722241"/>
                </a:lnTo>
                <a:lnTo>
                  <a:pt x="270230" y="4722990"/>
                </a:lnTo>
                <a:lnTo>
                  <a:pt x="42837" y="4788065"/>
                </a:lnTo>
                <a:lnTo>
                  <a:pt x="13690" y="4755781"/>
                </a:lnTo>
                <a:lnTo>
                  <a:pt x="12915" y="4744872"/>
                </a:lnTo>
                <a:lnTo>
                  <a:pt x="16154" y="4734852"/>
                </a:lnTo>
                <a:lnTo>
                  <a:pt x="22783" y="4726800"/>
                </a:lnTo>
                <a:lnTo>
                  <a:pt x="32219" y="4721847"/>
                </a:lnTo>
                <a:lnTo>
                  <a:pt x="274866" y="4648200"/>
                </a:lnTo>
                <a:lnTo>
                  <a:pt x="432536" y="4648200"/>
                </a:lnTo>
                <a:lnTo>
                  <a:pt x="434162" y="4647514"/>
                </a:lnTo>
                <a:lnTo>
                  <a:pt x="438835" y="4642713"/>
                </a:lnTo>
                <a:lnTo>
                  <a:pt x="656145" y="4419536"/>
                </a:lnTo>
                <a:lnTo>
                  <a:pt x="666686" y="4412526"/>
                </a:lnTo>
                <a:lnTo>
                  <a:pt x="678942" y="4410189"/>
                </a:lnTo>
                <a:lnTo>
                  <a:pt x="691210" y="4412526"/>
                </a:lnTo>
                <a:lnTo>
                  <a:pt x="701738" y="4419536"/>
                </a:lnTo>
                <a:lnTo>
                  <a:pt x="708875" y="4430598"/>
                </a:lnTo>
                <a:lnTo>
                  <a:pt x="711250" y="4443209"/>
                </a:lnTo>
                <a:lnTo>
                  <a:pt x="711250" y="4411319"/>
                </a:lnTo>
                <a:lnTo>
                  <a:pt x="710844" y="4410684"/>
                </a:lnTo>
                <a:lnTo>
                  <a:pt x="710107" y="4410189"/>
                </a:lnTo>
                <a:lnTo>
                  <a:pt x="696099" y="4400880"/>
                </a:lnTo>
                <a:lnTo>
                  <a:pt x="678942" y="4397616"/>
                </a:lnTo>
                <a:lnTo>
                  <a:pt x="661784" y="4400880"/>
                </a:lnTo>
                <a:lnTo>
                  <a:pt x="647039" y="4410684"/>
                </a:lnTo>
                <a:lnTo>
                  <a:pt x="428142" y="4635500"/>
                </a:lnTo>
                <a:lnTo>
                  <a:pt x="273304" y="4635500"/>
                </a:lnTo>
                <a:lnTo>
                  <a:pt x="272694" y="4635601"/>
                </a:lnTo>
                <a:lnTo>
                  <a:pt x="249212" y="4642713"/>
                </a:lnTo>
                <a:lnTo>
                  <a:pt x="249212" y="4277131"/>
                </a:lnTo>
                <a:lnTo>
                  <a:pt x="252831" y="4259402"/>
                </a:lnTo>
                <a:lnTo>
                  <a:pt x="262674" y="4244911"/>
                </a:lnTo>
                <a:lnTo>
                  <a:pt x="277266" y="4235132"/>
                </a:lnTo>
                <a:lnTo>
                  <a:pt x="295109" y="4231551"/>
                </a:lnTo>
                <a:lnTo>
                  <a:pt x="399872" y="4231551"/>
                </a:lnTo>
                <a:lnTo>
                  <a:pt x="393471" y="4241508"/>
                </a:lnTo>
                <a:lnTo>
                  <a:pt x="388645" y="4252277"/>
                </a:lnTo>
                <a:lnTo>
                  <a:pt x="385495" y="4263695"/>
                </a:lnTo>
                <a:lnTo>
                  <a:pt x="384073" y="4275620"/>
                </a:lnTo>
                <a:lnTo>
                  <a:pt x="384937" y="4291292"/>
                </a:lnTo>
                <a:lnTo>
                  <a:pt x="405015" y="4332719"/>
                </a:lnTo>
                <a:lnTo>
                  <a:pt x="407974" y="4334776"/>
                </a:lnTo>
                <a:lnTo>
                  <a:pt x="411213" y="4334776"/>
                </a:lnTo>
                <a:lnTo>
                  <a:pt x="523544" y="4233215"/>
                </a:lnTo>
                <a:lnTo>
                  <a:pt x="524433" y="4228249"/>
                </a:lnTo>
                <a:lnTo>
                  <a:pt x="523836" y="4226598"/>
                </a:lnTo>
                <a:lnTo>
                  <a:pt x="522681" y="4225353"/>
                </a:lnTo>
                <a:lnTo>
                  <a:pt x="508787" y="4215231"/>
                </a:lnTo>
                <a:lnTo>
                  <a:pt x="508787" y="4229481"/>
                </a:lnTo>
                <a:lnTo>
                  <a:pt x="410298" y="4319282"/>
                </a:lnTo>
                <a:lnTo>
                  <a:pt x="404101" y="4309542"/>
                </a:lnTo>
                <a:lnTo>
                  <a:pt x="399732" y="4298975"/>
                </a:lnTo>
                <a:lnTo>
                  <a:pt x="397256" y="4287786"/>
                </a:lnTo>
                <a:lnTo>
                  <a:pt x="396798" y="4277131"/>
                </a:lnTo>
                <a:lnTo>
                  <a:pt x="396836" y="4275620"/>
                </a:lnTo>
                <a:lnTo>
                  <a:pt x="398614" y="4263123"/>
                </a:lnTo>
                <a:lnTo>
                  <a:pt x="402945" y="4250880"/>
                </a:lnTo>
                <a:lnTo>
                  <a:pt x="409600" y="4239704"/>
                </a:lnTo>
                <a:lnTo>
                  <a:pt x="416966" y="4231551"/>
                </a:lnTo>
                <a:lnTo>
                  <a:pt x="418452" y="4229900"/>
                </a:lnTo>
                <a:lnTo>
                  <a:pt x="439851" y="4216743"/>
                </a:lnTo>
                <a:lnTo>
                  <a:pt x="463740" y="4212361"/>
                </a:lnTo>
                <a:lnTo>
                  <a:pt x="487578" y="4216641"/>
                </a:lnTo>
                <a:lnTo>
                  <a:pt x="508787" y="4229481"/>
                </a:lnTo>
                <a:lnTo>
                  <a:pt x="508787" y="4215231"/>
                </a:lnTo>
                <a:lnTo>
                  <a:pt x="504850" y="4212361"/>
                </a:lnTo>
                <a:lnTo>
                  <a:pt x="497649" y="4207103"/>
                </a:lnTo>
                <a:lnTo>
                  <a:pt x="468553" y="4199852"/>
                </a:lnTo>
                <a:lnTo>
                  <a:pt x="438823" y="4203725"/>
                </a:lnTo>
                <a:lnTo>
                  <a:pt x="411911" y="4218851"/>
                </a:lnTo>
                <a:lnTo>
                  <a:pt x="295109" y="4218851"/>
                </a:lnTo>
                <a:lnTo>
                  <a:pt x="272326" y="4223436"/>
                </a:lnTo>
                <a:lnTo>
                  <a:pt x="253695" y="4235945"/>
                </a:lnTo>
                <a:lnTo>
                  <a:pt x="241122" y="4254474"/>
                </a:lnTo>
                <a:lnTo>
                  <a:pt x="236512" y="4277131"/>
                </a:lnTo>
                <a:lnTo>
                  <a:pt x="236512" y="4478426"/>
                </a:lnTo>
                <a:lnTo>
                  <a:pt x="19723" y="4478426"/>
                </a:lnTo>
                <a:lnTo>
                  <a:pt x="16878" y="4481258"/>
                </a:lnTo>
                <a:lnTo>
                  <a:pt x="16878" y="4488281"/>
                </a:lnTo>
                <a:lnTo>
                  <a:pt x="19723" y="4491126"/>
                </a:lnTo>
                <a:lnTo>
                  <a:pt x="236512" y="4491126"/>
                </a:lnTo>
                <a:lnTo>
                  <a:pt x="236512" y="4646574"/>
                </a:lnTo>
                <a:lnTo>
                  <a:pt x="28676" y="4709655"/>
                </a:lnTo>
                <a:lnTo>
                  <a:pt x="14833" y="4716907"/>
                </a:lnTo>
                <a:lnTo>
                  <a:pt x="5092" y="4728642"/>
                </a:lnTo>
                <a:lnTo>
                  <a:pt x="330" y="4743234"/>
                </a:lnTo>
                <a:lnTo>
                  <a:pt x="1435" y="4759109"/>
                </a:lnTo>
                <a:lnTo>
                  <a:pt x="23431" y="4794821"/>
                </a:lnTo>
                <a:lnTo>
                  <a:pt x="35839" y="4799863"/>
                </a:lnTo>
                <a:lnTo>
                  <a:pt x="45935" y="4799863"/>
                </a:lnTo>
                <a:lnTo>
                  <a:pt x="49491" y="4799368"/>
                </a:lnTo>
                <a:lnTo>
                  <a:pt x="88988" y="4788065"/>
                </a:lnTo>
                <a:lnTo>
                  <a:pt x="238125" y="4745380"/>
                </a:lnTo>
                <a:lnTo>
                  <a:pt x="238125" y="4857191"/>
                </a:lnTo>
                <a:lnTo>
                  <a:pt x="240969" y="4860036"/>
                </a:lnTo>
                <a:lnTo>
                  <a:pt x="451662" y="4860036"/>
                </a:lnTo>
                <a:lnTo>
                  <a:pt x="454507" y="4857191"/>
                </a:lnTo>
                <a:lnTo>
                  <a:pt x="454507" y="4847336"/>
                </a:lnTo>
                <a:lnTo>
                  <a:pt x="454507" y="4734496"/>
                </a:lnTo>
                <a:lnTo>
                  <a:pt x="454507" y="4730788"/>
                </a:lnTo>
                <a:lnTo>
                  <a:pt x="710768" y="4475785"/>
                </a:lnTo>
                <a:lnTo>
                  <a:pt x="720623" y="4460532"/>
                </a:lnTo>
                <a:lnTo>
                  <a:pt x="723912" y="4443196"/>
                </a:lnTo>
                <a:close/>
              </a:path>
              <a:path w="1736724" h="6116320">
                <a:moveTo>
                  <a:pt x="723912" y="1931708"/>
                </a:moveTo>
                <a:lnTo>
                  <a:pt x="720648" y="1914398"/>
                </a:lnTo>
                <a:lnTo>
                  <a:pt x="711250" y="1899831"/>
                </a:lnTo>
                <a:lnTo>
                  <a:pt x="711250" y="1931720"/>
                </a:lnTo>
                <a:lnTo>
                  <a:pt x="708875" y="1944306"/>
                </a:lnTo>
                <a:lnTo>
                  <a:pt x="701738" y="1955355"/>
                </a:lnTo>
                <a:lnTo>
                  <a:pt x="445541" y="2210308"/>
                </a:lnTo>
                <a:lnTo>
                  <a:pt x="441807" y="2210308"/>
                </a:lnTo>
                <a:lnTo>
                  <a:pt x="441807" y="2223008"/>
                </a:lnTo>
                <a:lnTo>
                  <a:pt x="441807" y="2335847"/>
                </a:lnTo>
                <a:lnTo>
                  <a:pt x="250825" y="2335847"/>
                </a:lnTo>
                <a:lnTo>
                  <a:pt x="250825" y="2233892"/>
                </a:lnTo>
                <a:lnTo>
                  <a:pt x="250825" y="2230259"/>
                </a:lnTo>
                <a:lnTo>
                  <a:pt x="275678" y="2223147"/>
                </a:lnTo>
                <a:lnTo>
                  <a:pt x="276098" y="2223008"/>
                </a:lnTo>
                <a:lnTo>
                  <a:pt x="441807" y="2223008"/>
                </a:lnTo>
                <a:lnTo>
                  <a:pt x="441807" y="2210308"/>
                </a:lnTo>
                <a:lnTo>
                  <a:pt x="272554" y="2210308"/>
                </a:lnTo>
                <a:lnTo>
                  <a:pt x="271272" y="2210752"/>
                </a:lnTo>
                <a:lnTo>
                  <a:pt x="270230" y="2211501"/>
                </a:lnTo>
                <a:lnTo>
                  <a:pt x="42837" y="2276576"/>
                </a:lnTo>
                <a:lnTo>
                  <a:pt x="13690" y="2244293"/>
                </a:lnTo>
                <a:lnTo>
                  <a:pt x="12915" y="2233384"/>
                </a:lnTo>
                <a:lnTo>
                  <a:pt x="16154" y="2223363"/>
                </a:lnTo>
                <a:lnTo>
                  <a:pt x="22783" y="2215311"/>
                </a:lnTo>
                <a:lnTo>
                  <a:pt x="32219" y="2210358"/>
                </a:lnTo>
                <a:lnTo>
                  <a:pt x="274866" y="2136711"/>
                </a:lnTo>
                <a:lnTo>
                  <a:pt x="432536" y="2136711"/>
                </a:lnTo>
                <a:lnTo>
                  <a:pt x="434162" y="2136025"/>
                </a:lnTo>
                <a:lnTo>
                  <a:pt x="438835" y="2131225"/>
                </a:lnTo>
                <a:lnTo>
                  <a:pt x="656145" y="1908048"/>
                </a:lnTo>
                <a:lnTo>
                  <a:pt x="666686" y="1901037"/>
                </a:lnTo>
                <a:lnTo>
                  <a:pt x="678942" y="1898700"/>
                </a:lnTo>
                <a:lnTo>
                  <a:pt x="691210" y="1901037"/>
                </a:lnTo>
                <a:lnTo>
                  <a:pt x="701738" y="1908048"/>
                </a:lnTo>
                <a:lnTo>
                  <a:pt x="708875" y="1919109"/>
                </a:lnTo>
                <a:lnTo>
                  <a:pt x="711250" y="1931720"/>
                </a:lnTo>
                <a:lnTo>
                  <a:pt x="711250" y="1899831"/>
                </a:lnTo>
                <a:lnTo>
                  <a:pt x="710844" y="1899196"/>
                </a:lnTo>
                <a:lnTo>
                  <a:pt x="710107" y="1898700"/>
                </a:lnTo>
                <a:lnTo>
                  <a:pt x="696099" y="1889391"/>
                </a:lnTo>
                <a:lnTo>
                  <a:pt x="678942" y="1886127"/>
                </a:lnTo>
                <a:lnTo>
                  <a:pt x="661784" y="1889391"/>
                </a:lnTo>
                <a:lnTo>
                  <a:pt x="647039" y="1899196"/>
                </a:lnTo>
                <a:lnTo>
                  <a:pt x="428142" y="2124011"/>
                </a:lnTo>
                <a:lnTo>
                  <a:pt x="273304" y="2124011"/>
                </a:lnTo>
                <a:lnTo>
                  <a:pt x="272694" y="2124113"/>
                </a:lnTo>
                <a:lnTo>
                  <a:pt x="249212" y="2131225"/>
                </a:lnTo>
                <a:lnTo>
                  <a:pt x="249212" y="1765642"/>
                </a:lnTo>
                <a:lnTo>
                  <a:pt x="252831" y="1747913"/>
                </a:lnTo>
                <a:lnTo>
                  <a:pt x="262674" y="1733423"/>
                </a:lnTo>
                <a:lnTo>
                  <a:pt x="277266" y="1723644"/>
                </a:lnTo>
                <a:lnTo>
                  <a:pt x="295109" y="1720062"/>
                </a:lnTo>
                <a:lnTo>
                  <a:pt x="399872" y="1720062"/>
                </a:lnTo>
                <a:lnTo>
                  <a:pt x="393471" y="1730019"/>
                </a:lnTo>
                <a:lnTo>
                  <a:pt x="388645" y="1740789"/>
                </a:lnTo>
                <a:lnTo>
                  <a:pt x="385495" y="1752206"/>
                </a:lnTo>
                <a:lnTo>
                  <a:pt x="384073" y="1764131"/>
                </a:lnTo>
                <a:lnTo>
                  <a:pt x="384937" y="1779803"/>
                </a:lnTo>
                <a:lnTo>
                  <a:pt x="405015" y="1821230"/>
                </a:lnTo>
                <a:lnTo>
                  <a:pt x="407974" y="1823288"/>
                </a:lnTo>
                <a:lnTo>
                  <a:pt x="411213" y="1823288"/>
                </a:lnTo>
                <a:lnTo>
                  <a:pt x="523544" y="1721726"/>
                </a:lnTo>
                <a:lnTo>
                  <a:pt x="524433" y="1716760"/>
                </a:lnTo>
                <a:lnTo>
                  <a:pt x="523836" y="1715109"/>
                </a:lnTo>
                <a:lnTo>
                  <a:pt x="522681" y="1713865"/>
                </a:lnTo>
                <a:lnTo>
                  <a:pt x="508787" y="1703743"/>
                </a:lnTo>
                <a:lnTo>
                  <a:pt x="508787" y="1717992"/>
                </a:lnTo>
                <a:lnTo>
                  <a:pt x="410298" y="1807794"/>
                </a:lnTo>
                <a:lnTo>
                  <a:pt x="404101" y="1798053"/>
                </a:lnTo>
                <a:lnTo>
                  <a:pt x="399732" y="1787486"/>
                </a:lnTo>
                <a:lnTo>
                  <a:pt x="397256" y="1776298"/>
                </a:lnTo>
                <a:lnTo>
                  <a:pt x="396798" y="1765642"/>
                </a:lnTo>
                <a:lnTo>
                  <a:pt x="396836" y="1764131"/>
                </a:lnTo>
                <a:lnTo>
                  <a:pt x="398614" y="1751634"/>
                </a:lnTo>
                <a:lnTo>
                  <a:pt x="402945" y="1739392"/>
                </a:lnTo>
                <a:lnTo>
                  <a:pt x="409600" y="1728216"/>
                </a:lnTo>
                <a:lnTo>
                  <a:pt x="416966" y="1720062"/>
                </a:lnTo>
                <a:lnTo>
                  <a:pt x="418452" y="1718411"/>
                </a:lnTo>
                <a:lnTo>
                  <a:pt x="439851" y="1705254"/>
                </a:lnTo>
                <a:lnTo>
                  <a:pt x="463740" y="1700872"/>
                </a:lnTo>
                <a:lnTo>
                  <a:pt x="487578" y="1705152"/>
                </a:lnTo>
                <a:lnTo>
                  <a:pt x="508787" y="1717992"/>
                </a:lnTo>
                <a:lnTo>
                  <a:pt x="508787" y="1703743"/>
                </a:lnTo>
                <a:lnTo>
                  <a:pt x="504850" y="1700872"/>
                </a:lnTo>
                <a:lnTo>
                  <a:pt x="497649" y="1695615"/>
                </a:lnTo>
                <a:lnTo>
                  <a:pt x="468553" y="1688363"/>
                </a:lnTo>
                <a:lnTo>
                  <a:pt x="438823" y="1692236"/>
                </a:lnTo>
                <a:lnTo>
                  <a:pt x="411911" y="1707362"/>
                </a:lnTo>
                <a:lnTo>
                  <a:pt x="295109" y="1707362"/>
                </a:lnTo>
                <a:lnTo>
                  <a:pt x="272326" y="1711947"/>
                </a:lnTo>
                <a:lnTo>
                  <a:pt x="253695" y="1724456"/>
                </a:lnTo>
                <a:lnTo>
                  <a:pt x="241122" y="1742986"/>
                </a:lnTo>
                <a:lnTo>
                  <a:pt x="236512" y="1765642"/>
                </a:lnTo>
                <a:lnTo>
                  <a:pt x="236512" y="1966937"/>
                </a:lnTo>
                <a:lnTo>
                  <a:pt x="19723" y="1966937"/>
                </a:lnTo>
                <a:lnTo>
                  <a:pt x="16878" y="1969770"/>
                </a:lnTo>
                <a:lnTo>
                  <a:pt x="16878" y="1976793"/>
                </a:lnTo>
                <a:lnTo>
                  <a:pt x="19723" y="1979637"/>
                </a:lnTo>
                <a:lnTo>
                  <a:pt x="236512" y="1979637"/>
                </a:lnTo>
                <a:lnTo>
                  <a:pt x="236512" y="2135086"/>
                </a:lnTo>
                <a:lnTo>
                  <a:pt x="28676" y="2198166"/>
                </a:lnTo>
                <a:lnTo>
                  <a:pt x="14833" y="2205418"/>
                </a:lnTo>
                <a:lnTo>
                  <a:pt x="5092" y="2217153"/>
                </a:lnTo>
                <a:lnTo>
                  <a:pt x="330" y="2231745"/>
                </a:lnTo>
                <a:lnTo>
                  <a:pt x="1435" y="2247620"/>
                </a:lnTo>
                <a:lnTo>
                  <a:pt x="23431" y="2283333"/>
                </a:lnTo>
                <a:lnTo>
                  <a:pt x="35839" y="2288375"/>
                </a:lnTo>
                <a:lnTo>
                  <a:pt x="45935" y="2288375"/>
                </a:lnTo>
                <a:lnTo>
                  <a:pt x="49491" y="2287879"/>
                </a:lnTo>
                <a:lnTo>
                  <a:pt x="88988" y="2276576"/>
                </a:lnTo>
                <a:lnTo>
                  <a:pt x="238125" y="2233892"/>
                </a:lnTo>
                <a:lnTo>
                  <a:pt x="238125" y="2345702"/>
                </a:lnTo>
                <a:lnTo>
                  <a:pt x="240969" y="2348547"/>
                </a:lnTo>
                <a:lnTo>
                  <a:pt x="451662" y="2348547"/>
                </a:lnTo>
                <a:lnTo>
                  <a:pt x="454507" y="2345702"/>
                </a:lnTo>
                <a:lnTo>
                  <a:pt x="454507" y="2335847"/>
                </a:lnTo>
                <a:lnTo>
                  <a:pt x="454507" y="2223008"/>
                </a:lnTo>
                <a:lnTo>
                  <a:pt x="454507" y="2219299"/>
                </a:lnTo>
                <a:lnTo>
                  <a:pt x="710768" y="1964296"/>
                </a:lnTo>
                <a:lnTo>
                  <a:pt x="720623" y="1949043"/>
                </a:lnTo>
                <a:lnTo>
                  <a:pt x="723912" y="1931708"/>
                </a:lnTo>
                <a:close/>
              </a:path>
              <a:path w="1736724" h="6116320">
                <a:moveTo>
                  <a:pt x="1575447" y="4453648"/>
                </a:moveTo>
                <a:lnTo>
                  <a:pt x="1572133" y="4436034"/>
                </a:lnTo>
                <a:lnTo>
                  <a:pt x="1562836" y="4421568"/>
                </a:lnTo>
                <a:lnTo>
                  <a:pt x="1562836" y="4453712"/>
                </a:lnTo>
                <a:lnTo>
                  <a:pt x="1560347" y="4466577"/>
                </a:lnTo>
                <a:lnTo>
                  <a:pt x="1553057" y="4477918"/>
                </a:lnTo>
                <a:lnTo>
                  <a:pt x="1542313" y="4485094"/>
                </a:lnTo>
                <a:lnTo>
                  <a:pt x="1529816" y="4487481"/>
                </a:lnTo>
                <a:lnTo>
                  <a:pt x="1517332" y="4485081"/>
                </a:lnTo>
                <a:lnTo>
                  <a:pt x="1506613" y="4477918"/>
                </a:lnTo>
                <a:lnTo>
                  <a:pt x="1254379" y="4175760"/>
                </a:lnTo>
                <a:lnTo>
                  <a:pt x="1553514" y="4429811"/>
                </a:lnTo>
                <a:lnTo>
                  <a:pt x="1560537" y="4440910"/>
                </a:lnTo>
                <a:lnTo>
                  <a:pt x="1562836" y="4453712"/>
                </a:lnTo>
                <a:lnTo>
                  <a:pt x="1562836" y="4421568"/>
                </a:lnTo>
                <a:lnTo>
                  <a:pt x="1562188" y="4420552"/>
                </a:lnTo>
                <a:lnTo>
                  <a:pt x="1273975" y="4175760"/>
                </a:lnTo>
                <a:lnTo>
                  <a:pt x="1206055" y="4118064"/>
                </a:lnTo>
                <a:lnTo>
                  <a:pt x="1205915" y="4118038"/>
                </a:lnTo>
                <a:lnTo>
                  <a:pt x="1205509" y="4117733"/>
                </a:lnTo>
                <a:lnTo>
                  <a:pt x="1204023" y="4117022"/>
                </a:lnTo>
                <a:lnTo>
                  <a:pt x="1203439" y="4116870"/>
                </a:lnTo>
                <a:lnTo>
                  <a:pt x="1203312" y="4116768"/>
                </a:lnTo>
                <a:lnTo>
                  <a:pt x="1075944" y="4094340"/>
                </a:lnTo>
                <a:lnTo>
                  <a:pt x="1079309" y="3952798"/>
                </a:lnTo>
                <a:lnTo>
                  <a:pt x="1076528" y="3949890"/>
                </a:lnTo>
                <a:lnTo>
                  <a:pt x="1073023" y="3949801"/>
                </a:lnTo>
                <a:lnTo>
                  <a:pt x="1068997" y="3949789"/>
                </a:lnTo>
                <a:lnTo>
                  <a:pt x="1066609" y="3952506"/>
                </a:lnTo>
                <a:lnTo>
                  <a:pt x="1063231" y="4094340"/>
                </a:lnTo>
                <a:lnTo>
                  <a:pt x="1063231" y="4100030"/>
                </a:lnTo>
                <a:lnTo>
                  <a:pt x="1067892" y="4105694"/>
                </a:lnTo>
                <a:lnTo>
                  <a:pt x="1068095" y="4105846"/>
                </a:lnTo>
                <a:lnTo>
                  <a:pt x="1198664" y="4128846"/>
                </a:lnTo>
                <a:lnTo>
                  <a:pt x="1497164" y="4486402"/>
                </a:lnTo>
                <a:lnTo>
                  <a:pt x="1504302" y="4492485"/>
                </a:lnTo>
                <a:lnTo>
                  <a:pt x="1512239" y="4496905"/>
                </a:lnTo>
                <a:lnTo>
                  <a:pt x="1520863" y="4499610"/>
                </a:lnTo>
                <a:lnTo>
                  <a:pt x="1529842" y="4500511"/>
                </a:lnTo>
                <a:lnTo>
                  <a:pt x="1538859" y="4499597"/>
                </a:lnTo>
                <a:lnTo>
                  <a:pt x="1547380" y="4496955"/>
                </a:lnTo>
                <a:lnTo>
                  <a:pt x="1555229" y="4492637"/>
                </a:lnTo>
                <a:lnTo>
                  <a:pt x="1561312" y="4487481"/>
                </a:lnTo>
                <a:lnTo>
                  <a:pt x="1562188" y="4486745"/>
                </a:lnTo>
                <a:lnTo>
                  <a:pt x="1572133" y="4471276"/>
                </a:lnTo>
                <a:lnTo>
                  <a:pt x="1575447" y="4453648"/>
                </a:lnTo>
                <a:close/>
              </a:path>
              <a:path w="1736724" h="6116320">
                <a:moveTo>
                  <a:pt x="1575447" y="1935911"/>
                </a:moveTo>
                <a:lnTo>
                  <a:pt x="1572133" y="1918296"/>
                </a:lnTo>
                <a:lnTo>
                  <a:pt x="1562836" y="1903831"/>
                </a:lnTo>
                <a:lnTo>
                  <a:pt x="1562836" y="1935975"/>
                </a:lnTo>
                <a:lnTo>
                  <a:pt x="1560347" y="1948840"/>
                </a:lnTo>
                <a:lnTo>
                  <a:pt x="1553057" y="1960181"/>
                </a:lnTo>
                <a:lnTo>
                  <a:pt x="1542313" y="1967357"/>
                </a:lnTo>
                <a:lnTo>
                  <a:pt x="1529816" y="1969744"/>
                </a:lnTo>
                <a:lnTo>
                  <a:pt x="1517332" y="1967344"/>
                </a:lnTo>
                <a:lnTo>
                  <a:pt x="1506613" y="1960181"/>
                </a:lnTo>
                <a:lnTo>
                  <a:pt x="1254379" y="1658023"/>
                </a:lnTo>
                <a:lnTo>
                  <a:pt x="1553514" y="1912073"/>
                </a:lnTo>
                <a:lnTo>
                  <a:pt x="1560537" y="1923173"/>
                </a:lnTo>
                <a:lnTo>
                  <a:pt x="1562836" y="1935975"/>
                </a:lnTo>
                <a:lnTo>
                  <a:pt x="1562836" y="1903831"/>
                </a:lnTo>
                <a:lnTo>
                  <a:pt x="1562188" y="1902815"/>
                </a:lnTo>
                <a:lnTo>
                  <a:pt x="1273975" y="1658023"/>
                </a:lnTo>
                <a:lnTo>
                  <a:pt x="1206055" y="1600327"/>
                </a:lnTo>
                <a:lnTo>
                  <a:pt x="1205915" y="1600301"/>
                </a:lnTo>
                <a:lnTo>
                  <a:pt x="1205509" y="1599996"/>
                </a:lnTo>
                <a:lnTo>
                  <a:pt x="1204023" y="1599285"/>
                </a:lnTo>
                <a:lnTo>
                  <a:pt x="1203439" y="1599133"/>
                </a:lnTo>
                <a:lnTo>
                  <a:pt x="1203312" y="1599031"/>
                </a:lnTo>
                <a:lnTo>
                  <a:pt x="1075944" y="1576603"/>
                </a:lnTo>
                <a:lnTo>
                  <a:pt x="1079309" y="1435061"/>
                </a:lnTo>
                <a:lnTo>
                  <a:pt x="1076528" y="1432153"/>
                </a:lnTo>
                <a:lnTo>
                  <a:pt x="1073023" y="1432064"/>
                </a:lnTo>
                <a:lnTo>
                  <a:pt x="1068997" y="1432052"/>
                </a:lnTo>
                <a:lnTo>
                  <a:pt x="1066609" y="1434769"/>
                </a:lnTo>
                <a:lnTo>
                  <a:pt x="1063231" y="1576603"/>
                </a:lnTo>
                <a:lnTo>
                  <a:pt x="1063231" y="1582293"/>
                </a:lnTo>
                <a:lnTo>
                  <a:pt x="1067892" y="1587957"/>
                </a:lnTo>
                <a:lnTo>
                  <a:pt x="1068095" y="1588109"/>
                </a:lnTo>
                <a:lnTo>
                  <a:pt x="1198664" y="1611109"/>
                </a:lnTo>
                <a:lnTo>
                  <a:pt x="1497164" y="1968665"/>
                </a:lnTo>
                <a:lnTo>
                  <a:pt x="1504302" y="1974748"/>
                </a:lnTo>
                <a:lnTo>
                  <a:pt x="1512239" y="1979168"/>
                </a:lnTo>
                <a:lnTo>
                  <a:pt x="1520863" y="1981873"/>
                </a:lnTo>
                <a:lnTo>
                  <a:pt x="1529842" y="1982774"/>
                </a:lnTo>
                <a:lnTo>
                  <a:pt x="1538859" y="1981860"/>
                </a:lnTo>
                <a:lnTo>
                  <a:pt x="1547380" y="1979218"/>
                </a:lnTo>
                <a:lnTo>
                  <a:pt x="1555229" y="1974900"/>
                </a:lnTo>
                <a:lnTo>
                  <a:pt x="1561312" y="1969744"/>
                </a:lnTo>
                <a:lnTo>
                  <a:pt x="1562188" y="1969008"/>
                </a:lnTo>
                <a:lnTo>
                  <a:pt x="1572133" y="1953539"/>
                </a:lnTo>
                <a:lnTo>
                  <a:pt x="1575447" y="1935911"/>
                </a:lnTo>
                <a:close/>
              </a:path>
              <a:path w="1736724" h="6116320">
                <a:moveTo>
                  <a:pt x="1624368" y="5153152"/>
                </a:moveTo>
                <a:lnTo>
                  <a:pt x="1615376" y="5107394"/>
                </a:lnTo>
                <a:lnTo>
                  <a:pt x="1611668" y="5101742"/>
                </a:lnTo>
                <a:lnTo>
                  <a:pt x="1611668" y="5153152"/>
                </a:lnTo>
                <a:lnTo>
                  <a:pt x="1603679" y="5193970"/>
                </a:lnTo>
                <a:lnTo>
                  <a:pt x="1581899" y="5227332"/>
                </a:lnTo>
                <a:lnTo>
                  <a:pt x="1549615" y="5249850"/>
                </a:lnTo>
                <a:lnTo>
                  <a:pt x="1510144" y="5258117"/>
                </a:lnTo>
                <a:lnTo>
                  <a:pt x="1470660" y="5249850"/>
                </a:lnTo>
                <a:lnTo>
                  <a:pt x="1461579" y="5243525"/>
                </a:lnTo>
                <a:lnTo>
                  <a:pt x="1438389" y="5227332"/>
                </a:lnTo>
                <a:lnTo>
                  <a:pt x="1416608" y="5193970"/>
                </a:lnTo>
                <a:lnTo>
                  <a:pt x="1408620" y="5153152"/>
                </a:lnTo>
                <a:lnTo>
                  <a:pt x="1416608" y="5112321"/>
                </a:lnTo>
                <a:lnTo>
                  <a:pt x="1438389" y="5078958"/>
                </a:lnTo>
                <a:lnTo>
                  <a:pt x="1470660" y="5056441"/>
                </a:lnTo>
                <a:lnTo>
                  <a:pt x="1510144" y="5048186"/>
                </a:lnTo>
                <a:lnTo>
                  <a:pt x="1549615" y="5056441"/>
                </a:lnTo>
                <a:lnTo>
                  <a:pt x="1581899" y="5078958"/>
                </a:lnTo>
                <a:lnTo>
                  <a:pt x="1603679" y="5112321"/>
                </a:lnTo>
                <a:lnTo>
                  <a:pt x="1611668" y="5153152"/>
                </a:lnTo>
                <a:lnTo>
                  <a:pt x="1611668" y="5101742"/>
                </a:lnTo>
                <a:lnTo>
                  <a:pt x="1590865" y="5069979"/>
                </a:lnTo>
                <a:lnTo>
                  <a:pt x="1559509" y="5048186"/>
                </a:lnTo>
                <a:lnTo>
                  <a:pt x="1554556" y="5044745"/>
                </a:lnTo>
                <a:lnTo>
                  <a:pt x="1510144" y="5035486"/>
                </a:lnTo>
                <a:lnTo>
                  <a:pt x="1465719" y="5044745"/>
                </a:lnTo>
                <a:lnTo>
                  <a:pt x="1429410" y="5069979"/>
                </a:lnTo>
                <a:lnTo>
                  <a:pt x="1404912" y="5107394"/>
                </a:lnTo>
                <a:lnTo>
                  <a:pt x="1395920" y="5153152"/>
                </a:lnTo>
                <a:lnTo>
                  <a:pt x="1398092" y="5175986"/>
                </a:lnTo>
                <a:lnTo>
                  <a:pt x="1404327" y="5197322"/>
                </a:lnTo>
                <a:lnTo>
                  <a:pt x="1414195" y="5216766"/>
                </a:lnTo>
                <a:lnTo>
                  <a:pt x="1427276" y="5233886"/>
                </a:lnTo>
                <a:lnTo>
                  <a:pt x="1384185" y="5270500"/>
                </a:lnTo>
                <a:lnTo>
                  <a:pt x="1384185" y="5287149"/>
                </a:lnTo>
                <a:lnTo>
                  <a:pt x="1131951" y="5589308"/>
                </a:lnTo>
                <a:lnTo>
                  <a:pt x="1121206" y="5596483"/>
                </a:lnTo>
                <a:lnTo>
                  <a:pt x="1108722" y="5598871"/>
                </a:lnTo>
                <a:lnTo>
                  <a:pt x="1096238" y="5596483"/>
                </a:lnTo>
                <a:lnTo>
                  <a:pt x="1085494" y="5589308"/>
                </a:lnTo>
                <a:lnTo>
                  <a:pt x="1078191" y="5577967"/>
                </a:lnTo>
                <a:lnTo>
                  <a:pt x="1075715" y="5565089"/>
                </a:lnTo>
                <a:lnTo>
                  <a:pt x="1078001" y="5552313"/>
                </a:lnTo>
                <a:lnTo>
                  <a:pt x="1085037" y="5541213"/>
                </a:lnTo>
                <a:lnTo>
                  <a:pt x="1384185" y="5287149"/>
                </a:lnTo>
                <a:lnTo>
                  <a:pt x="1384185" y="5270500"/>
                </a:lnTo>
                <a:lnTo>
                  <a:pt x="1076363" y="5531955"/>
                </a:lnTo>
                <a:lnTo>
                  <a:pt x="1066419" y="5547423"/>
                </a:lnTo>
                <a:lnTo>
                  <a:pt x="1063117" y="5565038"/>
                </a:lnTo>
                <a:lnTo>
                  <a:pt x="1066419" y="5582666"/>
                </a:lnTo>
                <a:lnTo>
                  <a:pt x="1099693" y="5610999"/>
                </a:lnTo>
                <a:lnTo>
                  <a:pt x="1108722" y="5611901"/>
                </a:lnTo>
                <a:lnTo>
                  <a:pt x="1117739" y="5610987"/>
                </a:lnTo>
                <a:lnTo>
                  <a:pt x="1126312" y="5608294"/>
                </a:lnTo>
                <a:lnTo>
                  <a:pt x="1134249" y="5603887"/>
                </a:lnTo>
                <a:lnTo>
                  <a:pt x="1140117" y="5598871"/>
                </a:lnTo>
                <a:lnTo>
                  <a:pt x="1141387" y="5597791"/>
                </a:lnTo>
                <a:lnTo>
                  <a:pt x="1400695" y="5287149"/>
                </a:lnTo>
                <a:lnTo>
                  <a:pt x="1437119" y="5243525"/>
                </a:lnTo>
                <a:lnTo>
                  <a:pt x="1452994" y="5254968"/>
                </a:lnTo>
                <a:lnTo>
                  <a:pt x="1470660" y="5263553"/>
                </a:lnTo>
                <a:lnTo>
                  <a:pt x="1489811" y="5268938"/>
                </a:lnTo>
                <a:lnTo>
                  <a:pt x="1510144" y="5270817"/>
                </a:lnTo>
                <a:lnTo>
                  <a:pt x="1554556" y="5261546"/>
                </a:lnTo>
                <a:lnTo>
                  <a:pt x="1559509" y="5258117"/>
                </a:lnTo>
                <a:lnTo>
                  <a:pt x="1590865" y="5236311"/>
                </a:lnTo>
                <a:lnTo>
                  <a:pt x="1615376" y="5198910"/>
                </a:lnTo>
                <a:lnTo>
                  <a:pt x="1624368" y="5153152"/>
                </a:lnTo>
                <a:close/>
              </a:path>
              <a:path w="1736724" h="6116320">
                <a:moveTo>
                  <a:pt x="1624368" y="2635415"/>
                </a:moveTo>
                <a:lnTo>
                  <a:pt x="1615376" y="2589657"/>
                </a:lnTo>
                <a:lnTo>
                  <a:pt x="1611668" y="2584005"/>
                </a:lnTo>
                <a:lnTo>
                  <a:pt x="1611668" y="2635415"/>
                </a:lnTo>
                <a:lnTo>
                  <a:pt x="1603679" y="2676233"/>
                </a:lnTo>
                <a:lnTo>
                  <a:pt x="1581899" y="2709595"/>
                </a:lnTo>
                <a:lnTo>
                  <a:pt x="1549615" y="2732113"/>
                </a:lnTo>
                <a:lnTo>
                  <a:pt x="1510144" y="2740380"/>
                </a:lnTo>
                <a:lnTo>
                  <a:pt x="1470660" y="2732113"/>
                </a:lnTo>
                <a:lnTo>
                  <a:pt x="1461579" y="2725788"/>
                </a:lnTo>
                <a:lnTo>
                  <a:pt x="1438389" y="2709595"/>
                </a:lnTo>
                <a:lnTo>
                  <a:pt x="1416608" y="2676233"/>
                </a:lnTo>
                <a:lnTo>
                  <a:pt x="1408620" y="2635415"/>
                </a:lnTo>
                <a:lnTo>
                  <a:pt x="1416608" y="2594584"/>
                </a:lnTo>
                <a:lnTo>
                  <a:pt x="1438389" y="2561221"/>
                </a:lnTo>
                <a:lnTo>
                  <a:pt x="1470660" y="2538704"/>
                </a:lnTo>
                <a:lnTo>
                  <a:pt x="1510144" y="2530449"/>
                </a:lnTo>
                <a:lnTo>
                  <a:pt x="1549615" y="2538704"/>
                </a:lnTo>
                <a:lnTo>
                  <a:pt x="1581899" y="2561221"/>
                </a:lnTo>
                <a:lnTo>
                  <a:pt x="1603679" y="2594584"/>
                </a:lnTo>
                <a:lnTo>
                  <a:pt x="1611668" y="2635415"/>
                </a:lnTo>
                <a:lnTo>
                  <a:pt x="1611668" y="2584005"/>
                </a:lnTo>
                <a:lnTo>
                  <a:pt x="1590865" y="2552242"/>
                </a:lnTo>
                <a:lnTo>
                  <a:pt x="1559509" y="2530449"/>
                </a:lnTo>
                <a:lnTo>
                  <a:pt x="1554556" y="2527008"/>
                </a:lnTo>
                <a:lnTo>
                  <a:pt x="1510144" y="2517749"/>
                </a:lnTo>
                <a:lnTo>
                  <a:pt x="1465719" y="2527008"/>
                </a:lnTo>
                <a:lnTo>
                  <a:pt x="1429410" y="2552242"/>
                </a:lnTo>
                <a:lnTo>
                  <a:pt x="1404912" y="2589657"/>
                </a:lnTo>
                <a:lnTo>
                  <a:pt x="1395920" y="2635415"/>
                </a:lnTo>
                <a:lnTo>
                  <a:pt x="1398092" y="2658249"/>
                </a:lnTo>
                <a:lnTo>
                  <a:pt x="1404327" y="2679585"/>
                </a:lnTo>
                <a:lnTo>
                  <a:pt x="1414195" y="2699029"/>
                </a:lnTo>
                <a:lnTo>
                  <a:pt x="1427276" y="2716149"/>
                </a:lnTo>
                <a:lnTo>
                  <a:pt x="1384185" y="2752763"/>
                </a:lnTo>
                <a:lnTo>
                  <a:pt x="1384185" y="2769412"/>
                </a:lnTo>
                <a:lnTo>
                  <a:pt x="1131951" y="3071571"/>
                </a:lnTo>
                <a:lnTo>
                  <a:pt x="1121206" y="3078746"/>
                </a:lnTo>
                <a:lnTo>
                  <a:pt x="1108722" y="3081134"/>
                </a:lnTo>
                <a:lnTo>
                  <a:pt x="1096238" y="3078734"/>
                </a:lnTo>
                <a:lnTo>
                  <a:pt x="1085494" y="3071571"/>
                </a:lnTo>
                <a:lnTo>
                  <a:pt x="1078191" y="3060230"/>
                </a:lnTo>
                <a:lnTo>
                  <a:pt x="1075715" y="3047352"/>
                </a:lnTo>
                <a:lnTo>
                  <a:pt x="1078001" y="3034563"/>
                </a:lnTo>
                <a:lnTo>
                  <a:pt x="1085037" y="3023476"/>
                </a:lnTo>
                <a:lnTo>
                  <a:pt x="1384185" y="2769412"/>
                </a:lnTo>
                <a:lnTo>
                  <a:pt x="1384185" y="2752763"/>
                </a:lnTo>
                <a:lnTo>
                  <a:pt x="1076363" y="3014218"/>
                </a:lnTo>
                <a:lnTo>
                  <a:pt x="1066419" y="3029686"/>
                </a:lnTo>
                <a:lnTo>
                  <a:pt x="1063117" y="3047301"/>
                </a:lnTo>
                <a:lnTo>
                  <a:pt x="1066419" y="3064929"/>
                </a:lnTo>
                <a:lnTo>
                  <a:pt x="1099693" y="3093262"/>
                </a:lnTo>
                <a:lnTo>
                  <a:pt x="1108722" y="3094164"/>
                </a:lnTo>
                <a:lnTo>
                  <a:pt x="1117739" y="3093250"/>
                </a:lnTo>
                <a:lnTo>
                  <a:pt x="1126312" y="3090557"/>
                </a:lnTo>
                <a:lnTo>
                  <a:pt x="1134249" y="3086138"/>
                </a:lnTo>
                <a:lnTo>
                  <a:pt x="1140117" y="3081134"/>
                </a:lnTo>
                <a:lnTo>
                  <a:pt x="1141387" y="3080054"/>
                </a:lnTo>
                <a:lnTo>
                  <a:pt x="1400695" y="2769412"/>
                </a:lnTo>
                <a:lnTo>
                  <a:pt x="1437119" y="2725788"/>
                </a:lnTo>
                <a:lnTo>
                  <a:pt x="1452994" y="2737231"/>
                </a:lnTo>
                <a:lnTo>
                  <a:pt x="1470660" y="2745816"/>
                </a:lnTo>
                <a:lnTo>
                  <a:pt x="1489811" y="2751201"/>
                </a:lnTo>
                <a:lnTo>
                  <a:pt x="1510144" y="2753080"/>
                </a:lnTo>
                <a:lnTo>
                  <a:pt x="1554556" y="2743809"/>
                </a:lnTo>
                <a:lnTo>
                  <a:pt x="1559509" y="2740380"/>
                </a:lnTo>
                <a:lnTo>
                  <a:pt x="1590865" y="2718574"/>
                </a:lnTo>
                <a:lnTo>
                  <a:pt x="1615376" y="2681173"/>
                </a:lnTo>
                <a:lnTo>
                  <a:pt x="1624368" y="2635415"/>
                </a:lnTo>
                <a:close/>
              </a:path>
              <a:path w="1736724" h="6116320">
                <a:moveTo>
                  <a:pt x="1624368" y="117665"/>
                </a:moveTo>
                <a:lnTo>
                  <a:pt x="1615376" y="71907"/>
                </a:lnTo>
                <a:lnTo>
                  <a:pt x="1611668" y="66255"/>
                </a:lnTo>
                <a:lnTo>
                  <a:pt x="1611668" y="117665"/>
                </a:lnTo>
                <a:lnTo>
                  <a:pt x="1603679" y="158496"/>
                </a:lnTo>
                <a:lnTo>
                  <a:pt x="1581899" y="191858"/>
                </a:lnTo>
                <a:lnTo>
                  <a:pt x="1549615" y="214376"/>
                </a:lnTo>
                <a:lnTo>
                  <a:pt x="1510144" y="222631"/>
                </a:lnTo>
                <a:lnTo>
                  <a:pt x="1470660" y="214376"/>
                </a:lnTo>
                <a:lnTo>
                  <a:pt x="1461579" y="208038"/>
                </a:lnTo>
                <a:lnTo>
                  <a:pt x="1438389" y="191858"/>
                </a:lnTo>
                <a:lnTo>
                  <a:pt x="1416608" y="158496"/>
                </a:lnTo>
                <a:lnTo>
                  <a:pt x="1408620" y="117665"/>
                </a:lnTo>
                <a:lnTo>
                  <a:pt x="1416608" y="76847"/>
                </a:lnTo>
                <a:lnTo>
                  <a:pt x="1438389" y="43484"/>
                </a:lnTo>
                <a:lnTo>
                  <a:pt x="1470660" y="20967"/>
                </a:lnTo>
                <a:lnTo>
                  <a:pt x="1510144" y="12700"/>
                </a:lnTo>
                <a:lnTo>
                  <a:pt x="1549615" y="20967"/>
                </a:lnTo>
                <a:lnTo>
                  <a:pt x="1581899" y="43484"/>
                </a:lnTo>
                <a:lnTo>
                  <a:pt x="1603679" y="76847"/>
                </a:lnTo>
                <a:lnTo>
                  <a:pt x="1611668" y="117665"/>
                </a:lnTo>
                <a:lnTo>
                  <a:pt x="1611668" y="66255"/>
                </a:lnTo>
                <a:lnTo>
                  <a:pt x="1590865" y="34505"/>
                </a:lnTo>
                <a:lnTo>
                  <a:pt x="1559509" y="12700"/>
                </a:lnTo>
                <a:lnTo>
                  <a:pt x="1554556" y="9271"/>
                </a:lnTo>
                <a:lnTo>
                  <a:pt x="1510144" y="0"/>
                </a:lnTo>
                <a:lnTo>
                  <a:pt x="1465719" y="9271"/>
                </a:lnTo>
                <a:lnTo>
                  <a:pt x="1429410" y="34505"/>
                </a:lnTo>
                <a:lnTo>
                  <a:pt x="1404912" y="71907"/>
                </a:lnTo>
                <a:lnTo>
                  <a:pt x="1395920" y="117665"/>
                </a:lnTo>
                <a:lnTo>
                  <a:pt x="1398092" y="140500"/>
                </a:lnTo>
                <a:lnTo>
                  <a:pt x="1404327" y="161848"/>
                </a:lnTo>
                <a:lnTo>
                  <a:pt x="1414195" y="181292"/>
                </a:lnTo>
                <a:lnTo>
                  <a:pt x="1427276" y="198399"/>
                </a:lnTo>
                <a:lnTo>
                  <a:pt x="1384185" y="235013"/>
                </a:lnTo>
                <a:lnTo>
                  <a:pt x="1384185" y="251663"/>
                </a:lnTo>
                <a:lnTo>
                  <a:pt x="1131951" y="553821"/>
                </a:lnTo>
                <a:lnTo>
                  <a:pt x="1121206" y="561009"/>
                </a:lnTo>
                <a:lnTo>
                  <a:pt x="1108722" y="563397"/>
                </a:lnTo>
                <a:lnTo>
                  <a:pt x="1096238" y="560997"/>
                </a:lnTo>
                <a:lnTo>
                  <a:pt x="1085494" y="553821"/>
                </a:lnTo>
                <a:lnTo>
                  <a:pt x="1078191" y="542493"/>
                </a:lnTo>
                <a:lnTo>
                  <a:pt x="1075715" y="529615"/>
                </a:lnTo>
                <a:lnTo>
                  <a:pt x="1078001" y="516826"/>
                </a:lnTo>
                <a:lnTo>
                  <a:pt x="1085037" y="505726"/>
                </a:lnTo>
                <a:lnTo>
                  <a:pt x="1384185" y="251663"/>
                </a:lnTo>
                <a:lnTo>
                  <a:pt x="1384185" y="235013"/>
                </a:lnTo>
                <a:lnTo>
                  <a:pt x="1076363" y="496468"/>
                </a:lnTo>
                <a:lnTo>
                  <a:pt x="1066419" y="511949"/>
                </a:lnTo>
                <a:lnTo>
                  <a:pt x="1063117" y="529564"/>
                </a:lnTo>
                <a:lnTo>
                  <a:pt x="1066419" y="547192"/>
                </a:lnTo>
                <a:lnTo>
                  <a:pt x="1099693" y="575513"/>
                </a:lnTo>
                <a:lnTo>
                  <a:pt x="1108722" y="576414"/>
                </a:lnTo>
                <a:lnTo>
                  <a:pt x="1117739" y="575513"/>
                </a:lnTo>
                <a:lnTo>
                  <a:pt x="1400695" y="251663"/>
                </a:lnTo>
                <a:lnTo>
                  <a:pt x="1437119" y="208038"/>
                </a:lnTo>
                <a:lnTo>
                  <a:pt x="1452994" y="219494"/>
                </a:lnTo>
                <a:lnTo>
                  <a:pt x="1470660" y="228066"/>
                </a:lnTo>
                <a:lnTo>
                  <a:pt x="1489811" y="233464"/>
                </a:lnTo>
                <a:lnTo>
                  <a:pt x="1510144" y="235331"/>
                </a:lnTo>
                <a:lnTo>
                  <a:pt x="1554556" y="226072"/>
                </a:lnTo>
                <a:lnTo>
                  <a:pt x="1559509" y="222631"/>
                </a:lnTo>
                <a:lnTo>
                  <a:pt x="1590865" y="200837"/>
                </a:lnTo>
                <a:lnTo>
                  <a:pt x="1615376" y="163436"/>
                </a:lnTo>
                <a:lnTo>
                  <a:pt x="1624368" y="117665"/>
                </a:lnTo>
                <a:close/>
              </a:path>
              <a:path w="1736724" h="6116320">
                <a:moveTo>
                  <a:pt x="1736217" y="4306176"/>
                </a:moveTo>
                <a:lnTo>
                  <a:pt x="1732902" y="4288548"/>
                </a:lnTo>
                <a:lnTo>
                  <a:pt x="1723618" y="4274096"/>
                </a:lnTo>
                <a:lnTo>
                  <a:pt x="1723618" y="4306227"/>
                </a:lnTo>
                <a:lnTo>
                  <a:pt x="1721129" y="4319092"/>
                </a:lnTo>
                <a:lnTo>
                  <a:pt x="1713839" y="4330433"/>
                </a:lnTo>
                <a:lnTo>
                  <a:pt x="1703070" y="4337609"/>
                </a:lnTo>
                <a:lnTo>
                  <a:pt x="1690611" y="4339996"/>
                </a:lnTo>
                <a:lnTo>
                  <a:pt x="1678114" y="4337609"/>
                </a:lnTo>
                <a:lnTo>
                  <a:pt x="1667383" y="4330433"/>
                </a:lnTo>
                <a:lnTo>
                  <a:pt x="1415148" y="4028275"/>
                </a:lnTo>
                <a:lnTo>
                  <a:pt x="1714296" y="4282338"/>
                </a:lnTo>
                <a:lnTo>
                  <a:pt x="1721319" y="4293438"/>
                </a:lnTo>
                <a:lnTo>
                  <a:pt x="1723618" y="4306227"/>
                </a:lnTo>
                <a:lnTo>
                  <a:pt x="1723618" y="4274096"/>
                </a:lnTo>
                <a:lnTo>
                  <a:pt x="1722970" y="4273080"/>
                </a:lnTo>
                <a:lnTo>
                  <a:pt x="1434757" y="4028275"/>
                </a:lnTo>
                <a:lnTo>
                  <a:pt x="1383398" y="3984650"/>
                </a:lnTo>
                <a:lnTo>
                  <a:pt x="1372057" y="3975011"/>
                </a:lnTo>
                <a:lnTo>
                  <a:pt x="1385125" y="3957891"/>
                </a:lnTo>
                <a:lnTo>
                  <a:pt x="1394993" y="3938460"/>
                </a:lnTo>
                <a:lnTo>
                  <a:pt x="1401229" y="3917111"/>
                </a:lnTo>
                <a:lnTo>
                  <a:pt x="1403413" y="3894277"/>
                </a:lnTo>
                <a:lnTo>
                  <a:pt x="1394421" y="3848519"/>
                </a:lnTo>
                <a:lnTo>
                  <a:pt x="1390713" y="3842867"/>
                </a:lnTo>
                <a:lnTo>
                  <a:pt x="1390713" y="3894277"/>
                </a:lnTo>
                <a:lnTo>
                  <a:pt x="1382712" y="3935095"/>
                </a:lnTo>
                <a:lnTo>
                  <a:pt x="1360944" y="3968470"/>
                </a:lnTo>
                <a:lnTo>
                  <a:pt x="1328661" y="3990987"/>
                </a:lnTo>
                <a:lnTo>
                  <a:pt x="1289189" y="3999242"/>
                </a:lnTo>
                <a:lnTo>
                  <a:pt x="1249705" y="3990987"/>
                </a:lnTo>
                <a:lnTo>
                  <a:pt x="1217434" y="3968470"/>
                </a:lnTo>
                <a:lnTo>
                  <a:pt x="1195654" y="3935095"/>
                </a:lnTo>
                <a:lnTo>
                  <a:pt x="1187665" y="3894277"/>
                </a:lnTo>
                <a:lnTo>
                  <a:pt x="1195654" y="3853459"/>
                </a:lnTo>
                <a:lnTo>
                  <a:pt x="1217434" y="3820083"/>
                </a:lnTo>
                <a:lnTo>
                  <a:pt x="1249705" y="3797579"/>
                </a:lnTo>
                <a:lnTo>
                  <a:pt x="1289189" y="3789311"/>
                </a:lnTo>
                <a:lnTo>
                  <a:pt x="1328661" y="3797579"/>
                </a:lnTo>
                <a:lnTo>
                  <a:pt x="1360944" y="3820083"/>
                </a:lnTo>
                <a:lnTo>
                  <a:pt x="1382712" y="3853459"/>
                </a:lnTo>
                <a:lnTo>
                  <a:pt x="1390713" y="3894277"/>
                </a:lnTo>
                <a:lnTo>
                  <a:pt x="1390713" y="3842867"/>
                </a:lnTo>
                <a:lnTo>
                  <a:pt x="1369910" y="3811117"/>
                </a:lnTo>
                <a:lnTo>
                  <a:pt x="1338541" y="3789311"/>
                </a:lnTo>
                <a:lnTo>
                  <a:pt x="1333601" y="3785870"/>
                </a:lnTo>
                <a:lnTo>
                  <a:pt x="1289189" y="3776611"/>
                </a:lnTo>
                <a:lnTo>
                  <a:pt x="1244765" y="3785870"/>
                </a:lnTo>
                <a:lnTo>
                  <a:pt x="1208455" y="3811117"/>
                </a:lnTo>
                <a:lnTo>
                  <a:pt x="1183944" y="3848519"/>
                </a:lnTo>
                <a:lnTo>
                  <a:pt x="1174965" y="3894277"/>
                </a:lnTo>
                <a:lnTo>
                  <a:pt x="1183944" y="3940035"/>
                </a:lnTo>
                <a:lnTo>
                  <a:pt x="1208455" y="3977436"/>
                </a:lnTo>
                <a:lnTo>
                  <a:pt x="1244765" y="4002684"/>
                </a:lnTo>
                <a:lnTo>
                  <a:pt x="1289189" y="4011942"/>
                </a:lnTo>
                <a:lnTo>
                  <a:pt x="1309509" y="4010075"/>
                </a:lnTo>
                <a:lnTo>
                  <a:pt x="1328674" y="4004678"/>
                </a:lnTo>
                <a:lnTo>
                  <a:pt x="1339850" y="3999242"/>
                </a:lnTo>
                <a:lnTo>
                  <a:pt x="1346339" y="3996093"/>
                </a:lnTo>
                <a:lnTo>
                  <a:pt x="1362214" y="3984650"/>
                </a:lnTo>
                <a:lnTo>
                  <a:pt x="1657946" y="4338917"/>
                </a:lnTo>
                <a:lnTo>
                  <a:pt x="1665084" y="4345013"/>
                </a:lnTo>
                <a:lnTo>
                  <a:pt x="1673021" y="4349432"/>
                </a:lnTo>
                <a:lnTo>
                  <a:pt x="1681632" y="4352125"/>
                </a:lnTo>
                <a:lnTo>
                  <a:pt x="1690611" y="4353026"/>
                </a:lnTo>
                <a:lnTo>
                  <a:pt x="1699641" y="4352125"/>
                </a:lnTo>
                <a:lnTo>
                  <a:pt x="1708162" y="4349470"/>
                </a:lnTo>
                <a:lnTo>
                  <a:pt x="1715998" y="4345165"/>
                </a:lnTo>
                <a:lnTo>
                  <a:pt x="1722107" y="4339996"/>
                </a:lnTo>
                <a:lnTo>
                  <a:pt x="1722970" y="4339272"/>
                </a:lnTo>
                <a:lnTo>
                  <a:pt x="1732902" y="4323791"/>
                </a:lnTo>
                <a:lnTo>
                  <a:pt x="1736217" y="4306176"/>
                </a:lnTo>
                <a:close/>
              </a:path>
              <a:path w="1736724" h="6116320">
                <a:moveTo>
                  <a:pt x="1736217" y="1788439"/>
                </a:moveTo>
                <a:lnTo>
                  <a:pt x="1732902" y="1770811"/>
                </a:lnTo>
                <a:lnTo>
                  <a:pt x="1723618" y="1756359"/>
                </a:lnTo>
                <a:lnTo>
                  <a:pt x="1723618" y="1788490"/>
                </a:lnTo>
                <a:lnTo>
                  <a:pt x="1721129" y="1801355"/>
                </a:lnTo>
                <a:lnTo>
                  <a:pt x="1713839" y="1812696"/>
                </a:lnTo>
                <a:lnTo>
                  <a:pt x="1703070" y="1819871"/>
                </a:lnTo>
                <a:lnTo>
                  <a:pt x="1690611" y="1822259"/>
                </a:lnTo>
                <a:lnTo>
                  <a:pt x="1678114" y="1819871"/>
                </a:lnTo>
                <a:lnTo>
                  <a:pt x="1667383" y="1812696"/>
                </a:lnTo>
                <a:lnTo>
                  <a:pt x="1415148" y="1510538"/>
                </a:lnTo>
                <a:lnTo>
                  <a:pt x="1714296" y="1764601"/>
                </a:lnTo>
                <a:lnTo>
                  <a:pt x="1721319" y="1775701"/>
                </a:lnTo>
                <a:lnTo>
                  <a:pt x="1723618" y="1788490"/>
                </a:lnTo>
                <a:lnTo>
                  <a:pt x="1723618" y="1756359"/>
                </a:lnTo>
                <a:lnTo>
                  <a:pt x="1722970" y="1755343"/>
                </a:lnTo>
                <a:lnTo>
                  <a:pt x="1434757" y="1510538"/>
                </a:lnTo>
                <a:lnTo>
                  <a:pt x="1383398" y="1466913"/>
                </a:lnTo>
                <a:lnTo>
                  <a:pt x="1372057" y="1457274"/>
                </a:lnTo>
                <a:lnTo>
                  <a:pt x="1385125" y="1440154"/>
                </a:lnTo>
                <a:lnTo>
                  <a:pt x="1394993" y="1420723"/>
                </a:lnTo>
                <a:lnTo>
                  <a:pt x="1401229" y="1399374"/>
                </a:lnTo>
                <a:lnTo>
                  <a:pt x="1403413" y="1376540"/>
                </a:lnTo>
                <a:lnTo>
                  <a:pt x="1394421" y="1330782"/>
                </a:lnTo>
                <a:lnTo>
                  <a:pt x="1390713" y="1325130"/>
                </a:lnTo>
                <a:lnTo>
                  <a:pt x="1390713" y="1376540"/>
                </a:lnTo>
                <a:lnTo>
                  <a:pt x="1382712" y="1417358"/>
                </a:lnTo>
                <a:lnTo>
                  <a:pt x="1360944" y="1450733"/>
                </a:lnTo>
                <a:lnTo>
                  <a:pt x="1328661" y="1473250"/>
                </a:lnTo>
                <a:lnTo>
                  <a:pt x="1289189" y="1481505"/>
                </a:lnTo>
                <a:lnTo>
                  <a:pt x="1249705" y="1473250"/>
                </a:lnTo>
                <a:lnTo>
                  <a:pt x="1217434" y="1450733"/>
                </a:lnTo>
                <a:lnTo>
                  <a:pt x="1195654" y="1417358"/>
                </a:lnTo>
                <a:lnTo>
                  <a:pt x="1187665" y="1376540"/>
                </a:lnTo>
                <a:lnTo>
                  <a:pt x="1195654" y="1335722"/>
                </a:lnTo>
                <a:lnTo>
                  <a:pt x="1217434" y="1302346"/>
                </a:lnTo>
                <a:lnTo>
                  <a:pt x="1249705" y="1279842"/>
                </a:lnTo>
                <a:lnTo>
                  <a:pt x="1289189" y="1271574"/>
                </a:lnTo>
                <a:lnTo>
                  <a:pt x="1328661" y="1279842"/>
                </a:lnTo>
                <a:lnTo>
                  <a:pt x="1360944" y="1302346"/>
                </a:lnTo>
                <a:lnTo>
                  <a:pt x="1382712" y="1335722"/>
                </a:lnTo>
                <a:lnTo>
                  <a:pt x="1390713" y="1376540"/>
                </a:lnTo>
                <a:lnTo>
                  <a:pt x="1390713" y="1325130"/>
                </a:lnTo>
                <a:lnTo>
                  <a:pt x="1369910" y="1293380"/>
                </a:lnTo>
                <a:lnTo>
                  <a:pt x="1338541" y="1271574"/>
                </a:lnTo>
                <a:lnTo>
                  <a:pt x="1333601" y="1268133"/>
                </a:lnTo>
                <a:lnTo>
                  <a:pt x="1289189" y="1258874"/>
                </a:lnTo>
                <a:lnTo>
                  <a:pt x="1244765" y="1268133"/>
                </a:lnTo>
                <a:lnTo>
                  <a:pt x="1208455" y="1293380"/>
                </a:lnTo>
                <a:lnTo>
                  <a:pt x="1183944" y="1330782"/>
                </a:lnTo>
                <a:lnTo>
                  <a:pt x="1174965" y="1376540"/>
                </a:lnTo>
                <a:lnTo>
                  <a:pt x="1183944" y="1422298"/>
                </a:lnTo>
                <a:lnTo>
                  <a:pt x="1208455" y="1459699"/>
                </a:lnTo>
                <a:lnTo>
                  <a:pt x="1244765" y="1484947"/>
                </a:lnTo>
                <a:lnTo>
                  <a:pt x="1289189" y="1494205"/>
                </a:lnTo>
                <a:lnTo>
                  <a:pt x="1309509" y="1492338"/>
                </a:lnTo>
                <a:lnTo>
                  <a:pt x="1328674" y="1486941"/>
                </a:lnTo>
                <a:lnTo>
                  <a:pt x="1339850" y="1481505"/>
                </a:lnTo>
                <a:lnTo>
                  <a:pt x="1346339" y="1478356"/>
                </a:lnTo>
                <a:lnTo>
                  <a:pt x="1362214" y="1466913"/>
                </a:lnTo>
                <a:lnTo>
                  <a:pt x="1657946" y="1821180"/>
                </a:lnTo>
                <a:lnTo>
                  <a:pt x="1665084" y="1827276"/>
                </a:lnTo>
                <a:lnTo>
                  <a:pt x="1673021" y="1831695"/>
                </a:lnTo>
                <a:lnTo>
                  <a:pt x="1681632" y="1834388"/>
                </a:lnTo>
                <a:lnTo>
                  <a:pt x="1690611" y="1835289"/>
                </a:lnTo>
                <a:lnTo>
                  <a:pt x="1699641" y="1834388"/>
                </a:lnTo>
                <a:lnTo>
                  <a:pt x="1708162" y="1831733"/>
                </a:lnTo>
                <a:lnTo>
                  <a:pt x="1715998" y="1827428"/>
                </a:lnTo>
                <a:lnTo>
                  <a:pt x="1722107" y="1822259"/>
                </a:lnTo>
                <a:lnTo>
                  <a:pt x="1722970" y="1821535"/>
                </a:lnTo>
                <a:lnTo>
                  <a:pt x="1732902" y="1806054"/>
                </a:lnTo>
                <a:lnTo>
                  <a:pt x="1736217" y="1788439"/>
                </a:lnTo>
                <a:close/>
              </a:path>
              <a:path w="1736724" h="6116320">
                <a:moveTo>
                  <a:pt x="1736229" y="5358650"/>
                </a:moveTo>
                <a:lnTo>
                  <a:pt x="1732724" y="5211369"/>
                </a:lnTo>
                <a:lnTo>
                  <a:pt x="1730336" y="5208651"/>
                </a:lnTo>
                <a:lnTo>
                  <a:pt x="1726311" y="5208663"/>
                </a:lnTo>
                <a:lnTo>
                  <a:pt x="1722805" y="5208752"/>
                </a:lnTo>
                <a:lnTo>
                  <a:pt x="1720024" y="5211661"/>
                </a:lnTo>
                <a:lnTo>
                  <a:pt x="1723390" y="5353202"/>
                </a:lnTo>
                <a:lnTo>
                  <a:pt x="1596021" y="5375630"/>
                </a:lnTo>
                <a:lnTo>
                  <a:pt x="1595894" y="5375732"/>
                </a:lnTo>
                <a:lnTo>
                  <a:pt x="1595310" y="5375884"/>
                </a:lnTo>
                <a:lnTo>
                  <a:pt x="1593824" y="5376596"/>
                </a:lnTo>
                <a:lnTo>
                  <a:pt x="1593418" y="5376900"/>
                </a:lnTo>
                <a:lnTo>
                  <a:pt x="1593278" y="5376926"/>
                </a:lnTo>
                <a:lnTo>
                  <a:pt x="1544955" y="5417972"/>
                </a:lnTo>
                <a:lnTo>
                  <a:pt x="1544955" y="5434622"/>
                </a:lnTo>
                <a:lnTo>
                  <a:pt x="1292720" y="5736780"/>
                </a:lnTo>
                <a:lnTo>
                  <a:pt x="1281988" y="5743956"/>
                </a:lnTo>
                <a:lnTo>
                  <a:pt x="1269504" y="5746356"/>
                </a:lnTo>
                <a:lnTo>
                  <a:pt x="1256995" y="5743956"/>
                </a:lnTo>
                <a:lnTo>
                  <a:pt x="1246276" y="5736780"/>
                </a:lnTo>
                <a:lnTo>
                  <a:pt x="1238973" y="5725452"/>
                </a:lnTo>
                <a:lnTo>
                  <a:pt x="1236484" y="5712574"/>
                </a:lnTo>
                <a:lnTo>
                  <a:pt x="1238783" y="5699785"/>
                </a:lnTo>
                <a:lnTo>
                  <a:pt x="1245819" y="5688673"/>
                </a:lnTo>
                <a:lnTo>
                  <a:pt x="1544955" y="5434622"/>
                </a:lnTo>
                <a:lnTo>
                  <a:pt x="1544955" y="5417972"/>
                </a:lnTo>
                <a:lnTo>
                  <a:pt x="1237145" y="5679414"/>
                </a:lnTo>
                <a:lnTo>
                  <a:pt x="1227201" y="5694896"/>
                </a:lnTo>
                <a:lnTo>
                  <a:pt x="1223886" y="5712523"/>
                </a:lnTo>
                <a:lnTo>
                  <a:pt x="1227201" y="5730138"/>
                </a:lnTo>
                <a:lnTo>
                  <a:pt x="1260475" y="5758472"/>
                </a:lnTo>
                <a:lnTo>
                  <a:pt x="1269492" y="5759374"/>
                </a:lnTo>
                <a:lnTo>
                  <a:pt x="1278521" y="5758472"/>
                </a:lnTo>
                <a:lnTo>
                  <a:pt x="1561503" y="5434622"/>
                </a:lnTo>
                <a:lnTo>
                  <a:pt x="1600669" y="5387708"/>
                </a:lnTo>
                <a:lnTo>
                  <a:pt x="1731238" y="5364708"/>
                </a:lnTo>
                <a:lnTo>
                  <a:pt x="1731441" y="5364556"/>
                </a:lnTo>
                <a:lnTo>
                  <a:pt x="1732521" y="5364213"/>
                </a:lnTo>
                <a:lnTo>
                  <a:pt x="1736102" y="5358892"/>
                </a:lnTo>
                <a:lnTo>
                  <a:pt x="1736229" y="5358650"/>
                </a:lnTo>
                <a:close/>
              </a:path>
              <a:path w="1736724" h="6116320">
                <a:moveTo>
                  <a:pt x="1736229" y="2840913"/>
                </a:moveTo>
                <a:lnTo>
                  <a:pt x="1732724" y="2693632"/>
                </a:lnTo>
                <a:lnTo>
                  <a:pt x="1730336" y="2690914"/>
                </a:lnTo>
                <a:lnTo>
                  <a:pt x="1726311" y="2690926"/>
                </a:lnTo>
                <a:lnTo>
                  <a:pt x="1722805" y="2691015"/>
                </a:lnTo>
                <a:lnTo>
                  <a:pt x="1720024" y="2693924"/>
                </a:lnTo>
                <a:lnTo>
                  <a:pt x="1723390" y="2835465"/>
                </a:lnTo>
                <a:lnTo>
                  <a:pt x="1596021" y="2857893"/>
                </a:lnTo>
                <a:lnTo>
                  <a:pt x="1595894" y="2857995"/>
                </a:lnTo>
                <a:lnTo>
                  <a:pt x="1595310" y="2858147"/>
                </a:lnTo>
                <a:lnTo>
                  <a:pt x="1593824" y="2858859"/>
                </a:lnTo>
                <a:lnTo>
                  <a:pt x="1593418" y="2859163"/>
                </a:lnTo>
                <a:lnTo>
                  <a:pt x="1593278" y="2859189"/>
                </a:lnTo>
                <a:lnTo>
                  <a:pt x="1544955" y="2900235"/>
                </a:lnTo>
                <a:lnTo>
                  <a:pt x="1544955" y="2916885"/>
                </a:lnTo>
                <a:lnTo>
                  <a:pt x="1292720" y="3219043"/>
                </a:lnTo>
                <a:lnTo>
                  <a:pt x="1281988" y="3226219"/>
                </a:lnTo>
                <a:lnTo>
                  <a:pt x="1269504" y="3228606"/>
                </a:lnTo>
                <a:lnTo>
                  <a:pt x="1256995" y="3226219"/>
                </a:lnTo>
                <a:lnTo>
                  <a:pt x="1246276" y="3219043"/>
                </a:lnTo>
                <a:lnTo>
                  <a:pt x="1238973" y="3207715"/>
                </a:lnTo>
                <a:lnTo>
                  <a:pt x="1236484" y="3194837"/>
                </a:lnTo>
                <a:lnTo>
                  <a:pt x="1238783" y="3182048"/>
                </a:lnTo>
                <a:lnTo>
                  <a:pt x="1245819" y="3170936"/>
                </a:lnTo>
                <a:lnTo>
                  <a:pt x="1544955" y="2916885"/>
                </a:lnTo>
                <a:lnTo>
                  <a:pt x="1544955" y="2900235"/>
                </a:lnTo>
                <a:lnTo>
                  <a:pt x="1237145" y="3161677"/>
                </a:lnTo>
                <a:lnTo>
                  <a:pt x="1227201" y="3177159"/>
                </a:lnTo>
                <a:lnTo>
                  <a:pt x="1223886" y="3194786"/>
                </a:lnTo>
                <a:lnTo>
                  <a:pt x="1227201" y="3212401"/>
                </a:lnTo>
                <a:lnTo>
                  <a:pt x="1260475" y="3240735"/>
                </a:lnTo>
                <a:lnTo>
                  <a:pt x="1269492" y="3241637"/>
                </a:lnTo>
                <a:lnTo>
                  <a:pt x="1278521" y="3240735"/>
                </a:lnTo>
                <a:lnTo>
                  <a:pt x="1287081" y="3238042"/>
                </a:lnTo>
                <a:lnTo>
                  <a:pt x="1295019" y="3233623"/>
                </a:lnTo>
                <a:lnTo>
                  <a:pt x="1300899" y="3228606"/>
                </a:lnTo>
                <a:lnTo>
                  <a:pt x="1302169" y="3227527"/>
                </a:lnTo>
                <a:lnTo>
                  <a:pt x="1561503" y="2916885"/>
                </a:lnTo>
                <a:lnTo>
                  <a:pt x="1600669" y="2869971"/>
                </a:lnTo>
                <a:lnTo>
                  <a:pt x="1731238" y="2846971"/>
                </a:lnTo>
                <a:lnTo>
                  <a:pt x="1731441" y="2846819"/>
                </a:lnTo>
                <a:lnTo>
                  <a:pt x="1736102" y="2841155"/>
                </a:lnTo>
                <a:lnTo>
                  <a:pt x="1736229" y="2840913"/>
                </a:lnTo>
                <a:close/>
              </a:path>
              <a:path w="1736724" h="6116320">
                <a:moveTo>
                  <a:pt x="1736229" y="323176"/>
                </a:moveTo>
                <a:lnTo>
                  <a:pt x="1732724" y="175895"/>
                </a:lnTo>
                <a:lnTo>
                  <a:pt x="1730336" y="173177"/>
                </a:lnTo>
                <a:lnTo>
                  <a:pt x="1726311" y="173189"/>
                </a:lnTo>
                <a:lnTo>
                  <a:pt x="1722805" y="173278"/>
                </a:lnTo>
                <a:lnTo>
                  <a:pt x="1720024" y="176187"/>
                </a:lnTo>
                <a:lnTo>
                  <a:pt x="1723390" y="317728"/>
                </a:lnTo>
                <a:lnTo>
                  <a:pt x="1596021" y="340156"/>
                </a:lnTo>
                <a:lnTo>
                  <a:pt x="1595894" y="340258"/>
                </a:lnTo>
                <a:lnTo>
                  <a:pt x="1595310" y="340410"/>
                </a:lnTo>
                <a:lnTo>
                  <a:pt x="1593824" y="341122"/>
                </a:lnTo>
                <a:lnTo>
                  <a:pt x="1593418" y="341426"/>
                </a:lnTo>
                <a:lnTo>
                  <a:pt x="1593278" y="341452"/>
                </a:lnTo>
                <a:lnTo>
                  <a:pt x="1544955" y="382498"/>
                </a:lnTo>
                <a:lnTo>
                  <a:pt x="1544955" y="399148"/>
                </a:lnTo>
                <a:lnTo>
                  <a:pt x="1292720" y="701306"/>
                </a:lnTo>
                <a:lnTo>
                  <a:pt x="1281988" y="708482"/>
                </a:lnTo>
                <a:lnTo>
                  <a:pt x="1269504" y="710869"/>
                </a:lnTo>
                <a:lnTo>
                  <a:pt x="1256995" y="708482"/>
                </a:lnTo>
                <a:lnTo>
                  <a:pt x="1246276" y="701306"/>
                </a:lnTo>
                <a:lnTo>
                  <a:pt x="1238973" y="689965"/>
                </a:lnTo>
                <a:lnTo>
                  <a:pt x="1236484" y="677100"/>
                </a:lnTo>
                <a:lnTo>
                  <a:pt x="1238783" y="664311"/>
                </a:lnTo>
                <a:lnTo>
                  <a:pt x="1245819" y="653199"/>
                </a:lnTo>
                <a:lnTo>
                  <a:pt x="1544955" y="399148"/>
                </a:lnTo>
                <a:lnTo>
                  <a:pt x="1544955" y="382498"/>
                </a:lnTo>
                <a:lnTo>
                  <a:pt x="1237145" y="643940"/>
                </a:lnTo>
                <a:lnTo>
                  <a:pt x="1227201" y="659422"/>
                </a:lnTo>
                <a:lnTo>
                  <a:pt x="1223886" y="677049"/>
                </a:lnTo>
                <a:lnTo>
                  <a:pt x="1227201" y="694664"/>
                </a:lnTo>
                <a:lnTo>
                  <a:pt x="1260475" y="722998"/>
                </a:lnTo>
                <a:lnTo>
                  <a:pt x="1269492" y="723900"/>
                </a:lnTo>
                <a:lnTo>
                  <a:pt x="1278521" y="722985"/>
                </a:lnTo>
                <a:lnTo>
                  <a:pt x="1287081" y="720305"/>
                </a:lnTo>
                <a:lnTo>
                  <a:pt x="1295019" y="715886"/>
                </a:lnTo>
                <a:lnTo>
                  <a:pt x="1300899" y="710869"/>
                </a:lnTo>
                <a:lnTo>
                  <a:pt x="1302169" y="709790"/>
                </a:lnTo>
                <a:lnTo>
                  <a:pt x="1561503" y="399148"/>
                </a:lnTo>
                <a:lnTo>
                  <a:pt x="1600669" y="352234"/>
                </a:lnTo>
                <a:lnTo>
                  <a:pt x="1731238" y="329234"/>
                </a:lnTo>
                <a:lnTo>
                  <a:pt x="1731441" y="329082"/>
                </a:lnTo>
                <a:lnTo>
                  <a:pt x="1736102" y="323418"/>
                </a:lnTo>
                <a:lnTo>
                  <a:pt x="1736229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33257" y="1417281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5712523"/>
                </a:moveTo>
                <a:lnTo>
                  <a:pt x="509016" y="5694896"/>
                </a:lnTo>
                <a:lnTo>
                  <a:pt x="499719" y="5680430"/>
                </a:lnTo>
                <a:lnTo>
                  <a:pt x="499719" y="5712574"/>
                </a:lnTo>
                <a:lnTo>
                  <a:pt x="497230" y="5725439"/>
                </a:lnTo>
                <a:lnTo>
                  <a:pt x="489940" y="5736780"/>
                </a:lnTo>
                <a:lnTo>
                  <a:pt x="479196" y="5743956"/>
                </a:lnTo>
                <a:lnTo>
                  <a:pt x="466699" y="5746343"/>
                </a:lnTo>
                <a:lnTo>
                  <a:pt x="454215" y="5743943"/>
                </a:lnTo>
                <a:lnTo>
                  <a:pt x="443496" y="5736780"/>
                </a:lnTo>
                <a:lnTo>
                  <a:pt x="191262" y="5434622"/>
                </a:lnTo>
                <a:lnTo>
                  <a:pt x="490397" y="5688673"/>
                </a:lnTo>
                <a:lnTo>
                  <a:pt x="497420" y="5699772"/>
                </a:lnTo>
                <a:lnTo>
                  <a:pt x="499719" y="5712574"/>
                </a:lnTo>
                <a:lnTo>
                  <a:pt x="499719" y="5680430"/>
                </a:lnTo>
                <a:lnTo>
                  <a:pt x="499071" y="5679414"/>
                </a:lnTo>
                <a:lnTo>
                  <a:pt x="210858" y="5434622"/>
                </a:lnTo>
                <a:lnTo>
                  <a:pt x="142938" y="5376926"/>
                </a:lnTo>
                <a:lnTo>
                  <a:pt x="142798" y="5376900"/>
                </a:lnTo>
                <a:lnTo>
                  <a:pt x="142392" y="5376596"/>
                </a:lnTo>
                <a:lnTo>
                  <a:pt x="140906" y="5375884"/>
                </a:lnTo>
                <a:lnTo>
                  <a:pt x="140322" y="5375732"/>
                </a:lnTo>
                <a:lnTo>
                  <a:pt x="140195" y="5375630"/>
                </a:lnTo>
                <a:lnTo>
                  <a:pt x="12827" y="5353202"/>
                </a:lnTo>
                <a:lnTo>
                  <a:pt x="16192" y="5211661"/>
                </a:lnTo>
                <a:lnTo>
                  <a:pt x="13411" y="5208752"/>
                </a:lnTo>
                <a:lnTo>
                  <a:pt x="9906" y="5208663"/>
                </a:lnTo>
                <a:lnTo>
                  <a:pt x="5880" y="5208651"/>
                </a:lnTo>
                <a:lnTo>
                  <a:pt x="3492" y="5211369"/>
                </a:lnTo>
                <a:lnTo>
                  <a:pt x="114" y="5353202"/>
                </a:lnTo>
                <a:lnTo>
                  <a:pt x="114" y="5358892"/>
                </a:lnTo>
                <a:lnTo>
                  <a:pt x="4775" y="5364556"/>
                </a:lnTo>
                <a:lnTo>
                  <a:pt x="4978" y="5364708"/>
                </a:lnTo>
                <a:lnTo>
                  <a:pt x="135547" y="5387708"/>
                </a:lnTo>
                <a:lnTo>
                  <a:pt x="434047" y="5745264"/>
                </a:lnTo>
                <a:lnTo>
                  <a:pt x="441185" y="5751360"/>
                </a:lnTo>
                <a:lnTo>
                  <a:pt x="449122" y="5755779"/>
                </a:lnTo>
                <a:lnTo>
                  <a:pt x="457746" y="5758472"/>
                </a:lnTo>
                <a:lnTo>
                  <a:pt x="466725" y="5759374"/>
                </a:lnTo>
                <a:lnTo>
                  <a:pt x="475742" y="5758459"/>
                </a:lnTo>
                <a:lnTo>
                  <a:pt x="484263" y="5755818"/>
                </a:lnTo>
                <a:lnTo>
                  <a:pt x="492112" y="5751500"/>
                </a:lnTo>
                <a:lnTo>
                  <a:pt x="498195" y="5746343"/>
                </a:lnTo>
                <a:lnTo>
                  <a:pt x="499071" y="5745607"/>
                </a:lnTo>
                <a:lnTo>
                  <a:pt x="509016" y="5730138"/>
                </a:lnTo>
                <a:lnTo>
                  <a:pt x="512330" y="5712523"/>
                </a:lnTo>
                <a:close/>
              </a:path>
              <a:path w="673734" h="5759450">
                <a:moveTo>
                  <a:pt x="512330" y="3194774"/>
                </a:moveTo>
                <a:lnTo>
                  <a:pt x="509016" y="3177159"/>
                </a:lnTo>
                <a:lnTo>
                  <a:pt x="499719" y="3162693"/>
                </a:lnTo>
                <a:lnTo>
                  <a:pt x="499719" y="3194837"/>
                </a:lnTo>
                <a:lnTo>
                  <a:pt x="497230" y="3207702"/>
                </a:lnTo>
                <a:lnTo>
                  <a:pt x="489940" y="3219043"/>
                </a:lnTo>
                <a:lnTo>
                  <a:pt x="479196" y="3226219"/>
                </a:lnTo>
                <a:lnTo>
                  <a:pt x="466699" y="3228606"/>
                </a:lnTo>
                <a:lnTo>
                  <a:pt x="454215" y="3226206"/>
                </a:lnTo>
                <a:lnTo>
                  <a:pt x="443496" y="3219043"/>
                </a:lnTo>
                <a:lnTo>
                  <a:pt x="191262" y="2916885"/>
                </a:lnTo>
                <a:lnTo>
                  <a:pt x="490397" y="3170936"/>
                </a:lnTo>
                <a:lnTo>
                  <a:pt x="497420" y="3182035"/>
                </a:lnTo>
                <a:lnTo>
                  <a:pt x="499719" y="3194837"/>
                </a:lnTo>
                <a:lnTo>
                  <a:pt x="499719" y="3162693"/>
                </a:lnTo>
                <a:lnTo>
                  <a:pt x="499071" y="3161677"/>
                </a:lnTo>
                <a:lnTo>
                  <a:pt x="210858" y="2916885"/>
                </a:lnTo>
                <a:lnTo>
                  <a:pt x="142938" y="2859189"/>
                </a:lnTo>
                <a:lnTo>
                  <a:pt x="142798" y="2859163"/>
                </a:lnTo>
                <a:lnTo>
                  <a:pt x="142392" y="2858859"/>
                </a:lnTo>
                <a:lnTo>
                  <a:pt x="140906" y="2858147"/>
                </a:lnTo>
                <a:lnTo>
                  <a:pt x="140322" y="2857995"/>
                </a:lnTo>
                <a:lnTo>
                  <a:pt x="140195" y="2857893"/>
                </a:lnTo>
                <a:lnTo>
                  <a:pt x="12827" y="2835465"/>
                </a:lnTo>
                <a:lnTo>
                  <a:pt x="16192" y="2693924"/>
                </a:lnTo>
                <a:lnTo>
                  <a:pt x="13411" y="2691015"/>
                </a:lnTo>
                <a:lnTo>
                  <a:pt x="9906" y="2690926"/>
                </a:lnTo>
                <a:lnTo>
                  <a:pt x="5880" y="2690914"/>
                </a:lnTo>
                <a:lnTo>
                  <a:pt x="3492" y="2693632"/>
                </a:lnTo>
                <a:lnTo>
                  <a:pt x="114" y="2835465"/>
                </a:lnTo>
                <a:lnTo>
                  <a:pt x="114" y="2841155"/>
                </a:lnTo>
                <a:lnTo>
                  <a:pt x="4775" y="2846819"/>
                </a:lnTo>
                <a:lnTo>
                  <a:pt x="4978" y="2846971"/>
                </a:lnTo>
                <a:lnTo>
                  <a:pt x="135547" y="2869971"/>
                </a:lnTo>
                <a:lnTo>
                  <a:pt x="434047" y="3227527"/>
                </a:lnTo>
                <a:lnTo>
                  <a:pt x="441185" y="3233623"/>
                </a:lnTo>
                <a:lnTo>
                  <a:pt x="449122" y="3238030"/>
                </a:lnTo>
                <a:lnTo>
                  <a:pt x="457746" y="3240735"/>
                </a:lnTo>
                <a:lnTo>
                  <a:pt x="466725" y="3241637"/>
                </a:lnTo>
                <a:lnTo>
                  <a:pt x="475742" y="3240722"/>
                </a:lnTo>
                <a:lnTo>
                  <a:pt x="484263" y="3238081"/>
                </a:lnTo>
                <a:lnTo>
                  <a:pt x="492112" y="3233763"/>
                </a:lnTo>
                <a:lnTo>
                  <a:pt x="498195" y="3228606"/>
                </a:lnTo>
                <a:lnTo>
                  <a:pt x="499071" y="3227870"/>
                </a:lnTo>
                <a:lnTo>
                  <a:pt x="509016" y="3212401"/>
                </a:lnTo>
                <a:lnTo>
                  <a:pt x="512330" y="3194774"/>
                </a:lnTo>
                <a:close/>
              </a:path>
              <a:path w="673734" h="5759450">
                <a:moveTo>
                  <a:pt x="512330" y="677037"/>
                </a:moveTo>
                <a:lnTo>
                  <a:pt x="509016" y="659422"/>
                </a:lnTo>
                <a:lnTo>
                  <a:pt x="499719" y="644956"/>
                </a:lnTo>
                <a:lnTo>
                  <a:pt x="499719" y="677100"/>
                </a:lnTo>
                <a:lnTo>
                  <a:pt x="497230" y="689965"/>
                </a:lnTo>
                <a:lnTo>
                  <a:pt x="489940" y="701306"/>
                </a:lnTo>
                <a:lnTo>
                  <a:pt x="479196" y="708482"/>
                </a:lnTo>
                <a:lnTo>
                  <a:pt x="466699" y="710869"/>
                </a:lnTo>
                <a:lnTo>
                  <a:pt x="454215" y="708469"/>
                </a:lnTo>
                <a:lnTo>
                  <a:pt x="443496" y="701306"/>
                </a:lnTo>
                <a:lnTo>
                  <a:pt x="191262" y="399148"/>
                </a:lnTo>
                <a:lnTo>
                  <a:pt x="490397" y="653199"/>
                </a:lnTo>
                <a:lnTo>
                  <a:pt x="497420" y="664298"/>
                </a:lnTo>
                <a:lnTo>
                  <a:pt x="499719" y="677100"/>
                </a:lnTo>
                <a:lnTo>
                  <a:pt x="499719" y="644956"/>
                </a:lnTo>
                <a:lnTo>
                  <a:pt x="499071" y="643940"/>
                </a:lnTo>
                <a:lnTo>
                  <a:pt x="210858" y="399148"/>
                </a:lnTo>
                <a:lnTo>
                  <a:pt x="142938" y="341452"/>
                </a:lnTo>
                <a:lnTo>
                  <a:pt x="142798" y="341426"/>
                </a:lnTo>
                <a:lnTo>
                  <a:pt x="142392" y="341122"/>
                </a:lnTo>
                <a:lnTo>
                  <a:pt x="140906" y="340410"/>
                </a:lnTo>
                <a:lnTo>
                  <a:pt x="140322" y="340258"/>
                </a:lnTo>
                <a:lnTo>
                  <a:pt x="140195" y="340156"/>
                </a:lnTo>
                <a:lnTo>
                  <a:pt x="12827" y="317728"/>
                </a:lnTo>
                <a:lnTo>
                  <a:pt x="16192" y="176187"/>
                </a:lnTo>
                <a:lnTo>
                  <a:pt x="13411" y="173278"/>
                </a:lnTo>
                <a:lnTo>
                  <a:pt x="9906" y="173189"/>
                </a:lnTo>
                <a:lnTo>
                  <a:pt x="5880" y="173177"/>
                </a:lnTo>
                <a:lnTo>
                  <a:pt x="3492" y="175895"/>
                </a:lnTo>
                <a:lnTo>
                  <a:pt x="114" y="317728"/>
                </a:lnTo>
                <a:lnTo>
                  <a:pt x="114" y="323418"/>
                </a:lnTo>
                <a:lnTo>
                  <a:pt x="4775" y="329082"/>
                </a:lnTo>
                <a:lnTo>
                  <a:pt x="4978" y="329234"/>
                </a:lnTo>
                <a:lnTo>
                  <a:pt x="135547" y="352234"/>
                </a:lnTo>
                <a:lnTo>
                  <a:pt x="434047" y="709790"/>
                </a:lnTo>
                <a:lnTo>
                  <a:pt x="441185" y="715873"/>
                </a:lnTo>
                <a:lnTo>
                  <a:pt x="449122" y="720293"/>
                </a:lnTo>
                <a:lnTo>
                  <a:pt x="457746" y="722998"/>
                </a:lnTo>
                <a:lnTo>
                  <a:pt x="466725" y="723900"/>
                </a:lnTo>
                <a:lnTo>
                  <a:pt x="475742" y="722985"/>
                </a:lnTo>
                <a:lnTo>
                  <a:pt x="484263" y="720344"/>
                </a:lnTo>
                <a:lnTo>
                  <a:pt x="492112" y="716026"/>
                </a:lnTo>
                <a:lnTo>
                  <a:pt x="498195" y="710869"/>
                </a:lnTo>
                <a:lnTo>
                  <a:pt x="499071" y="710133"/>
                </a:lnTo>
                <a:lnTo>
                  <a:pt x="509016" y="694664"/>
                </a:lnTo>
                <a:lnTo>
                  <a:pt x="512330" y="677037"/>
                </a:lnTo>
                <a:close/>
              </a:path>
              <a:path w="673734" h="5759450">
                <a:moveTo>
                  <a:pt x="561251" y="3894277"/>
                </a:moveTo>
                <a:lnTo>
                  <a:pt x="552259" y="3848519"/>
                </a:lnTo>
                <a:lnTo>
                  <a:pt x="548551" y="3842867"/>
                </a:lnTo>
                <a:lnTo>
                  <a:pt x="548551" y="3894277"/>
                </a:lnTo>
                <a:lnTo>
                  <a:pt x="540562" y="3935095"/>
                </a:lnTo>
                <a:lnTo>
                  <a:pt x="518782" y="3968470"/>
                </a:lnTo>
                <a:lnTo>
                  <a:pt x="486498" y="3990975"/>
                </a:lnTo>
                <a:lnTo>
                  <a:pt x="447027" y="3999242"/>
                </a:lnTo>
                <a:lnTo>
                  <a:pt x="407543" y="3990975"/>
                </a:lnTo>
                <a:lnTo>
                  <a:pt x="398462" y="3984650"/>
                </a:lnTo>
                <a:lnTo>
                  <a:pt x="375272" y="3968470"/>
                </a:lnTo>
                <a:lnTo>
                  <a:pt x="353491" y="3935095"/>
                </a:lnTo>
                <a:lnTo>
                  <a:pt x="345503" y="3894277"/>
                </a:lnTo>
                <a:lnTo>
                  <a:pt x="353491" y="3853446"/>
                </a:lnTo>
                <a:lnTo>
                  <a:pt x="375272" y="3820083"/>
                </a:lnTo>
                <a:lnTo>
                  <a:pt x="407543" y="3797566"/>
                </a:lnTo>
                <a:lnTo>
                  <a:pt x="447027" y="3789311"/>
                </a:lnTo>
                <a:lnTo>
                  <a:pt x="486498" y="3797566"/>
                </a:lnTo>
                <a:lnTo>
                  <a:pt x="518782" y="3820083"/>
                </a:lnTo>
                <a:lnTo>
                  <a:pt x="540562" y="3853446"/>
                </a:lnTo>
                <a:lnTo>
                  <a:pt x="548551" y="3894277"/>
                </a:lnTo>
                <a:lnTo>
                  <a:pt x="548551" y="3842867"/>
                </a:lnTo>
                <a:lnTo>
                  <a:pt x="527748" y="3811105"/>
                </a:lnTo>
                <a:lnTo>
                  <a:pt x="496392" y="3789311"/>
                </a:lnTo>
                <a:lnTo>
                  <a:pt x="491439" y="3785870"/>
                </a:lnTo>
                <a:lnTo>
                  <a:pt x="447027" y="3776611"/>
                </a:lnTo>
                <a:lnTo>
                  <a:pt x="402602" y="3785870"/>
                </a:lnTo>
                <a:lnTo>
                  <a:pt x="366293" y="3811105"/>
                </a:lnTo>
                <a:lnTo>
                  <a:pt x="341795" y="3848519"/>
                </a:lnTo>
                <a:lnTo>
                  <a:pt x="332803" y="3894277"/>
                </a:lnTo>
                <a:lnTo>
                  <a:pt x="334975" y="3917111"/>
                </a:lnTo>
                <a:lnTo>
                  <a:pt x="341210" y="3938447"/>
                </a:lnTo>
                <a:lnTo>
                  <a:pt x="351078" y="3957891"/>
                </a:lnTo>
                <a:lnTo>
                  <a:pt x="364159" y="3975011"/>
                </a:lnTo>
                <a:lnTo>
                  <a:pt x="321068" y="4011625"/>
                </a:lnTo>
                <a:lnTo>
                  <a:pt x="321068" y="4028275"/>
                </a:lnTo>
                <a:lnTo>
                  <a:pt x="68834" y="4330433"/>
                </a:lnTo>
                <a:lnTo>
                  <a:pt x="58089" y="4337609"/>
                </a:lnTo>
                <a:lnTo>
                  <a:pt x="45605" y="4339996"/>
                </a:lnTo>
                <a:lnTo>
                  <a:pt x="33121" y="4337609"/>
                </a:lnTo>
                <a:lnTo>
                  <a:pt x="22377" y="4330433"/>
                </a:lnTo>
                <a:lnTo>
                  <a:pt x="15074" y="4319092"/>
                </a:lnTo>
                <a:lnTo>
                  <a:pt x="12598" y="4306227"/>
                </a:lnTo>
                <a:lnTo>
                  <a:pt x="14884" y="4293438"/>
                </a:lnTo>
                <a:lnTo>
                  <a:pt x="21920" y="4282338"/>
                </a:lnTo>
                <a:lnTo>
                  <a:pt x="321068" y="4028275"/>
                </a:lnTo>
                <a:lnTo>
                  <a:pt x="321068" y="4011625"/>
                </a:lnTo>
                <a:lnTo>
                  <a:pt x="13246" y="4273080"/>
                </a:lnTo>
                <a:lnTo>
                  <a:pt x="3302" y="4288548"/>
                </a:lnTo>
                <a:lnTo>
                  <a:pt x="0" y="4306163"/>
                </a:lnTo>
                <a:lnTo>
                  <a:pt x="3302" y="4323791"/>
                </a:lnTo>
                <a:lnTo>
                  <a:pt x="36576" y="4352125"/>
                </a:lnTo>
                <a:lnTo>
                  <a:pt x="45605" y="4353026"/>
                </a:lnTo>
                <a:lnTo>
                  <a:pt x="54622" y="4352112"/>
                </a:lnTo>
                <a:lnTo>
                  <a:pt x="63195" y="4349432"/>
                </a:lnTo>
                <a:lnTo>
                  <a:pt x="71132" y="4345013"/>
                </a:lnTo>
                <a:lnTo>
                  <a:pt x="77000" y="4339996"/>
                </a:lnTo>
                <a:lnTo>
                  <a:pt x="78270" y="4338917"/>
                </a:lnTo>
                <a:lnTo>
                  <a:pt x="337578" y="4028275"/>
                </a:lnTo>
                <a:lnTo>
                  <a:pt x="374002" y="3984650"/>
                </a:lnTo>
                <a:lnTo>
                  <a:pt x="389877" y="3996093"/>
                </a:lnTo>
                <a:lnTo>
                  <a:pt x="407543" y="4004678"/>
                </a:lnTo>
                <a:lnTo>
                  <a:pt x="426694" y="4010063"/>
                </a:lnTo>
                <a:lnTo>
                  <a:pt x="447027" y="4011942"/>
                </a:lnTo>
                <a:lnTo>
                  <a:pt x="491439" y="4002684"/>
                </a:lnTo>
                <a:lnTo>
                  <a:pt x="496392" y="3999242"/>
                </a:lnTo>
                <a:lnTo>
                  <a:pt x="527748" y="3977436"/>
                </a:lnTo>
                <a:lnTo>
                  <a:pt x="552259" y="3940035"/>
                </a:lnTo>
                <a:lnTo>
                  <a:pt x="561251" y="3894277"/>
                </a:lnTo>
                <a:close/>
              </a:path>
              <a:path w="673734" h="5759450">
                <a:moveTo>
                  <a:pt x="561251" y="1376540"/>
                </a:moveTo>
                <a:lnTo>
                  <a:pt x="552259" y="1330782"/>
                </a:lnTo>
                <a:lnTo>
                  <a:pt x="548551" y="1325130"/>
                </a:lnTo>
                <a:lnTo>
                  <a:pt x="548551" y="1376540"/>
                </a:lnTo>
                <a:lnTo>
                  <a:pt x="540562" y="1417358"/>
                </a:lnTo>
                <a:lnTo>
                  <a:pt x="518782" y="1450721"/>
                </a:lnTo>
                <a:lnTo>
                  <a:pt x="486498" y="1473238"/>
                </a:lnTo>
                <a:lnTo>
                  <a:pt x="447027" y="1481505"/>
                </a:lnTo>
                <a:lnTo>
                  <a:pt x="407543" y="1473238"/>
                </a:lnTo>
                <a:lnTo>
                  <a:pt x="398462" y="1466913"/>
                </a:lnTo>
                <a:lnTo>
                  <a:pt x="375272" y="1450721"/>
                </a:lnTo>
                <a:lnTo>
                  <a:pt x="353491" y="1417358"/>
                </a:lnTo>
                <a:lnTo>
                  <a:pt x="345503" y="1376540"/>
                </a:lnTo>
                <a:lnTo>
                  <a:pt x="353491" y="1335709"/>
                </a:lnTo>
                <a:lnTo>
                  <a:pt x="375272" y="1302346"/>
                </a:lnTo>
                <a:lnTo>
                  <a:pt x="407543" y="1279829"/>
                </a:lnTo>
                <a:lnTo>
                  <a:pt x="447027" y="1271574"/>
                </a:lnTo>
                <a:lnTo>
                  <a:pt x="486498" y="1279829"/>
                </a:lnTo>
                <a:lnTo>
                  <a:pt x="518782" y="1302346"/>
                </a:lnTo>
                <a:lnTo>
                  <a:pt x="540562" y="1335709"/>
                </a:lnTo>
                <a:lnTo>
                  <a:pt x="548551" y="1376540"/>
                </a:lnTo>
                <a:lnTo>
                  <a:pt x="548551" y="1325130"/>
                </a:lnTo>
                <a:lnTo>
                  <a:pt x="527748" y="1293368"/>
                </a:lnTo>
                <a:lnTo>
                  <a:pt x="496392" y="1271574"/>
                </a:lnTo>
                <a:lnTo>
                  <a:pt x="491439" y="1268133"/>
                </a:lnTo>
                <a:lnTo>
                  <a:pt x="447027" y="1258874"/>
                </a:lnTo>
                <a:lnTo>
                  <a:pt x="402602" y="1268133"/>
                </a:lnTo>
                <a:lnTo>
                  <a:pt x="366293" y="1293368"/>
                </a:lnTo>
                <a:lnTo>
                  <a:pt x="341795" y="1330782"/>
                </a:lnTo>
                <a:lnTo>
                  <a:pt x="332803" y="1376540"/>
                </a:lnTo>
                <a:lnTo>
                  <a:pt x="334975" y="1399374"/>
                </a:lnTo>
                <a:lnTo>
                  <a:pt x="341210" y="1420710"/>
                </a:lnTo>
                <a:lnTo>
                  <a:pt x="351078" y="1440154"/>
                </a:lnTo>
                <a:lnTo>
                  <a:pt x="364159" y="1457274"/>
                </a:lnTo>
                <a:lnTo>
                  <a:pt x="321068" y="1493888"/>
                </a:lnTo>
                <a:lnTo>
                  <a:pt x="321068" y="1510538"/>
                </a:lnTo>
                <a:lnTo>
                  <a:pt x="68834" y="1812696"/>
                </a:lnTo>
                <a:lnTo>
                  <a:pt x="58089" y="1819871"/>
                </a:lnTo>
                <a:lnTo>
                  <a:pt x="45605" y="1822259"/>
                </a:lnTo>
                <a:lnTo>
                  <a:pt x="33121" y="1819871"/>
                </a:lnTo>
                <a:lnTo>
                  <a:pt x="22377" y="1812696"/>
                </a:lnTo>
                <a:lnTo>
                  <a:pt x="15074" y="1801355"/>
                </a:lnTo>
                <a:lnTo>
                  <a:pt x="12598" y="1788477"/>
                </a:lnTo>
                <a:lnTo>
                  <a:pt x="14884" y="1775701"/>
                </a:lnTo>
                <a:lnTo>
                  <a:pt x="21920" y="1764601"/>
                </a:lnTo>
                <a:lnTo>
                  <a:pt x="321068" y="1510538"/>
                </a:lnTo>
                <a:lnTo>
                  <a:pt x="321068" y="1493888"/>
                </a:lnTo>
                <a:lnTo>
                  <a:pt x="13246" y="1755343"/>
                </a:lnTo>
                <a:lnTo>
                  <a:pt x="3302" y="1770811"/>
                </a:lnTo>
                <a:lnTo>
                  <a:pt x="0" y="1788426"/>
                </a:lnTo>
                <a:lnTo>
                  <a:pt x="3302" y="1806054"/>
                </a:lnTo>
                <a:lnTo>
                  <a:pt x="36576" y="1834388"/>
                </a:lnTo>
                <a:lnTo>
                  <a:pt x="45605" y="1835289"/>
                </a:lnTo>
                <a:lnTo>
                  <a:pt x="54622" y="1834375"/>
                </a:lnTo>
                <a:lnTo>
                  <a:pt x="63195" y="1831682"/>
                </a:lnTo>
                <a:lnTo>
                  <a:pt x="71132" y="1827276"/>
                </a:lnTo>
                <a:lnTo>
                  <a:pt x="77000" y="1822259"/>
                </a:lnTo>
                <a:lnTo>
                  <a:pt x="78270" y="1821180"/>
                </a:lnTo>
                <a:lnTo>
                  <a:pt x="337578" y="1510538"/>
                </a:lnTo>
                <a:lnTo>
                  <a:pt x="374002" y="1466913"/>
                </a:lnTo>
                <a:lnTo>
                  <a:pt x="389877" y="1478356"/>
                </a:lnTo>
                <a:lnTo>
                  <a:pt x="407543" y="1486941"/>
                </a:lnTo>
                <a:lnTo>
                  <a:pt x="426694" y="1492326"/>
                </a:lnTo>
                <a:lnTo>
                  <a:pt x="447027" y="1494205"/>
                </a:lnTo>
                <a:lnTo>
                  <a:pt x="491439" y="1484934"/>
                </a:lnTo>
                <a:lnTo>
                  <a:pt x="496392" y="1481505"/>
                </a:lnTo>
                <a:lnTo>
                  <a:pt x="527748" y="1459699"/>
                </a:lnTo>
                <a:lnTo>
                  <a:pt x="552259" y="1422298"/>
                </a:lnTo>
                <a:lnTo>
                  <a:pt x="561251" y="1376540"/>
                </a:lnTo>
                <a:close/>
              </a:path>
              <a:path w="673734" h="5759450">
                <a:moveTo>
                  <a:pt x="673100" y="5565038"/>
                </a:moveTo>
                <a:lnTo>
                  <a:pt x="669785" y="5547423"/>
                </a:lnTo>
                <a:lnTo>
                  <a:pt x="660501" y="5532958"/>
                </a:lnTo>
                <a:lnTo>
                  <a:pt x="660501" y="5565089"/>
                </a:lnTo>
                <a:lnTo>
                  <a:pt x="658012" y="5577954"/>
                </a:lnTo>
                <a:lnTo>
                  <a:pt x="650722" y="5589295"/>
                </a:lnTo>
                <a:lnTo>
                  <a:pt x="639953" y="5596471"/>
                </a:lnTo>
                <a:lnTo>
                  <a:pt x="627494" y="5598871"/>
                </a:lnTo>
                <a:lnTo>
                  <a:pt x="614997" y="5596471"/>
                </a:lnTo>
                <a:lnTo>
                  <a:pt x="604266" y="5589295"/>
                </a:lnTo>
                <a:lnTo>
                  <a:pt x="352031" y="5287137"/>
                </a:lnTo>
                <a:lnTo>
                  <a:pt x="651179" y="5541200"/>
                </a:lnTo>
                <a:lnTo>
                  <a:pt x="658202" y="5552300"/>
                </a:lnTo>
                <a:lnTo>
                  <a:pt x="660501" y="5565089"/>
                </a:lnTo>
                <a:lnTo>
                  <a:pt x="660501" y="5532958"/>
                </a:lnTo>
                <a:lnTo>
                  <a:pt x="659853" y="5531942"/>
                </a:lnTo>
                <a:lnTo>
                  <a:pt x="371640" y="5287137"/>
                </a:lnTo>
                <a:lnTo>
                  <a:pt x="320281" y="5243512"/>
                </a:lnTo>
                <a:lnTo>
                  <a:pt x="308940" y="5233873"/>
                </a:lnTo>
                <a:lnTo>
                  <a:pt x="322008" y="5216753"/>
                </a:lnTo>
                <a:lnTo>
                  <a:pt x="331876" y="5197322"/>
                </a:lnTo>
                <a:lnTo>
                  <a:pt x="338112" y="5175974"/>
                </a:lnTo>
                <a:lnTo>
                  <a:pt x="340296" y="5153139"/>
                </a:lnTo>
                <a:lnTo>
                  <a:pt x="331304" y="5107381"/>
                </a:lnTo>
                <a:lnTo>
                  <a:pt x="327596" y="5101729"/>
                </a:lnTo>
                <a:lnTo>
                  <a:pt x="327596" y="5153139"/>
                </a:lnTo>
                <a:lnTo>
                  <a:pt x="319595" y="5193970"/>
                </a:lnTo>
                <a:lnTo>
                  <a:pt x="297827" y="5227332"/>
                </a:lnTo>
                <a:lnTo>
                  <a:pt x="265544" y="5249850"/>
                </a:lnTo>
                <a:lnTo>
                  <a:pt x="226072" y="5258105"/>
                </a:lnTo>
                <a:lnTo>
                  <a:pt x="186588" y="5249850"/>
                </a:lnTo>
                <a:lnTo>
                  <a:pt x="154317" y="5227332"/>
                </a:lnTo>
                <a:lnTo>
                  <a:pt x="132537" y="5193970"/>
                </a:lnTo>
                <a:lnTo>
                  <a:pt x="124548" y="5153139"/>
                </a:lnTo>
                <a:lnTo>
                  <a:pt x="132537" y="5112321"/>
                </a:lnTo>
                <a:lnTo>
                  <a:pt x="154317" y="5078958"/>
                </a:lnTo>
                <a:lnTo>
                  <a:pt x="186588" y="5056441"/>
                </a:lnTo>
                <a:lnTo>
                  <a:pt x="226072" y="5048174"/>
                </a:lnTo>
                <a:lnTo>
                  <a:pt x="265544" y="5056441"/>
                </a:lnTo>
                <a:lnTo>
                  <a:pt x="297827" y="5078958"/>
                </a:lnTo>
                <a:lnTo>
                  <a:pt x="319595" y="5112321"/>
                </a:lnTo>
                <a:lnTo>
                  <a:pt x="327596" y="5153139"/>
                </a:lnTo>
                <a:lnTo>
                  <a:pt x="327596" y="5101729"/>
                </a:lnTo>
                <a:lnTo>
                  <a:pt x="306793" y="5069979"/>
                </a:lnTo>
                <a:lnTo>
                  <a:pt x="275424" y="5048174"/>
                </a:lnTo>
                <a:lnTo>
                  <a:pt x="270484" y="5044745"/>
                </a:lnTo>
                <a:lnTo>
                  <a:pt x="226072" y="5035474"/>
                </a:lnTo>
                <a:lnTo>
                  <a:pt x="181648" y="5044745"/>
                </a:lnTo>
                <a:lnTo>
                  <a:pt x="145338" y="5069979"/>
                </a:lnTo>
                <a:lnTo>
                  <a:pt x="120827" y="5107381"/>
                </a:lnTo>
                <a:lnTo>
                  <a:pt x="111848" y="5153139"/>
                </a:lnTo>
                <a:lnTo>
                  <a:pt x="120827" y="5198897"/>
                </a:lnTo>
                <a:lnTo>
                  <a:pt x="145338" y="5236311"/>
                </a:lnTo>
                <a:lnTo>
                  <a:pt x="181648" y="5261546"/>
                </a:lnTo>
                <a:lnTo>
                  <a:pt x="226072" y="5270805"/>
                </a:lnTo>
                <a:lnTo>
                  <a:pt x="246392" y="5268938"/>
                </a:lnTo>
                <a:lnTo>
                  <a:pt x="265557" y="5263540"/>
                </a:lnTo>
                <a:lnTo>
                  <a:pt x="276733" y="5258105"/>
                </a:lnTo>
                <a:lnTo>
                  <a:pt x="283222" y="5254955"/>
                </a:lnTo>
                <a:lnTo>
                  <a:pt x="299097" y="5243512"/>
                </a:lnTo>
                <a:lnTo>
                  <a:pt x="594829" y="5597779"/>
                </a:lnTo>
                <a:lnTo>
                  <a:pt x="601967" y="5603875"/>
                </a:lnTo>
                <a:lnTo>
                  <a:pt x="609904" y="5608294"/>
                </a:lnTo>
                <a:lnTo>
                  <a:pt x="618515" y="5610987"/>
                </a:lnTo>
                <a:lnTo>
                  <a:pt x="627494" y="5611888"/>
                </a:lnTo>
                <a:lnTo>
                  <a:pt x="636524" y="5610987"/>
                </a:lnTo>
                <a:lnTo>
                  <a:pt x="669785" y="5582653"/>
                </a:lnTo>
                <a:lnTo>
                  <a:pt x="673100" y="5565038"/>
                </a:lnTo>
                <a:close/>
              </a:path>
              <a:path w="673734" h="5759450">
                <a:moveTo>
                  <a:pt x="673100" y="3047301"/>
                </a:moveTo>
                <a:lnTo>
                  <a:pt x="669785" y="3029686"/>
                </a:lnTo>
                <a:lnTo>
                  <a:pt x="660501" y="3015221"/>
                </a:lnTo>
                <a:lnTo>
                  <a:pt x="660501" y="3047352"/>
                </a:lnTo>
                <a:lnTo>
                  <a:pt x="658012" y="3060217"/>
                </a:lnTo>
                <a:lnTo>
                  <a:pt x="650722" y="3071558"/>
                </a:lnTo>
                <a:lnTo>
                  <a:pt x="639953" y="3078734"/>
                </a:lnTo>
                <a:lnTo>
                  <a:pt x="627494" y="3081134"/>
                </a:lnTo>
                <a:lnTo>
                  <a:pt x="614997" y="3078734"/>
                </a:lnTo>
                <a:lnTo>
                  <a:pt x="604266" y="3071558"/>
                </a:lnTo>
                <a:lnTo>
                  <a:pt x="352031" y="2769400"/>
                </a:lnTo>
                <a:lnTo>
                  <a:pt x="651179" y="3023463"/>
                </a:lnTo>
                <a:lnTo>
                  <a:pt x="658202" y="3034563"/>
                </a:lnTo>
                <a:lnTo>
                  <a:pt x="660501" y="3047352"/>
                </a:lnTo>
                <a:lnTo>
                  <a:pt x="660501" y="3015221"/>
                </a:lnTo>
                <a:lnTo>
                  <a:pt x="659853" y="3014205"/>
                </a:lnTo>
                <a:lnTo>
                  <a:pt x="371640" y="2769400"/>
                </a:lnTo>
                <a:lnTo>
                  <a:pt x="320281" y="2725775"/>
                </a:lnTo>
                <a:lnTo>
                  <a:pt x="308940" y="2716136"/>
                </a:lnTo>
                <a:lnTo>
                  <a:pt x="322008" y="2699016"/>
                </a:lnTo>
                <a:lnTo>
                  <a:pt x="331876" y="2679585"/>
                </a:lnTo>
                <a:lnTo>
                  <a:pt x="338112" y="2658237"/>
                </a:lnTo>
                <a:lnTo>
                  <a:pt x="340296" y="2635402"/>
                </a:lnTo>
                <a:lnTo>
                  <a:pt x="331304" y="2589644"/>
                </a:lnTo>
                <a:lnTo>
                  <a:pt x="327596" y="2583992"/>
                </a:lnTo>
                <a:lnTo>
                  <a:pt x="327596" y="2635402"/>
                </a:lnTo>
                <a:lnTo>
                  <a:pt x="319595" y="2676233"/>
                </a:lnTo>
                <a:lnTo>
                  <a:pt x="297827" y="2709595"/>
                </a:lnTo>
                <a:lnTo>
                  <a:pt x="265544" y="2732113"/>
                </a:lnTo>
                <a:lnTo>
                  <a:pt x="226072" y="2740368"/>
                </a:lnTo>
                <a:lnTo>
                  <a:pt x="186588" y="2732113"/>
                </a:lnTo>
                <a:lnTo>
                  <a:pt x="154317" y="2709595"/>
                </a:lnTo>
                <a:lnTo>
                  <a:pt x="132537" y="2676233"/>
                </a:lnTo>
                <a:lnTo>
                  <a:pt x="124548" y="2635402"/>
                </a:lnTo>
                <a:lnTo>
                  <a:pt x="132537" y="2594584"/>
                </a:lnTo>
                <a:lnTo>
                  <a:pt x="154317" y="2561209"/>
                </a:lnTo>
                <a:lnTo>
                  <a:pt x="186588" y="2538704"/>
                </a:lnTo>
                <a:lnTo>
                  <a:pt x="226072" y="2530437"/>
                </a:lnTo>
                <a:lnTo>
                  <a:pt x="265544" y="2538704"/>
                </a:lnTo>
                <a:lnTo>
                  <a:pt x="297827" y="2561209"/>
                </a:lnTo>
                <a:lnTo>
                  <a:pt x="319595" y="2594584"/>
                </a:lnTo>
                <a:lnTo>
                  <a:pt x="327596" y="2635402"/>
                </a:lnTo>
                <a:lnTo>
                  <a:pt x="327596" y="2583992"/>
                </a:lnTo>
                <a:lnTo>
                  <a:pt x="306793" y="2552242"/>
                </a:lnTo>
                <a:lnTo>
                  <a:pt x="275424" y="2530437"/>
                </a:lnTo>
                <a:lnTo>
                  <a:pt x="270484" y="2526995"/>
                </a:lnTo>
                <a:lnTo>
                  <a:pt x="226072" y="2517737"/>
                </a:lnTo>
                <a:lnTo>
                  <a:pt x="181648" y="2526995"/>
                </a:lnTo>
                <a:lnTo>
                  <a:pt x="145338" y="2552242"/>
                </a:lnTo>
                <a:lnTo>
                  <a:pt x="120827" y="2589644"/>
                </a:lnTo>
                <a:lnTo>
                  <a:pt x="111848" y="2635402"/>
                </a:lnTo>
                <a:lnTo>
                  <a:pt x="120827" y="2681160"/>
                </a:lnTo>
                <a:lnTo>
                  <a:pt x="145338" y="2718574"/>
                </a:lnTo>
                <a:lnTo>
                  <a:pt x="181648" y="2743809"/>
                </a:lnTo>
                <a:lnTo>
                  <a:pt x="226072" y="2753068"/>
                </a:lnTo>
                <a:lnTo>
                  <a:pt x="246392" y="2751201"/>
                </a:lnTo>
                <a:lnTo>
                  <a:pt x="265557" y="2745803"/>
                </a:lnTo>
                <a:lnTo>
                  <a:pt x="276733" y="2740368"/>
                </a:lnTo>
                <a:lnTo>
                  <a:pt x="283222" y="2737218"/>
                </a:lnTo>
                <a:lnTo>
                  <a:pt x="299097" y="2725775"/>
                </a:lnTo>
                <a:lnTo>
                  <a:pt x="594829" y="3080042"/>
                </a:lnTo>
                <a:lnTo>
                  <a:pt x="601967" y="3086138"/>
                </a:lnTo>
                <a:lnTo>
                  <a:pt x="609904" y="3090557"/>
                </a:lnTo>
                <a:lnTo>
                  <a:pt x="618515" y="3093250"/>
                </a:lnTo>
                <a:lnTo>
                  <a:pt x="627494" y="3094151"/>
                </a:lnTo>
                <a:lnTo>
                  <a:pt x="636524" y="3093250"/>
                </a:lnTo>
                <a:lnTo>
                  <a:pt x="669785" y="3064916"/>
                </a:lnTo>
                <a:lnTo>
                  <a:pt x="673100" y="3047301"/>
                </a:lnTo>
                <a:close/>
              </a:path>
              <a:path w="673734" h="5759450">
                <a:moveTo>
                  <a:pt x="673100" y="529564"/>
                </a:moveTo>
                <a:lnTo>
                  <a:pt x="669785" y="511937"/>
                </a:lnTo>
                <a:lnTo>
                  <a:pt x="660501" y="497484"/>
                </a:lnTo>
                <a:lnTo>
                  <a:pt x="660501" y="529615"/>
                </a:lnTo>
                <a:lnTo>
                  <a:pt x="658012" y="542480"/>
                </a:lnTo>
                <a:lnTo>
                  <a:pt x="650722" y="553821"/>
                </a:lnTo>
                <a:lnTo>
                  <a:pt x="639953" y="560997"/>
                </a:lnTo>
                <a:lnTo>
                  <a:pt x="627494" y="563384"/>
                </a:lnTo>
                <a:lnTo>
                  <a:pt x="614997" y="560997"/>
                </a:lnTo>
                <a:lnTo>
                  <a:pt x="604266" y="553821"/>
                </a:lnTo>
                <a:lnTo>
                  <a:pt x="352031" y="251663"/>
                </a:lnTo>
                <a:lnTo>
                  <a:pt x="651179" y="505726"/>
                </a:lnTo>
                <a:lnTo>
                  <a:pt x="658202" y="516826"/>
                </a:lnTo>
                <a:lnTo>
                  <a:pt x="660501" y="529615"/>
                </a:lnTo>
                <a:lnTo>
                  <a:pt x="660501" y="497484"/>
                </a:lnTo>
                <a:lnTo>
                  <a:pt x="659853" y="496468"/>
                </a:lnTo>
                <a:lnTo>
                  <a:pt x="371640" y="251663"/>
                </a:lnTo>
                <a:lnTo>
                  <a:pt x="320281" y="208038"/>
                </a:lnTo>
                <a:lnTo>
                  <a:pt x="308940" y="198399"/>
                </a:lnTo>
                <a:lnTo>
                  <a:pt x="322008" y="181279"/>
                </a:lnTo>
                <a:lnTo>
                  <a:pt x="331876" y="161848"/>
                </a:lnTo>
                <a:lnTo>
                  <a:pt x="338112" y="140500"/>
                </a:lnTo>
                <a:lnTo>
                  <a:pt x="340296" y="117665"/>
                </a:lnTo>
                <a:lnTo>
                  <a:pt x="331304" y="71907"/>
                </a:lnTo>
                <a:lnTo>
                  <a:pt x="327596" y="66255"/>
                </a:lnTo>
                <a:lnTo>
                  <a:pt x="327596" y="117665"/>
                </a:lnTo>
                <a:lnTo>
                  <a:pt x="319595" y="158483"/>
                </a:lnTo>
                <a:lnTo>
                  <a:pt x="297827" y="191858"/>
                </a:lnTo>
                <a:lnTo>
                  <a:pt x="265544" y="214376"/>
                </a:lnTo>
                <a:lnTo>
                  <a:pt x="226072" y="222631"/>
                </a:lnTo>
                <a:lnTo>
                  <a:pt x="186588" y="214376"/>
                </a:lnTo>
                <a:lnTo>
                  <a:pt x="154317" y="191858"/>
                </a:lnTo>
                <a:lnTo>
                  <a:pt x="132537" y="158483"/>
                </a:lnTo>
                <a:lnTo>
                  <a:pt x="124548" y="117665"/>
                </a:lnTo>
                <a:lnTo>
                  <a:pt x="132537" y="76847"/>
                </a:lnTo>
                <a:lnTo>
                  <a:pt x="154317" y="43472"/>
                </a:lnTo>
                <a:lnTo>
                  <a:pt x="186588" y="20967"/>
                </a:lnTo>
                <a:lnTo>
                  <a:pt x="226072" y="12700"/>
                </a:lnTo>
                <a:lnTo>
                  <a:pt x="265544" y="20967"/>
                </a:lnTo>
                <a:lnTo>
                  <a:pt x="297827" y="43472"/>
                </a:lnTo>
                <a:lnTo>
                  <a:pt x="319595" y="76847"/>
                </a:lnTo>
                <a:lnTo>
                  <a:pt x="327596" y="117665"/>
                </a:lnTo>
                <a:lnTo>
                  <a:pt x="327596" y="66255"/>
                </a:lnTo>
                <a:lnTo>
                  <a:pt x="306793" y="34505"/>
                </a:lnTo>
                <a:lnTo>
                  <a:pt x="275424" y="12700"/>
                </a:lnTo>
                <a:lnTo>
                  <a:pt x="270484" y="9258"/>
                </a:lnTo>
                <a:lnTo>
                  <a:pt x="226072" y="0"/>
                </a:lnTo>
                <a:lnTo>
                  <a:pt x="181648" y="9258"/>
                </a:lnTo>
                <a:lnTo>
                  <a:pt x="145338" y="34505"/>
                </a:lnTo>
                <a:lnTo>
                  <a:pt x="120827" y="71907"/>
                </a:lnTo>
                <a:lnTo>
                  <a:pt x="111848" y="117665"/>
                </a:lnTo>
                <a:lnTo>
                  <a:pt x="120827" y="163423"/>
                </a:lnTo>
                <a:lnTo>
                  <a:pt x="145338" y="200825"/>
                </a:lnTo>
                <a:lnTo>
                  <a:pt x="181648" y="226072"/>
                </a:lnTo>
                <a:lnTo>
                  <a:pt x="226072" y="235331"/>
                </a:lnTo>
                <a:lnTo>
                  <a:pt x="246392" y="233464"/>
                </a:lnTo>
                <a:lnTo>
                  <a:pt x="265557" y="228066"/>
                </a:lnTo>
                <a:lnTo>
                  <a:pt x="276733" y="222631"/>
                </a:lnTo>
                <a:lnTo>
                  <a:pt x="283222" y="219481"/>
                </a:lnTo>
                <a:lnTo>
                  <a:pt x="299097" y="208038"/>
                </a:lnTo>
                <a:lnTo>
                  <a:pt x="594829" y="562305"/>
                </a:lnTo>
                <a:lnTo>
                  <a:pt x="601967" y="568401"/>
                </a:lnTo>
                <a:lnTo>
                  <a:pt x="609904" y="572820"/>
                </a:lnTo>
                <a:lnTo>
                  <a:pt x="618515" y="575513"/>
                </a:lnTo>
                <a:lnTo>
                  <a:pt x="627494" y="576414"/>
                </a:lnTo>
                <a:lnTo>
                  <a:pt x="636524" y="575513"/>
                </a:lnTo>
                <a:lnTo>
                  <a:pt x="645045" y="572858"/>
                </a:lnTo>
                <a:lnTo>
                  <a:pt x="652881" y="568553"/>
                </a:lnTo>
                <a:lnTo>
                  <a:pt x="658990" y="563384"/>
                </a:lnTo>
                <a:lnTo>
                  <a:pt x="659853" y="562660"/>
                </a:lnTo>
                <a:lnTo>
                  <a:pt x="669785" y="547179"/>
                </a:lnTo>
                <a:lnTo>
                  <a:pt x="673100" y="529564"/>
                </a:lnTo>
                <a:close/>
              </a:path>
              <a:path w="673734" h="5759450">
                <a:moveTo>
                  <a:pt x="673112" y="4099776"/>
                </a:moveTo>
                <a:lnTo>
                  <a:pt x="669607" y="3952494"/>
                </a:lnTo>
                <a:lnTo>
                  <a:pt x="667219" y="3949776"/>
                </a:lnTo>
                <a:lnTo>
                  <a:pt x="663194" y="3949789"/>
                </a:lnTo>
                <a:lnTo>
                  <a:pt x="659688" y="3949877"/>
                </a:lnTo>
                <a:lnTo>
                  <a:pt x="656907" y="3952786"/>
                </a:lnTo>
                <a:lnTo>
                  <a:pt x="660273" y="4094327"/>
                </a:lnTo>
                <a:lnTo>
                  <a:pt x="532904" y="4116755"/>
                </a:lnTo>
                <a:lnTo>
                  <a:pt x="532777" y="4116857"/>
                </a:lnTo>
                <a:lnTo>
                  <a:pt x="532193" y="4117009"/>
                </a:lnTo>
                <a:lnTo>
                  <a:pt x="530707" y="4117721"/>
                </a:lnTo>
                <a:lnTo>
                  <a:pt x="530301" y="4118025"/>
                </a:lnTo>
                <a:lnTo>
                  <a:pt x="530161" y="4118051"/>
                </a:lnTo>
                <a:lnTo>
                  <a:pt x="481838" y="4159097"/>
                </a:lnTo>
                <a:lnTo>
                  <a:pt x="481838" y="4175747"/>
                </a:lnTo>
                <a:lnTo>
                  <a:pt x="229603" y="4477905"/>
                </a:lnTo>
                <a:lnTo>
                  <a:pt x="218871" y="4485081"/>
                </a:lnTo>
                <a:lnTo>
                  <a:pt x="206387" y="4487481"/>
                </a:lnTo>
                <a:lnTo>
                  <a:pt x="193878" y="4485081"/>
                </a:lnTo>
                <a:lnTo>
                  <a:pt x="183159" y="4477905"/>
                </a:lnTo>
                <a:lnTo>
                  <a:pt x="175856" y="4466577"/>
                </a:lnTo>
                <a:lnTo>
                  <a:pt x="173367" y="4453699"/>
                </a:lnTo>
                <a:lnTo>
                  <a:pt x="175666" y="4440910"/>
                </a:lnTo>
                <a:lnTo>
                  <a:pt x="182702" y="4429798"/>
                </a:lnTo>
                <a:lnTo>
                  <a:pt x="481838" y="4175747"/>
                </a:lnTo>
                <a:lnTo>
                  <a:pt x="481838" y="4159097"/>
                </a:lnTo>
                <a:lnTo>
                  <a:pt x="174028" y="4420540"/>
                </a:lnTo>
                <a:lnTo>
                  <a:pt x="164084" y="4436021"/>
                </a:lnTo>
                <a:lnTo>
                  <a:pt x="160769" y="4453648"/>
                </a:lnTo>
                <a:lnTo>
                  <a:pt x="164084" y="4471263"/>
                </a:lnTo>
                <a:lnTo>
                  <a:pt x="197358" y="4499597"/>
                </a:lnTo>
                <a:lnTo>
                  <a:pt x="206375" y="4500499"/>
                </a:lnTo>
                <a:lnTo>
                  <a:pt x="215404" y="4499597"/>
                </a:lnTo>
                <a:lnTo>
                  <a:pt x="498386" y="4175747"/>
                </a:lnTo>
                <a:lnTo>
                  <a:pt x="537552" y="4128833"/>
                </a:lnTo>
                <a:lnTo>
                  <a:pt x="668121" y="4105833"/>
                </a:lnTo>
                <a:lnTo>
                  <a:pt x="668324" y="4105681"/>
                </a:lnTo>
                <a:lnTo>
                  <a:pt x="669404" y="4105338"/>
                </a:lnTo>
                <a:lnTo>
                  <a:pt x="672985" y="4100017"/>
                </a:lnTo>
                <a:lnTo>
                  <a:pt x="673112" y="4099776"/>
                </a:lnTo>
                <a:close/>
              </a:path>
              <a:path w="673734" h="5759450">
                <a:moveTo>
                  <a:pt x="673112" y="1582039"/>
                </a:moveTo>
                <a:lnTo>
                  <a:pt x="669607" y="1434757"/>
                </a:lnTo>
                <a:lnTo>
                  <a:pt x="667219" y="1432039"/>
                </a:lnTo>
                <a:lnTo>
                  <a:pt x="663194" y="1432052"/>
                </a:lnTo>
                <a:lnTo>
                  <a:pt x="659688" y="1432140"/>
                </a:lnTo>
                <a:lnTo>
                  <a:pt x="656907" y="1435049"/>
                </a:lnTo>
                <a:lnTo>
                  <a:pt x="660273" y="1576590"/>
                </a:lnTo>
                <a:lnTo>
                  <a:pt x="532904" y="1599018"/>
                </a:lnTo>
                <a:lnTo>
                  <a:pt x="532777" y="1599120"/>
                </a:lnTo>
                <a:lnTo>
                  <a:pt x="532193" y="1599272"/>
                </a:lnTo>
                <a:lnTo>
                  <a:pt x="530707" y="1599984"/>
                </a:lnTo>
                <a:lnTo>
                  <a:pt x="530301" y="1600288"/>
                </a:lnTo>
                <a:lnTo>
                  <a:pt x="530161" y="1600314"/>
                </a:lnTo>
                <a:lnTo>
                  <a:pt x="481838" y="1641360"/>
                </a:lnTo>
                <a:lnTo>
                  <a:pt x="481838" y="1658010"/>
                </a:lnTo>
                <a:lnTo>
                  <a:pt x="229603" y="1960168"/>
                </a:lnTo>
                <a:lnTo>
                  <a:pt x="218871" y="1967344"/>
                </a:lnTo>
                <a:lnTo>
                  <a:pt x="206387" y="1969744"/>
                </a:lnTo>
                <a:lnTo>
                  <a:pt x="193878" y="1967344"/>
                </a:lnTo>
                <a:lnTo>
                  <a:pt x="183159" y="1960168"/>
                </a:lnTo>
                <a:lnTo>
                  <a:pt x="175856" y="1948840"/>
                </a:lnTo>
                <a:lnTo>
                  <a:pt x="173367" y="1935962"/>
                </a:lnTo>
                <a:lnTo>
                  <a:pt x="175666" y="1923173"/>
                </a:lnTo>
                <a:lnTo>
                  <a:pt x="182702" y="1912061"/>
                </a:lnTo>
                <a:lnTo>
                  <a:pt x="481838" y="1658010"/>
                </a:lnTo>
                <a:lnTo>
                  <a:pt x="481838" y="1641360"/>
                </a:lnTo>
                <a:lnTo>
                  <a:pt x="174028" y="1902802"/>
                </a:lnTo>
                <a:lnTo>
                  <a:pt x="164084" y="1918284"/>
                </a:lnTo>
                <a:lnTo>
                  <a:pt x="160769" y="1935911"/>
                </a:lnTo>
                <a:lnTo>
                  <a:pt x="164084" y="1953526"/>
                </a:lnTo>
                <a:lnTo>
                  <a:pt x="197358" y="1981860"/>
                </a:lnTo>
                <a:lnTo>
                  <a:pt x="206375" y="1982762"/>
                </a:lnTo>
                <a:lnTo>
                  <a:pt x="215404" y="1981860"/>
                </a:lnTo>
                <a:lnTo>
                  <a:pt x="498386" y="1658010"/>
                </a:lnTo>
                <a:lnTo>
                  <a:pt x="537552" y="1611096"/>
                </a:lnTo>
                <a:lnTo>
                  <a:pt x="668121" y="1588096"/>
                </a:lnTo>
                <a:lnTo>
                  <a:pt x="668324" y="1587944"/>
                </a:lnTo>
                <a:lnTo>
                  <a:pt x="669404" y="1587601"/>
                </a:lnTo>
                <a:lnTo>
                  <a:pt x="672985" y="1582280"/>
                </a:lnTo>
                <a:lnTo>
                  <a:pt x="673112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171775" y="1523339"/>
            <a:ext cx="724535" cy="5579745"/>
          </a:xfrm>
          <a:custGeom>
            <a:avLst/>
            <a:gdLst/>
            <a:ahLst/>
            <a:cxnLst/>
            <a:rect l="l" t="t" r="r" b="b"/>
            <a:pathLst>
              <a:path w="724534" h="5579745">
                <a:moveTo>
                  <a:pt x="723582" y="5462676"/>
                </a:moveTo>
                <a:lnTo>
                  <a:pt x="718832" y="5448071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11"/>
                </a:lnTo>
                <a:lnTo>
                  <a:pt x="705205" y="5493677"/>
                </a:lnTo>
                <a:lnTo>
                  <a:pt x="700620" y="5499595"/>
                </a:lnTo>
                <a:lnTo>
                  <a:pt x="688136" y="5506656"/>
                </a:lnTo>
                <a:lnTo>
                  <a:pt x="681075" y="5507494"/>
                </a:lnTo>
                <a:lnTo>
                  <a:pt x="531926" y="5464810"/>
                </a:lnTo>
                <a:lnTo>
                  <a:pt x="493890" y="5453926"/>
                </a:lnTo>
                <a:lnTo>
                  <a:pt x="473087" y="5447982"/>
                </a:lnTo>
                <a:lnTo>
                  <a:pt x="473087" y="5461178"/>
                </a:lnTo>
                <a:lnTo>
                  <a:pt x="473087" y="5566765"/>
                </a:lnTo>
                <a:lnTo>
                  <a:pt x="282105" y="5566765"/>
                </a:lnTo>
                <a:lnTo>
                  <a:pt x="282105" y="5453926"/>
                </a:lnTo>
                <a:lnTo>
                  <a:pt x="447814" y="5453926"/>
                </a:lnTo>
                <a:lnTo>
                  <a:pt x="448233" y="5454066"/>
                </a:lnTo>
                <a:lnTo>
                  <a:pt x="473087" y="5461178"/>
                </a:lnTo>
                <a:lnTo>
                  <a:pt x="473087" y="5447982"/>
                </a:lnTo>
                <a:lnTo>
                  <a:pt x="453682" y="5442420"/>
                </a:lnTo>
                <a:lnTo>
                  <a:pt x="452640" y="5441670"/>
                </a:lnTo>
                <a:lnTo>
                  <a:pt x="451358" y="5441226"/>
                </a:lnTo>
                <a:lnTo>
                  <a:pt x="278371" y="5441226"/>
                </a:lnTo>
                <a:lnTo>
                  <a:pt x="22174" y="5186273"/>
                </a:lnTo>
                <a:lnTo>
                  <a:pt x="15036" y="5175224"/>
                </a:lnTo>
                <a:lnTo>
                  <a:pt x="12661" y="5162626"/>
                </a:lnTo>
                <a:lnTo>
                  <a:pt x="15036" y="5150040"/>
                </a:lnTo>
                <a:lnTo>
                  <a:pt x="22174" y="5138966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66"/>
                </a:lnTo>
                <a:lnTo>
                  <a:pt x="289750" y="5366944"/>
                </a:lnTo>
                <a:lnTo>
                  <a:pt x="291376" y="5367629"/>
                </a:lnTo>
                <a:lnTo>
                  <a:pt x="449046" y="5367629"/>
                </a:lnTo>
                <a:lnTo>
                  <a:pt x="691654" y="5441277"/>
                </a:lnTo>
                <a:lnTo>
                  <a:pt x="701128" y="5446242"/>
                </a:lnTo>
                <a:lnTo>
                  <a:pt x="707771" y="5454281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85"/>
                </a:lnTo>
                <a:lnTo>
                  <a:pt x="487400" y="5366004"/>
                </a:lnTo>
                <a:lnTo>
                  <a:pt x="487400" y="5362143"/>
                </a:lnTo>
                <a:lnTo>
                  <a:pt x="487400" y="5210556"/>
                </a:lnTo>
                <a:lnTo>
                  <a:pt x="704189" y="5210556"/>
                </a:lnTo>
                <a:lnTo>
                  <a:pt x="707034" y="5207711"/>
                </a:lnTo>
                <a:lnTo>
                  <a:pt x="707034" y="5200688"/>
                </a:lnTo>
                <a:lnTo>
                  <a:pt x="704189" y="5197856"/>
                </a:lnTo>
                <a:lnTo>
                  <a:pt x="487400" y="5197856"/>
                </a:lnTo>
                <a:lnTo>
                  <a:pt x="487400" y="4996561"/>
                </a:lnTo>
                <a:lnTo>
                  <a:pt x="470217" y="4955375"/>
                </a:lnTo>
                <a:lnTo>
                  <a:pt x="428802" y="4938280"/>
                </a:lnTo>
                <a:lnTo>
                  <a:pt x="312000" y="4938280"/>
                </a:lnTo>
                <a:lnTo>
                  <a:pt x="300456" y="4931791"/>
                </a:lnTo>
                <a:lnTo>
                  <a:pt x="285089" y="4923167"/>
                </a:lnTo>
                <a:lnTo>
                  <a:pt x="255371" y="4919294"/>
                </a:lnTo>
                <a:lnTo>
                  <a:pt x="226275" y="4926546"/>
                </a:lnTo>
                <a:lnTo>
                  <a:pt x="201231" y="4944783"/>
                </a:lnTo>
                <a:lnTo>
                  <a:pt x="200075" y="4946027"/>
                </a:lnTo>
                <a:lnTo>
                  <a:pt x="199478" y="4947678"/>
                </a:lnTo>
                <a:lnTo>
                  <a:pt x="199618" y="4951057"/>
                </a:lnTo>
                <a:lnTo>
                  <a:pt x="200355" y="4952644"/>
                </a:lnTo>
                <a:lnTo>
                  <a:pt x="311162" y="5053660"/>
                </a:lnTo>
                <a:lnTo>
                  <a:pt x="312699" y="5054206"/>
                </a:lnTo>
                <a:lnTo>
                  <a:pt x="315937" y="5054206"/>
                </a:lnTo>
                <a:lnTo>
                  <a:pt x="338988" y="5010721"/>
                </a:lnTo>
                <a:lnTo>
                  <a:pt x="339839" y="4995049"/>
                </a:lnTo>
                <a:lnTo>
                  <a:pt x="338429" y="4983124"/>
                </a:lnTo>
                <a:lnTo>
                  <a:pt x="335267" y="4971707"/>
                </a:lnTo>
                <a:lnTo>
                  <a:pt x="330454" y="4960950"/>
                </a:lnTo>
                <a:lnTo>
                  <a:pt x="327113" y="4955768"/>
                </a:lnTo>
                <a:lnTo>
                  <a:pt x="327113" y="4996561"/>
                </a:lnTo>
                <a:lnTo>
                  <a:pt x="326656" y="5007216"/>
                </a:lnTo>
                <a:lnTo>
                  <a:pt x="324192" y="5018417"/>
                </a:lnTo>
                <a:lnTo>
                  <a:pt x="319811" y="5028984"/>
                </a:lnTo>
                <a:lnTo>
                  <a:pt x="313613" y="5038712"/>
                </a:lnTo>
                <a:lnTo>
                  <a:pt x="215125" y="4948910"/>
                </a:lnTo>
                <a:lnTo>
                  <a:pt x="236334" y="4936083"/>
                </a:lnTo>
                <a:lnTo>
                  <a:pt x="260172" y="4931791"/>
                </a:lnTo>
                <a:lnTo>
                  <a:pt x="284073" y="4936172"/>
                </a:lnTo>
                <a:lnTo>
                  <a:pt x="320979" y="4970310"/>
                </a:lnTo>
                <a:lnTo>
                  <a:pt x="327113" y="4996561"/>
                </a:lnTo>
                <a:lnTo>
                  <a:pt x="327113" y="4955768"/>
                </a:lnTo>
                <a:lnTo>
                  <a:pt x="324040" y="4950980"/>
                </a:lnTo>
                <a:lnTo>
                  <a:pt x="428802" y="4950980"/>
                </a:lnTo>
                <a:lnTo>
                  <a:pt x="446659" y="4954575"/>
                </a:lnTo>
                <a:lnTo>
                  <a:pt x="461251" y="4964354"/>
                </a:lnTo>
                <a:lnTo>
                  <a:pt x="471093" y="4978844"/>
                </a:lnTo>
                <a:lnTo>
                  <a:pt x="474700" y="4996561"/>
                </a:lnTo>
                <a:lnTo>
                  <a:pt x="474700" y="5362143"/>
                </a:lnTo>
                <a:lnTo>
                  <a:pt x="451218" y="5355031"/>
                </a:lnTo>
                <a:lnTo>
                  <a:pt x="450608" y="5354929"/>
                </a:lnTo>
                <a:lnTo>
                  <a:pt x="295770" y="5354929"/>
                </a:lnTo>
                <a:lnTo>
                  <a:pt x="76873" y="5130114"/>
                </a:lnTo>
                <a:lnTo>
                  <a:pt x="76136" y="5129631"/>
                </a:lnTo>
                <a:lnTo>
                  <a:pt x="62141" y="5120322"/>
                </a:lnTo>
                <a:lnTo>
                  <a:pt x="44970" y="5117046"/>
                </a:lnTo>
                <a:lnTo>
                  <a:pt x="27813" y="5120322"/>
                </a:lnTo>
                <a:lnTo>
                  <a:pt x="13068" y="5130114"/>
                </a:lnTo>
                <a:lnTo>
                  <a:pt x="3263" y="5145329"/>
                </a:lnTo>
                <a:lnTo>
                  <a:pt x="0" y="5162639"/>
                </a:lnTo>
                <a:lnTo>
                  <a:pt x="3302" y="5179974"/>
                </a:lnTo>
                <a:lnTo>
                  <a:pt x="13144" y="5195214"/>
                </a:lnTo>
                <a:lnTo>
                  <a:pt x="269405" y="5450217"/>
                </a:lnTo>
                <a:lnTo>
                  <a:pt x="269405" y="5576621"/>
                </a:lnTo>
                <a:lnTo>
                  <a:pt x="272249" y="5579465"/>
                </a:lnTo>
                <a:lnTo>
                  <a:pt x="482942" y="5579465"/>
                </a:lnTo>
                <a:lnTo>
                  <a:pt x="485787" y="5576621"/>
                </a:lnTo>
                <a:lnTo>
                  <a:pt x="485787" y="5566765"/>
                </a:lnTo>
                <a:lnTo>
                  <a:pt x="485787" y="5464810"/>
                </a:lnTo>
                <a:lnTo>
                  <a:pt x="674420" y="5518797"/>
                </a:lnTo>
                <a:lnTo>
                  <a:pt x="677976" y="5519293"/>
                </a:lnTo>
                <a:lnTo>
                  <a:pt x="688073" y="5519293"/>
                </a:lnTo>
                <a:lnTo>
                  <a:pt x="694575" y="5517591"/>
                </a:lnTo>
                <a:lnTo>
                  <a:pt x="700481" y="5514251"/>
                </a:lnTo>
                <a:lnTo>
                  <a:pt x="706996" y="5509692"/>
                </a:lnTo>
                <a:lnTo>
                  <a:pt x="709079" y="5507494"/>
                </a:lnTo>
                <a:lnTo>
                  <a:pt x="712406" y="5504002"/>
                </a:lnTo>
                <a:lnTo>
                  <a:pt x="716584" y="5497334"/>
                </a:lnTo>
                <a:lnTo>
                  <a:pt x="719416" y="5489829"/>
                </a:lnTo>
                <a:lnTo>
                  <a:pt x="722477" y="5478538"/>
                </a:lnTo>
                <a:lnTo>
                  <a:pt x="723582" y="5462676"/>
                </a:lnTo>
                <a:close/>
              </a:path>
              <a:path w="724534" h="5579745">
                <a:moveTo>
                  <a:pt x="723582" y="3003029"/>
                </a:moveTo>
                <a:lnTo>
                  <a:pt x="718832" y="2988424"/>
                </a:lnTo>
                <a:lnTo>
                  <a:pt x="710996" y="2979013"/>
                </a:lnTo>
                <a:lnTo>
                  <a:pt x="710996" y="3004655"/>
                </a:lnTo>
                <a:lnTo>
                  <a:pt x="710222" y="3015564"/>
                </a:lnTo>
                <a:lnTo>
                  <a:pt x="705205" y="3034030"/>
                </a:lnTo>
                <a:lnTo>
                  <a:pt x="700620" y="3039948"/>
                </a:lnTo>
                <a:lnTo>
                  <a:pt x="688136" y="3047009"/>
                </a:lnTo>
                <a:lnTo>
                  <a:pt x="681075" y="3047847"/>
                </a:lnTo>
                <a:lnTo>
                  <a:pt x="531926" y="3005163"/>
                </a:lnTo>
                <a:lnTo>
                  <a:pt x="493890" y="2994279"/>
                </a:lnTo>
                <a:lnTo>
                  <a:pt x="473087" y="2988335"/>
                </a:lnTo>
                <a:lnTo>
                  <a:pt x="473087" y="3001530"/>
                </a:lnTo>
                <a:lnTo>
                  <a:pt x="473087" y="3107118"/>
                </a:lnTo>
                <a:lnTo>
                  <a:pt x="282105" y="3107118"/>
                </a:lnTo>
                <a:lnTo>
                  <a:pt x="282105" y="2994279"/>
                </a:lnTo>
                <a:lnTo>
                  <a:pt x="447814" y="2994279"/>
                </a:lnTo>
                <a:lnTo>
                  <a:pt x="448233" y="2994418"/>
                </a:lnTo>
                <a:lnTo>
                  <a:pt x="473087" y="3001530"/>
                </a:lnTo>
                <a:lnTo>
                  <a:pt x="473087" y="2988335"/>
                </a:lnTo>
                <a:lnTo>
                  <a:pt x="453682" y="2982772"/>
                </a:lnTo>
                <a:lnTo>
                  <a:pt x="452640" y="2982023"/>
                </a:lnTo>
                <a:lnTo>
                  <a:pt x="451358" y="2981579"/>
                </a:lnTo>
                <a:lnTo>
                  <a:pt x="278371" y="2981579"/>
                </a:lnTo>
                <a:lnTo>
                  <a:pt x="22174" y="2726626"/>
                </a:lnTo>
                <a:lnTo>
                  <a:pt x="15036" y="2715577"/>
                </a:lnTo>
                <a:lnTo>
                  <a:pt x="12661" y="2702979"/>
                </a:lnTo>
                <a:lnTo>
                  <a:pt x="15036" y="2690380"/>
                </a:lnTo>
                <a:lnTo>
                  <a:pt x="22174" y="2679319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19"/>
                </a:lnTo>
                <a:lnTo>
                  <a:pt x="289750" y="2907296"/>
                </a:lnTo>
                <a:lnTo>
                  <a:pt x="291376" y="2907982"/>
                </a:lnTo>
                <a:lnTo>
                  <a:pt x="449046" y="2907982"/>
                </a:lnTo>
                <a:lnTo>
                  <a:pt x="691654" y="2981629"/>
                </a:lnTo>
                <a:lnTo>
                  <a:pt x="701128" y="2986595"/>
                </a:lnTo>
                <a:lnTo>
                  <a:pt x="707771" y="2994634"/>
                </a:lnTo>
                <a:lnTo>
                  <a:pt x="710996" y="3004655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37"/>
                </a:lnTo>
                <a:lnTo>
                  <a:pt x="487400" y="2906357"/>
                </a:lnTo>
                <a:lnTo>
                  <a:pt x="487400" y="2902496"/>
                </a:lnTo>
                <a:lnTo>
                  <a:pt x="487400" y="2750909"/>
                </a:lnTo>
                <a:lnTo>
                  <a:pt x="704189" y="2750909"/>
                </a:lnTo>
                <a:lnTo>
                  <a:pt x="707034" y="2748064"/>
                </a:lnTo>
                <a:lnTo>
                  <a:pt x="707034" y="2741041"/>
                </a:lnTo>
                <a:lnTo>
                  <a:pt x="704189" y="2738209"/>
                </a:lnTo>
                <a:lnTo>
                  <a:pt x="487400" y="2738209"/>
                </a:lnTo>
                <a:lnTo>
                  <a:pt x="487400" y="2536914"/>
                </a:lnTo>
                <a:lnTo>
                  <a:pt x="470217" y="2495727"/>
                </a:lnTo>
                <a:lnTo>
                  <a:pt x="428802" y="2478633"/>
                </a:lnTo>
                <a:lnTo>
                  <a:pt x="312000" y="2478633"/>
                </a:lnTo>
                <a:lnTo>
                  <a:pt x="300456" y="2472144"/>
                </a:lnTo>
                <a:lnTo>
                  <a:pt x="285089" y="2463520"/>
                </a:lnTo>
                <a:lnTo>
                  <a:pt x="255371" y="2459647"/>
                </a:lnTo>
                <a:lnTo>
                  <a:pt x="226275" y="2466898"/>
                </a:lnTo>
                <a:lnTo>
                  <a:pt x="201231" y="2485136"/>
                </a:lnTo>
                <a:lnTo>
                  <a:pt x="200075" y="2486380"/>
                </a:lnTo>
                <a:lnTo>
                  <a:pt x="199478" y="2488031"/>
                </a:lnTo>
                <a:lnTo>
                  <a:pt x="199618" y="2491409"/>
                </a:lnTo>
                <a:lnTo>
                  <a:pt x="200355" y="2492997"/>
                </a:lnTo>
                <a:lnTo>
                  <a:pt x="311162" y="2594013"/>
                </a:lnTo>
                <a:lnTo>
                  <a:pt x="312699" y="2594559"/>
                </a:lnTo>
                <a:lnTo>
                  <a:pt x="315937" y="2594559"/>
                </a:lnTo>
                <a:lnTo>
                  <a:pt x="338988" y="2551074"/>
                </a:lnTo>
                <a:lnTo>
                  <a:pt x="339839" y="2535402"/>
                </a:lnTo>
                <a:lnTo>
                  <a:pt x="338429" y="2523477"/>
                </a:lnTo>
                <a:lnTo>
                  <a:pt x="335267" y="2512060"/>
                </a:lnTo>
                <a:lnTo>
                  <a:pt x="330454" y="2501290"/>
                </a:lnTo>
                <a:lnTo>
                  <a:pt x="327113" y="2496108"/>
                </a:lnTo>
                <a:lnTo>
                  <a:pt x="327113" y="2536914"/>
                </a:lnTo>
                <a:lnTo>
                  <a:pt x="326656" y="2547569"/>
                </a:lnTo>
                <a:lnTo>
                  <a:pt x="324192" y="2558770"/>
                </a:lnTo>
                <a:lnTo>
                  <a:pt x="319811" y="2569337"/>
                </a:lnTo>
                <a:lnTo>
                  <a:pt x="313613" y="2579065"/>
                </a:lnTo>
                <a:lnTo>
                  <a:pt x="215125" y="2489263"/>
                </a:lnTo>
                <a:lnTo>
                  <a:pt x="236334" y="2476436"/>
                </a:lnTo>
                <a:lnTo>
                  <a:pt x="260172" y="2472144"/>
                </a:lnTo>
                <a:lnTo>
                  <a:pt x="284073" y="2476525"/>
                </a:lnTo>
                <a:lnTo>
                  <a:pt x="320979" y="2510663"/>
                </a:lnTo>
                <a:lnTo>
                  <a:pt x="327113" y="2536914"/>
                </a:lnTo>
                <a:lnTo>
                  <a:pt x="327113" y="2496108"/>
                </a:lnTo>
                <a:lnTo>
                  <a:pt x="324040" y="2491333"/>
                </a:lnTo>
                <a:lnTo>
                  <a:pt x="428802" y="2491333"/>
                </a:lnTo>
                <a:lnTo>
                  <a:pt x="446659" y="2494927"/>
                </a:lnTo>
                <a:lnTo>
                  <a:pt x="461251" y="2504706"/>
                </a:lnTo>
                <a:lnTo>
                  <a:pt x="471093" y="2519197"/>
                </a:lnTo>
                <a:lnTo>
                  <a:pt x="474700" y="2536914"/>
                </a:lnTo>
                <a:lnTo>
                  <a:pt x="474700" y="2902496"/>
                </a:lnTo>
                <a:lnTo>
                  <a:pt x="451218" y="2895384"/>
                </a:lnTo>
                <a:lnTo>
                  <a:pt x="450608" y="2895282"/>
                </a:lnTo>
                <a:lnTo>
                  <a:pt x="295770" y="2895282"/>
                </a:lnTo>
                <a:lnTo>
                  <a:pt x="76873" y="2670467"/>
                </a:lnTo>
                <a:lnTo>
                  <a:pt x="76136" y="2669984"/>
                </a:lnTo>
                <a:lnTo>
                  <a:pt x="62141" y="2660675"/>
                </a:lnTo>
                <a:lnTo>
                  <a:pt x="44970" y="2657398"/>
                </a:lnTo>
                <a:lnTo>
                  <a:pt x="27813" y="2660675"/>
                </a:lnTo>
                <a:lnTo>
                  <a:pt x="13068" y="2670467"/>
                </a:lnTo>
                <a:lnTo>
                  <a:pt x="3263" y="2685681"/>
                </a:lnTo>
                <a:lnTo>
                  <a:pt x="0" y="2702991"/>
                </a:lnTo>
                <a:lnTo>
                  <a:pt x="3302" y="2720327"/>
                </a:lnTo>
                <a:lnTo>
                  <a:pt x="13144" y="2735567"/>
                </a:lnTo>
                <a:lnTo>
                  <a:pt x="269405" y="2990570"/>
                </a:lnTo>
                <a:lnTo>
                  <a:pt x="269405" y="3116973"/>
                </a:lnTo>
                <a:lnTo>
                  <a:pt x="272249" y="3119818"/>
                </a:lnTo>
                <a:lnTo>
                  <a:pt x="482942" y="3119818"/>
                </a:lnTo>
                <a:lnTo>
                  <a:pt x="485787" y="3116973"/>
                </a:lnTo>
                <a:lnTo>
                  <a:pt x="485787" y="3107118"/>
                </a:lnTo>
                <a:lnTo>
                  <a:pt x="485787" y="3005163"/>
                </a:lnTo>
                <a:lnTo>
                  <a:pt x="674420" y="3059150"/>
                </a:lnTo>
                <a:lnTo>
                  <a:pt x="677976" y="3059646"/>
                </a:lnTo>
                <a:lnTo>
                  <a:pt x="688073" y="3059646"/>
                </a:lnTo>
                <a:lnTo>
                  <a:pt x="694575" y="3057944"/>
                </a:lnTo>
                <a:lnTo>
                  <a:pt x="700481" y="3054604"/>
                </a:lnTo>
                <a:lnTo>
                  <a:pt x="706996" y="3050044"/>
                </a:lnTo>
                <a:lnTo>
                  <a:pt x="709079" y="3047847"/>
                </a:lnTo>
                <a:lnTo>
                  <a:pt x="712406" y="3044355"/>
                </a:lnTo>
                <a:lnTo>
                  <a:pt x="716584" y="3037687"/>
                </a:lnTo>
                <a:lnTo>
                  <a:pt x="719416" y="3030182"/>
                </a:lnTo>
                <a:lnTo>
                  <a:pt x="722477" y="3018891"/>
                </a:lnTo>
                <a:lnTo>
                  <a:pt x="723582" y="3003029"/>
                </a:lnTo>
                <a:close/>
              </a:path>
              <a:path w="724534" h="5579745">
                <a:moveTo>
                  <a:pt x="723582" y="543382"/>
                </a:moveTo>
                <a:lnTo>
                  <a:pt x="718832" y="528777"/>
                </a:lnTo>
                <a:lnTo>
                  <a:pt x="710996" y="519366"/>
                </a:lnTo>
                <a:lnTo>
                  <a:pt x="710996" y="545007"/>
                </a:lnTo>
                <a:lnTo>
                  <a:pt x="710222" y="555917"/>
                </a:lnTo>
                <a:lnTo>
                  <a:pt x="705205" y="574382"/>
                </a:lnTo>
                <a:lnTo>
                  <a:pt x="700620" y="580301"/>
                </a:lnTo>
                <a:lnTo>
                  <a:pt x="688136" y="587362"/>
                </a:lnTo>
                <a:lnTo>
                  <a:pt x="681075" y="588200"/>
                </a:lnTo>
                <a:lnTo>
                  <a:pt x="531926" y="545515"/>
                </a:lnTo>
                <a:lnTo>
                  <a:pt x="493890" y="534631"/>
                </a:lnTo>
                <a:lnTo>
                  <a:pt x="473087" y="528688"/>
                </a:lnTo>
                <a:lnTo>
                  <a:pt x="473087" y="541883"/>
                </a:lnTo>
                <a:lnTo>
                  <a:pt x="473087" y="647471"/>
                </a:lnTo>
                <a:lnTo>
                  <a:pt x="282105" y="647471"/>
                </a:lnTo>
                <a:lnTo>
                  <a:pt x="282105" y="534631"/>
                </a:lnTo>
                <a:lnTo>
                  <a:pt x="447814" y="534631"/>
                </a:lnTo>
                <a:lnTo>
                  <a:pt x="448233" y="534771"/>
                </a:lnTo>
                <a:lnTo>
                  <a:pt x="473087" y="541883"/>
                </a:lnTo>
                <a:lnTo>
                  <a:pt x="473087" y="528688"/>
                </a:lnTo>
                <a:lnTo>
                  <a:pt x="453682" y="523125"/>
                </a:lnTo>
                <a:lnTo>
                  <a:pt x="452640" y="522376"/>
                </a:lnTo>
                <a:lnTo>
                  <a:pt x="451358" y="521931"/>
                </a:lnTo>
                <a:lnTo>
                  <a:pt x="278371" y="521931"/>
                </a:lnTo>
                <a:lnTo>
                  <a:pt x="22174" y="266979"/>
                </a:lnTo>
                <a:lnTo>
                  <a:pt x="15036" y="255930"/>
                </a:lnTo>
                <a:lnTo>
                  <a:pt x="12661" y="243332"/>
                </a:lnTo>
                <a:lnTo>
                  <a:pt x="15036" y="230733"/>
                </a:lnTo>
                <a:lnTo>
                  <a:pt x="22174" y="219671"/>
                </a:lnTo>
                <a:lnTo>
                  <a:pt x="32715" y="212661"/>
                </a:lnTo>
                <a:lnTo>
                  <a:pt x="44970" y="210337"/>
                </a:lnTo>
                <a:lnTo>
                  <a:pt x="57238" y="212661"/>
                </a:lnTo>
                <a:lnTo>
                  <a:pt x="67767" y="219671"/>
                </a:lnTo>
                <a:lnTo>
                  <a:pt x="289750" y="447649"/>
                </a:lnTo>
                <a:lnTo>
                  <a:pt x="291376" y="448335"/>
                </a:lnTo>
                <a:lnTo>
                  <a:pt x="449046" y="448335"/>
                </a:lnTo>
                <a:lnTo>
                  <a:pt x="691654" y="521982"/>
                </a:lnTo>
                <a:lnTo>
                  <a:pt x="701128" y="526948"/>
                </a:lnTo>
                <a:lnTo>
                  <a:pt x="707771" y="534987"/>
                </a:lnTo>
                <a:lnTo>
                  <a:pt x="710996" y="545007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790"/>
                </a:lnTo>
                <a:lnTo>
                  <a:pt x="487400" y="446709"/>
                </a:lnTo>
                <a:lnTo>
                  <a:pt x="487400" y="442849"/>
                </a:lnTo>
                <a:lnTo>
                  <a:pt x="487400" y="291261"/>
                </a:lnTo>
                <a:lnTo>
                  <a:pt x="704189" y="291261"/>
                </a:lnTo>
                <a:lnTo>
                  <a:pt x="707034" y="288417"/>
                </a:lnTo>
                <a:lnTo>
                  <a:pt x="707034" y="281393"/>
                </a:lnTo>
                <a:lnTo>
                  <a:pt x="704189" y="278561"/>
                </a:lnTo>
                <a:lnTo>
                  <a:pt x="487400" y="278561"/>
                </a:lnTo>
                <a:lnTo>
                  <a:pt x="487400" y="77266"/>
                </a:lnTo>
                <a:lnTo>
                  <a:pt x="470217" y="36080"/>
                </a:lnTo>
                <a:lnTo>
                  <a:pt x="428802" y="18986"/>
                </a:lnTo>
                <a:lnTo>
                  <a:pt x="312000" y="18986"/>
                </a:lnTo>
                <a:lnTo>
                  <a:pt x="300456" y="12496"/>
                </a:lnTo>
                <a:lnTo>
                  <a:pt x="285089" y="3860"/>
                </a:lnTo>
                <a:lnTo>
                  <a:pt x="255371" y="0"/>
                </a:lnTo>
                <a:lnTo>
                  <a:pt x="226275" y="7251"/>
                </a:lnTo>
                <a:lnTo>
                  <a:pt x="201231" y="25488"/>
                </a:lnTo>
                <a:lnTo>
                  <a:pt x="200075" y="26733"/>
                </a:lnTo>
                <a:lnTo>
                  <a:pt x="199478" y="28384"/>
                </a:lnTo>
                <a:lnTo>
                  <a:pt x="199618" y="31762"/>
                </a:lnTo>
                <a:lnTo>
                  <a:pt x="200355" y="33350"/>
                </a:lnTo>
                <a:lnTo>
                  <a:pt x="311162" y="134366"/>
                </a:lnTo>
                <a:lnTo>
                  <a:pt x="312699" y="134912"/>
                </a:lnTo>
                <a:lnTo>
                  <a:pt x="315937" y="134912"/>
                </a:lnTo>
                <a:lnTo>
                  <a:pt x="338988" y="91427"/>
                </a:lnTo>
                <a:lnTo>
                  <a:pt x="339839" y="75755"/>
                </a:lnTo>
                <a:lnTo>
                  <a:pt x="338429" y="63830"/>
                </a:lnTo>
                <a:lnTo>
                  <a:pt x="335267" y="52412"/>
                </a:lnTo>
                <a:lnTo>
                  <a:pt x="330454" y="41656"/>
                </a:lnTo>
                <a:lnTo>
                  <a:pt x="327113" y="36474"/>
                </a:lnTo>
                <a:lnTo>
                  <a:pt x="327113" y="77266"/>
                </a:lnTo>
                <a:lnTo>
                  <a:pt x="326656" y="87922"/>
                </a:lnTo>
                <a:lnTo>
                  <a:pt x="324192" y="99110"/>
                </a:lnTo>
                <a:lnTo>
                  <a:pt x="319811" y="109677"/>
                </a:lnTo>
                <a:lnTo>
                  <a:pt x="313613" y="119418"/>
                </a:lnTo>
                <a:lnTo>
                  <a:pt x="215125" y="29616"/>
                </a:lnTo>
                <a:lnTo>
                  <a:pt x="236334" y="16776"/>
                </a:lnTo>
                <a:lnTo>
                  <a:pt x="260172" y="12496"/>
                </a:lnTo>
                <a:lnTo>
                  <a:pt x="284073" y="16878"/>
                </a:lnTo>
                <a:lnTo>
                  <a:pt x="320979" y="51015"/>
                </a:lnTo>
                <a:lnTo>
                  <a:pt x="327113" y="77266"/>
                </a:lnTo>
                <a:lnTo>
                  <a:pt x="327113" y="36474"/>
                </a:lnTo>
                <a:lnTo>
                  <a:pt x="324040" y="31686"/>
                </a:lnTo>
                <a:lnTo>
                  <a:pt x="428802" y="31686"/>
                </a:lnTo>
                <a:lnTo>
                  <a:pt x="446659" y="35280"/>
                </a:lnTo>
                <a:lnTo>
                  <a:pt x="461251" y="45059"/>
                </a:lnTo>
                <a:lnTo>
                  <a:pt x="471093" y="59550"/>
                </a:lnTo>
                <a:lnTo>
                  <a:pt x="474700" y="77266"/>
                </a:lnTo>
                <a:lnTo>
                  <a:pt x="474700" y="442849"/>
                </a:lnTo>
                <a:lnTo>
                  <a:pt x="451218" y="435737"/>
                </a:lnTo>
                <a:lnTo>
                  <a:pt x="450608" y="435635"/>
                </a:lnTo>
                <a:lnTo>
                  <a:pt x="295770" y="435635"/>
                </a:lnTo>
                <a:lnTo>
                  <a:pt x="76873" y="210820"/>
                </a:lnTo>
                <a:lnTo>
                  <a:pt x="76136" y="210337"/>
                </a:lnTo>
                <a:lnTo>
                  <a:pt x="62141" y="201028"/>
                </a:lnTo>
                <a:lnTo>
                  <a:pt x="44970" y="197751"/>
                </a:lnTo>
                <a:lnTo>
                  <a:pt x="27813" y="201028"/>
                </a:lnTo>
                <a:lnTo>
                  <a:pt x="13068" y="210820"/>
                </a:lnTo>
                <a:lnTo>
                  <a:pt x="3263" y="226034"/>
                </a:lnTo>
                <a:lnTo>
                  <a:pt x="0" y="243344"/>
                </a:lnTo>
                <a:lnTo>
                  <a:pt x="3302" y="260680"/>
                </a:lnTo>
                <a:lnTo>
                  <a:pt x="13144" y="275920"/>
                </a:lnTo>
                <a:lnTo>
                  <a:pt x="269405" y="530923"/>
                </a:lnTo>
                <a:lnTo>
                  <a:pt x="269405" y="657326"/>
                </a:lnTo>
                <a:lnTo>
                  <a:pt x="272249" y="660171"/>
                </a:lnTo>
                <a:lnTo>
                  <a:pt x="482942" y="660171"/>
                </a:lnTo>
                <a:lnTo>
                  <a:pt x="485787" y="657326"/>
                </a:lnTo>
                <a:lnTo>
                  <a:pt x="485787" y="647471"/>
                </a:lnTo>
                <a:lnTo>
                  <a:pt x="485787" y="545515"/>
                </a:lnTo>
                <a:lnTo>
                  <a:pt x="674420" y="599503"/>
                </a:lnTo>
                <a:lnTo>
                  <a:pt x="677976" y="599998"/>
                </a:lnTo>
                <a:lnTo>
                  <a:pt x="688073" y="599998"/>
                </a:lnTo>
                <a:lnTo>
                  <a:pt x="694575" y="598297"/>
                </a:lnTo>
                <a:lnTo>
                  <a:pt x="700481" y="594956"/>
                </a:lnTo>
                <a:lnTo>
                  <a:pt x="706996" y="590397"/>
                </a:lnTo>
                <a:lnTo>
                  <a:pt x="709079" y="588200"/>
                </a:lnTo>
                <a:lnTo>
                  <a:pt x="712406" y="584708"/>
                </a:lnTo>
                <a:lnTo>
                  <a:pt x="716584" y="578027"/>
                </a:lnTo>
                <a:lnTo>
                  <a:pt x="719416" y="570534"/>
                </a:lnTo>
                <a:lnTo>
                  <a:pt x="722477" y="559244"/>
                </a:lnTo>
                <a:lnTo>
                  <a:pt x="723582" y="543382"/>
                </a:lnTo>
                <a:close/>
              </a:path>
              <a:path w="724534" h="5579745">
                <a:moveTo>
                  <a:pt x="723912" y="3932809"/>
                </a:moveTo>
                <a:lnTo>
                  <a:pt x="720661" y="3915499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12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38"/>
                </a:lnTo>
                <a:lnTo>
                  <a:pt x="678942" y="3899801"/>
                </a:lnTo>
                <a:lnTo>
                  <a:pt x="691210" y="3902138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01"/>
                </a:lnTo>
                <a:lnTo>
                  <a:pt x="696112" y="3890492"/>
                </a:lnTo>
                <a:lnTo>
                  <a:pt x="678942" y="3887228"/>
                </a:lnTo>
                <a:lnTo>
                  <a:pt x="661784" y="3890492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14"/>
                </a:lnTo>
                <a:lnTo>
                  <a:pt x="262674" y="3734524"/>
                </a:lnTo>
                <a:lnTo>
                  <a:pt x="277266" y="3724745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20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28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412750" y="3823843"/>
                </a:lnTo>
                <a:lnTo>
                  <a:pt x="429145" y="3808895"/>
                </a:lnTo>
                <a:lnTo>
                  <a:pt x="523557" y="3722827"/>
                </a:lnTo>
                <a:lnTo>
                  <a:pt x="524294" y="3721239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54"/>
                </a:lnTo>
                <a:lnTo>
                  <a:pt x="399732" y="3788587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17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53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16"/>
                </a:lnTo>
                <a:lnTo>
                  <a:pt x="468553" y="3689464"/>
                </a:lnTo>
                <a:lnTo>
                  <a:pt x="438835" y="3693337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48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19"/>
                </a:lnTo>
                <a:lnTo>
                  <a:pt x="5092" y="4218254"/>
                </a:lnTo>
                <a:lnTo>
                  <a:pt x="330" y="4232846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44"/>
                </a:lnTo>
                <a:lnTo>
                  <a:pt x="723912" y="3932809"/>
                </a:lnTo>
                <a:close/>
              </a:path>
              <a:path w="724534" h="5579745">
                <a:moveTo>
                  <a:pt x="723912" y="1473161"/>
                </a:moveTo>
                <a:lnTo>
                  <a:pt x="720661" y="1455851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47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04"/>
                </a:lnTo>
                <a:lnTo>
                  <a:pt x="22783" y="1756765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54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54"/>
                </a:lnTo>
                <a:lnTo>
                  <a:pt x="696112" y="1430845"/>
                </a:lnTo>
                <a:lnTo>
                  <a:pt x="678942" y="1427581"/>
                </a:lnTo>
                <a:lnTo>
                  <a:pt x="661784" y="1430845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67"/>
                </a:lnTo>
                <a:lnTo>
                  <a:pt x="262674" y="1274876"/>
                </a:lnTo>
                <a:lnTo>
                  <a:pt x="277266" y="1265097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73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44"/>
                </a:lnTo>
                <a:lnTo>
                  <a:pt x="405028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412750" y="1364195"/>
                </a:lnTo>
                <a:lnTo>
                  <a:pt x="429145" y="1349248"/>
                </a:lnTo>
                <a:lnTo>
                  <a:pt x="523557" y="1263180"/>
                </a:lnTo>
                <a:lnTo>
                  <a:pt x="524294" y="1261592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33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68"/>
                </a:lnTo>
                <a:lnTo>
                  <a:pt x="468553" y="1229817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01"/>
                </a:lnTo>
                <a:lnTo>
                  <a:pt x="253695" y="1265910"/>
                </a:lnTo>
                <a:lnTo>
                  <a:pt x="241122" y="1284427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72"/>
                </a:lnTo>
                <a:lnTo>
                  <a:pt x="5092" y="1758607"/>
                </a:lnTo>
                <a:lnTo>
                  <a:pt x="330" y="1773199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497"/>
                </a:lnTo>
                <a:lnTo>
                  <a:pt x="723912" y="14731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234892" y="2143353"/>
            <a:ext cx="457200" cy="4499610"/>
          </a:xfrm>
          <a:custGeom>
            <a:avLst/>
            <a:gdLst/>
            <a:ahLst/>
            <a:cxnLst/>
            <a:rect l="l" t="t" r="r" b="b"/>
            <a:pathLst>
              <a:path w="457200" h="4499609">
                <a:moveTo>
                  <a:pt x="457098" y="4384903"/>
                </a:move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098" y="4499407"/>
                </a:lnTo>
                <a:lnTo>
                  <a:pt x="457098" y="4485627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57098" y="4401528"/>
                </a:lnTo>
                <a:lnTo>
                  <a:pt x="457098" y="4384903"/>
                </a:lnTo>
                <a:close/>
              </a:path>
              <a:path w="457200" h="4499609">
                <a:moveTo>
                  <a:pt x="457098" y="2921241"/>
                </a:moveTo>
                <a:lnTo>
                  <a:pt x="174028" y="3161665"/>
                </a:lnTo>
                <a:lnTo>
                  <a:pt x="164084" y="3177159"/>
                </a:lnTo>
                <a:lnTo>
                  <a:pt x="160769" y="3194774"/>
                </a:lnTo>
                <a:lnTo>
                  <a:pt x="164084" y="3212401"/>
                </a:lnTo>
                <a:lnTo>
                  <a:pt x="197358" y="3240722"/>
                </a:lnTo>
                <a:lnTo>
                  <a:pt x="206375" y="3241624"/>
                </a:lnTo>
                <a:lnTo>
                  <a:pt x="215404" y="3240722"/>
                </a:lnTo>
                <a:lnTo>
                  <a:pt x="457098" y="2966326"/>
                </a:lnTo>
                <a:lnTo>
                  <a:pt x="457098" y="2946501"/>
                </a:lnTo>
                <a:lnTo>
                  <a:pt x="229603" y="3219031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31"/>
                </a:lnTo>
                <a:lnTo>
                  <a:pt x="175856" y="3207702"/>
                </a:lnTo>
                <a:lnTo>
                  <a:pt x="173380" y="3194824"/>
                </a:lnTo>
                <a:lnTo>
                  <a:pt x="175666" y="3182035"/>
                </a:lnTo>
                <a:lnTo>
                  <a:pt x="182702" y="3170923"/>
                </a:lnTo>
                <a:lnTo>
                  <a:pt x="457098" y="2937878"/>
                </a:lnTo>
                <a:lnTo>
                  <a:pt x="457098" y="2921241"/>
                </a:lnTo>
                <a:close/>
              </a:path>
              <a:path w="457200" h="4499609">
                <a:moveTo>
                  <a:pt x="457098" y="1867154"/>
                </a:move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098" y="1981669"/>
                </a:lnTo>
                <a:lnTo>
                  <a:pt x="457098" y="1967890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57098" y="1883791"/>
                </a:lnTo>
                <a:lnTo>
                  <a:pt x="457098" y="1867154"/>
                </a:lnTo>
                <a:close/>
              </a:path>
              <a:path w="457200" h="4499609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4499609">
                <a:moveTo>
                  <a:pt x="457111" y="4100855"/>
                </a:move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24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608" y="3935095"/>
                </a:lnTo>
                <a:lnTo>
                  <a:pt x="297827" y="3968458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58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608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71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457111" y="4173931"/>
                </a:lnTo>
                <a:lnTo>
                  <a:pt x="457111" y="4154132"/>
                </a:lnTo>
                <a:lnTo>
                  <a:pt x="352044" y="4028275"/>
                </a:lnTo>
                <a:lnTo>
                  <a:pt x="457111" y="4117505"/>
                </a:lnTo>
                <a:lnTo>
                  <a:pt x="457111" y="4100855"/>
                </a:lnTo>
                <a:close/>
              </a:path>
              <a:path w="457200" h="4499609">
                <a:moveTo>
                  <a:pt x="457111" y="2519832"/>
                </a:moveTo>
                <a:lnTo>
                  <a:pt x="402615" y="2526995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73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68" y="2752750"/>
                </a:lnTo>
                <a:lnTo>
                  <a:pt x="321068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21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68" y="2769400"/>
                </a:lnTo>
                <a:lnTo>
                  <a:pt x="321068" y="2752750"/>
                </a:lnTo>
                <a:lnTo>
                  <a:pt x="13246" y="3014205"/>
                </a:lnTo>
                <a:lnTo>
                  <a:pt x="3302" y="3029674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37"/>
                </a:lnTo>
                <a:lnTo>
                  <a:pt x="63195" y="3090557"/>
                </a:lnTo>
                <a:lnTo>
                  <a:pt x="71132" y="3086138"/>
                </a:lnTo>
                <a:lnTo>
                  <a:pt x="77000" y="3081121"/>
                </a:lnTo>
                <a:lnTo>
                  <a:pt x="78270" y="3080042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57111" y="2750972"/>
                </a:lnTo>
                <a:lnTo>
                  <a:pt x="457111" y="2740368"/>
                </a:lnTo>
                <a:lnTo>
                  <a:pt x="457111" y="2738259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20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09"/>
                </a:lnTo>
                <a:lnTo>
                  <a:pt x="407543" y="2538692"/>
                </a:lnTo>
                <a:lnTo>
                  <a:pt x="447027" y="2530437"/>
                </a:lnTo>
                <a:lnTo>
                  <a:pt x="457111" y="2532545"/>
                </a:lnTo>
                <a:lnTo>
                  <a:pt x="457111" y="2530437"/>
                </a:lnTo>
                <a:lnTo>
                  <a:pt x="457111" y="2519832"/>
                </a:lnTo>
                <a:close/>
              </a:path>
              <a:path w="457200" h="4499609">
                <a:moveTo>
                  <a:pt x="457111" y="1583118"/>
                </a:moveTo>
                <a:lnTo>
                  <a:pt x="371640" y="1510525"/>
                </a:lnTo>
                <a:lnTo>
                  <a:pt x="320281" y="1466900"/>
                </a:lnTo>
                <a:lnTo>
                  <a:pt x="308940" y="1457261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24" y="1399362"/>
                </a:lnTo>
                <a:lnTo>
                  <a:pt x="340296" y="1376527"/>
                </a:lnTo>
                <a:lnTo>
                  <a:pt x="331304" y="1330769"/>
                </a:lnTo>
                <a:lnTo>
                  <a:pt x="327596" y="1325118"/>
                </a:lnTo>
                <a:lnTo>
                  <a:pt x="327596" y="1376527"/>
                </a:lnTo>
                <a:lnTo>
                  <a:pt x="319608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493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27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62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608" y="1335709"/>
                </a:lnTo>
                <a:lnTo>
                  <a:pt x="327596" y="1376527"/>
                </a:lnTo>
                <a:lnTo>
                  <a:pt x="327596" y="1325118"/>
                </a:lnTo>
                <a:lnTo>
                  <a:pt x="306793" y="1293368"/>
                </a:lnTo>
                <a:lnTo>
                  <a:pt x="275437" y="1271562"/>
                </a:lnTo>
                <a:lnTo>
                  <a:pt x="270484" y="1268133"/>
                </a:lnTo>
                <a:lnTo>
                  <a:pt x="226072" y="1258862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69"/>
                </a:lnTo>
                <a:lnTo>
                  <a:pt x="111848" y="1376527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193"/>
                </a:lnTo>
                <a:lnTo>
                  <a:pt x="246392" y="1492326"/>
                </a:lnTo>
                <a:lnTo>
                  <a:pt x="265557" y="1486928"/>
                </a:lnTo>
                <a:lnTo>
                  <a:pt x="276745" y="1481493"/>
                </a:lnTo>
                <a:lnTo>
                  <a:pt x="283222" y="1478356"/>
                </a:lnTo>
                <a:lnTo>
                  <a:pt x="299097" y="1466900"/>
                </a:lnTo>
                <a:lnTo>
                  <a:pt x="457111" y="1656194"/>
                </a:lnTo>
                <a:lnTo>
                  <a:pt x="457111" y="1636395"/>
                </a:lnTo>
                <a:lnTo>
                  <a:pt x="352044" y="1510525"/>
                </a:lnTo>
                <a:lnTo>
                  <a:pt x="457111" y="1599768"/>
                </a:lnTo>
                <a:lnTo>
                  <a:pt x="457111" y="1583118"/>
                </a:lnTo>
                <a:close/>
              </a:path>
              <a:path w="457200" h="4499609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70140" y="2294203"/>
            <a:ext cx="724535" cy="4349750"/>
          </a:xfrm>
          <a:custGeom>
            <a:avLst/>
            <a:gdLst/>
            <a:ahLst/>
            <a:cxnLst/>
            <a:rect l="l" t="t" r="r" b="b"/>
            <a:pathLst>
              <a:path w="724535" h="4349750">
                <a:moveTo>
                  <a:pt x="723582" y="4232859"/>
                </a:moveTo>
                <a:lnTo>
                  <a:pt x="718820" y="4218254"/>
                </a:lnTo>
                <a:lnTo>
                  <a:pt x="710996" y="4208843"/>
                </a:lnTo>
                <a:lnTo>
                  <a:pt x="710996" y="4234485"/>
                </a:lnTo>
                <a:lnTo>
                  <a:pt x="710222" y="4245394"/>
                </a:lnTo>
                <a:lnTo>
                  <a:pt x="705205" y="4263860"/>
                </a:lnTo>
                <a:lnTo>
                  <a:pt x="700620" y="4269778"/>
                </a:lnTo>
                <a:lnTo>
                  <a:pt x="688136" y="4276839"/>
                </a:lnTo>
                <a:lnTo>
                  <a:pt x="681075" y="4277677"/>
                </a:lnTo>
                <a:lnTo>
                  <a:pt x="531926" y="4234993"/>
                </a:lnTo>
                <a:lnTo>
                  <a:pt x="493890" y="4224109"/>
                </a:lnTo>
                <a:lnTo>
                  <a:pt x="473087" y="4218165"/>
                </a:lnTo>
                <a:lnTo>
                  <a:pt x="473087" y="4231360"/>
                </a:lnTo>
                <a:lnTo>
                  <a:pt x="473087" y="4336948"/>
                </a:lnTo>
                <a:lnTo>
                  <a:pt x="282105" y="4336948"/>
                </a:lnTo>
                <a:lnTo>
                  <a:pt x="282105" y="4224109"/>
                </a:lnTo>
                <a:lnTo>
                  <a:pt x="447814" y="4224109"/>
                </a:lnTo>
                <a:lnTo>
                  <a:pt x="448233" y="4224248"/>
                </a:lnTo>
                <a:lnTo>
                  <a:pt x="473087" y="4231360"/>
                </a:lnTo>
                <a:lnTo>
                  <a:pt x="473087" y="4218165"/>
                </a:lnTo>
                <a:lnTo>
                  <a:pt x="453682" y="4212602"/>
                </a:lnTo>
                <a:lnTo>
                  <a:pt x="452640" y="4211853"/>
                </a:lnTo>
                <a:lnTo>
                  <a:pt x="451358" y="4211409"/>
                </a:lnTo>
                <a:lnTo>
                  <a:pt x="278371" y="4211409"/>
                </a:lnTo>
                <a:lnTo>
                  <a:pt x="22174" y="3956456"/>
                </a:lnTo>
                <a:lnTo>
                  <a:pt x="15036" y="3945407"/>
                </a:lnTo>
                <a:lnTo>
                  <a:pt x="12661" y="3932809"/>
                </a:lnTo>
                <a:lnTo>
                  <a:pt x="15036" y="3920210"/>
                </a:lnTo>
                <a:lnTo>
                  <a:pt x="22174" y="3909149"/>
                </a:lnTo>
                <a:lnTo>
                  <a:pt x="32715" y="3902138"/>
                </a:lnTo>
                <a:lnTo>
                  <a:pt x="44970" y="3899814"/>
                </a:lnTo>
                <a:lnTo>
                  <a:pt x="57226" y="3902138"/>
                </a:lnTo>
                <a:lnTo>
                  <a:pt x="67767" y="3909149"/>
                </a:lnTo>
                <a:lnTo>
                  <a:pt x="289750" y="4137126"/>
                </a:lnTo>
                <a:lnTo>
                  <a:pt x="291376" y="4137812"/>
                </a:lnTo>
                <a:lnTo>
                  <a:pt x="449046" y="4137812"/>
                </a:lnTo>
                <a:lnTo>
                  <a:pt x="691654" y="4211459"/>
                </a:lnTo>
                <a:lnTo>
                  <a:pt x="701128" y="4216425"/>
                </a:lnTo>
                <a:lnTo>
                  <a:pt x="707758" y="4224464"/>
                </a:lnTo>
                <a:lnTo>
                  <a:pt x="710996" y="4234485"/>
                </a:lnTo>
                <a:lnTo>
                  <a:pt x="710996" y="4208843"/>
                </a:lnTo>
                <a:lnTo>
                  <a:pt x="709079" y="4206532"/>
                </a:lnTo>
                <a:lnTo>
                  <a:pt x="695236" y="4199267"/>
                </a:lnTo>
                <a:lnTo>
                  <a:pt x="487400" y="4136186"/>
                </a:lnTo>
                <a:lnTo>
                  <a:pt x="487400" y="4132326"/>
                </a:lnTo>
                <a:lnTo>
                  <a:pt x="487400" y="3980738"/>
                </a:lnTo>
                <a:lnTo>
                  <a:pt x="704189" y="3980738"/>
                </a:lnTo>
                <a:lnTo>
                  <a:pt x="707034" y="3977894"/>
                </a:lnTo>
                <a:lnTo>
                  <a:pt x="707034" y="3970871"/>
                </a:lnTo>
                <a:lnTo>
                  <a:pt x="704189" y="3968038"/>
                </a:lnTo>
                <a:lnTo>
                  <a:pt x="487400" y="3968038"/>
                </a:lnTo>
                <a:lnTo>
                  <a:pt x="487400" y="3766743"/>
                </a:lnTo>
                <a:lnTo>
                  <a:pt x="470217" y="3725557"/>
                </a:lnTo>
                <a:lnTo>
                  <a:pt x="428802" y="3708463"/>
                </a:lnTo>
                <a:lnTo>
                  <a:pt x="312000" y="3708463"/>
                </a:lnTo>
                <a:lnTo>
                  <a:pt x="300443" y="3701973"/>
                </a:lnTo>
                <a:lnTo>
                  <a:pt x="285089" y="3693337"/>
                </a:lnTo>
                <a:lnTo>
                  <a:pt x="255358" y="3689477"/>
                </a:lnTo>
                <a:lnTo>
                  <a:pt x="226263" y="3696728"/>
                </a:lnTo>
                <a:lnTo>
                  <a:pt x="201231" y="3714966"/>
                </a:lnTo>
                <a:lnTo>
                  <a:pt x="200075" y="3716210"/>
                </a:lnTo>
                <a:lnTo>
                  <a:pt x="199478" y="3717861"/>
                </a:lnTo>
                <a:lnTo>
                  <a:pt x="199618" y="3721239"/>
                </a:lnTo>
                <a:lnTo>
                  <a:pt x="200367" y="3722827"/>
                </a:lnTo>
                <a:lnTo>
                  <a:pt x="311162" y="3823843"/>
                </a:lnTo>
                <a:lnTo>
                  <a:pt x="312699" y="3824389"/>
                </a:lnTo>
                <a:lnTo>
                  <a:pt x="315937" y="3824389"/>
                </a:lnTo>
                <a:lnTo>
                  <a:pt x="317639" y="3823690"/>
                </a:lnTo>
                <a:lnTo>
                  <a:pt x="318897" y="3822331"/>
                </a:lnTo>
                <a:lnTo>
                  <a:pt x="328383" y="3809809"/>
                </a:lnTo>
                <a:lnTo>
                  <a:pt x="328815" y="3808895"/>
                </a:lnTo>
                <a:lnTo>
                  <a:pt x="335114" y="3795877"/>
                </a:lnTo>
                <a:lnTo>
                  <a:pt x="338975" y="3780904"/>
                </a:lnTo>
                <a:lnTo>
                  <a:pt x="339839" y="3765232"/>
                </a:lnTo>
                <a:lnTo>
                  <a:pt x="338416" y="3753307"/>
                </a:lnTo>
                <a:lnTo>
                  <a:pt x="335267" y="3741890"/>
                </a:lnTo>
                <a:lnTo>
                  <a:pt x="330441" y="3731133"/>
                </a:lnTo>
                <a:lnTo>
                  <a:pt x="327113" y="3725951"/>
                </a:lnTo>
                <a:lnTo>
                  <a:pt x="327113" y="3766743"/>
                </a:lnTo>
                <a:lnTo>
                  <a:pt x="326656" y="3777399"/>
                </a:lnTo>
                <a:lnTo>
                  <a:pt x="324180" y="3788587"/>
                </a:lnTo>
                <a:lnTo>
                  <a:pt x="319811" y="3799154"/>
                </a:lnTo>
                <a:lnTo>
                  <a:pt x="313613" y="3808895"/>
                </a:lnTo>
                <a:lnTo>
                  <a:pt x="215125" y="3719093"/>
                </a:lnTo>
                <a:lnTo>
                  <a:pt x="236334" y="3706253"/>
                </a:lnTo>
                <a:lnTo>
                  <a:pt x="260172" y="3701973"/>
                </a:lnTo>
                <a:lnTo>
                  <a:pt x="284060" y="3706355"/>
                </a:lnTo>
                <a:lnTo>
                  <a:pt x="320979" y="3740493"/>
                </a:lnTo>
                <a:lnTo>
                  <a:pt x="327113" y="3766743"/>
                </a:lnTo>
                <a:lnTo>
                  <a:pt x="327113" y="3725951"/>
                </a:lnTo>
                <a:lnTo>
                  <a:pt x="324040" y="3721163"/>
                </a:lnTo>
                <a:lnTo>
                  <a:pt x="428802" y="3721163"/>
                </a:lnTo>
                <a:lnTo>
                  <a:pt x="446646" y="3724757"/>
                </a:lnTo>
                <a:lnTo>
                  <a:pt x="461238" y="3734536"/>
                </a:lnTo>
                <a:lnTo>
                  <a:pt x="471093" y="3749027"/>
                </a:lnTo>
                <a:lnTo>
                  <a:pt x="474700" y="3766743"/>
                </a:lnTo>
                <a:lnTo>
                  <a:pt x="474700" y="4132326"/>
                </a:lnTo>
                <a:lnTo>
                  <a:pt x="451218" y="4125214"/>
                </a:lnTo>
                <a:lnTo>
                  <a:pt x="450608" y="4125112"/>
                </a:lnTo>
                <a:lnTo>
                  <a:pt x="295770" y="4125112"/>
                </a:lnTo>
                <a:lnTo>
                  <a:pt x="76873" y="3900297"/>
                </a:lnTo>
                <a:lnTo>
                  <a:pt x="76136" y="3899814"/>
                </a:lnTo>
                <a:lnTo>
                  <a:pt x="62128" y="3890505"/>
                </a:lnTo>
                <a:lnTo>
                  <a:pt x="44970" y="3887228"/>
                </a:lnTo>
                <a:lnTo>
                  <a:pt x="27813" y="3890505"/>
                </a:lnTo>
                <a:lnTo>
                  <a:pt x="13068" y="3900297"/>
                </a:lnTo>
                <a:lnTo>
                  <a:pt x="3263" y="3915511"/>
                </a:lnTo>
                <a:lnTo>
                  <a:pt x="0" y="3932821"/>
                </a:lnTo>
                <a:lnTo>
                  <a:pt x="3289" y="3950157"/>
                </a:lnTo>
                <a:lnTo>
                  <a:pt x="13144" y="3965397"/>
                </a:lnTo>
                <a:lnTo>
                  <a:pt x="269405" y="4220400"/>
                </a:lnTo>
                <a:lnTo>
                  <a:pt x="269405" y="4346803"/>
                </a:lnTo>
                <a:lnTo>
                  <a:pt x="272249" y="4349648"/>
                </a:lnTo>
                <a:lnTo>
                  <a:pt x="482942" y="4349648"/>
                </a:lnTo>
                <a:lnTo>
                  <a:pt x="485787" y="4346803"/>
                </a:lnTo>
                <a:lnTo>
                  <a:pt x="485787" y="4336948"/>
                </a:lnTo>
                <a:lnTo>
                  <a:pt x="485787" y="4234993"/>
                </a:lnTo>
                <a:lnTo>
                  <a:pt x="674420" y="4288980"/>
                </a:lnTo>
                <a:lnTo>
                  <a:pt x="677976" y="4289476"/>
                </a:lnTo>
                <a:lnTo>
                  <a:pt x="688073" y="4289476"/>
                </a:lnTo>
                <a:lnTo>
                  <a:pt x="694575" y="4287774"/>
                </a:lnTo>
                <a:lnTo>
                  <a:pt x="700481" y="4284434"/>
                </a:lnTo>
                <a:lnTo>
                  <a:pt x="706996" y="4279874"/>
                </a:lnTo>
                <a:lnTo>
                  <a:pt x="709079" y="4277677"/>
                </a:lnTo>
                <a:lnTo>
                  <a:pt x="712393" y="4274185"/>
                </a:lnTo>
                <a:lnTo>
                  <a:pt x="716572" y="4267505"/>
                </a:lnTo>
                <a:lnTo>
                  <a:pt x="719416" y="4260012"/>
                </a:lnTo>
                <a:lnTo>
                  <a:pt x="722477" y="4248721"/>
                </a:lnTo>
                <a:lnTo>
                  <a:pt x="723582" y="4232859"/>
                </a:lnTo>
                <a:close/>
              </a:path>
              <a:path w="724535" h="4349750">
                <a:moveTo>
                  <a:pt x="723582" y="1773212"/>
                </a:moveTo>
                <a:lnTo>
                  <a:pt x="718820" y="1758607"/>
                </a:lnTo>
                <a:lnTo>
                  <a:pt x="710996" y="1749196"/>
                </a:lnTo>
                <a:lnTo>
                  <a:pt x="710996" y="1774837"/>
                </a:lnTo>
                <a:lnTo>
                  <a:pt x="710222" y="1785747"/>
                </a:lnTo>
                <a:lnTo>
                  <a:pt x="705205" y="1804212"/>
                </a:lnTo>
                <a:lnTo>
                  <a:pt x="700620" y="1810131"/>
                </a:lnTo>
                <a:lnTo>
                  <a:pt x="688136" y="1817192"/>
                </a:lnTo>
                <a:lnTo>
                  <a:pt x="681075" y="1818030"/>
                </a:lnTo>
                <a:lnTo>
                  <a:pt x="531926" y="1775345"/>
                </a:lnTo>
                <a:lnTo>
                  <a:pt x="493890" y="1764461"/>
                </a:lnTo>
                <a:lnTo>
                  <a:pt x="473087" y="1758518"/>
                </a:lnTo>
                <a:lnTo>
                  <a:pt x="473087" y="1771713"/>
                </a:lnTo>
                <a:lnTo>
                  <a:pt x="473087" y="1877301"/>
                </a:lnTo>
                <a:lnTo>
                  <a:pt x="282105" y="1877301"/>
                </a:lnTo>
                <a:lnTo>
                  <a:pt x="282105" y="1764461"/>
                </a:lnTo>
                <a:lnTo>
                  <a:pt x="447814" y="1764461"/>
                </a:lnTo>
                <a:lnTo>
                  <a:pt x="448233" y="1764601"/>
                </a:lnTo>
                <a:lnTo>
                  <a:pt x="473087" y="1771713"/>
                </a:lnTo>
                <a:lnTo>
                  <a:pt x="473087" y="1758518"/>
                </a:lnTo>
                <a:lnTo>
                  <a:pt x="453682" y="1752955"/>
                </a:lnTo>
                <a:lnTo>
                  <a:pt x="452640" y="1752206"/>
                </a:lnTo>
                <a:lnTo>
                  <a:pt x="451358" y="1751761"/>
                </a:lnTo>
                <a:lnTo>
                  <a:pt x="278371" y="1751761"/>
                </a:lnTo>
                <a:lnTo>
                  <a:pt x="22174" y="1496822"/>
                </a:lnTo>
                <a:lnTo>
                  <a:pt x="15036" y="1485760"/>
                </a:lnTo>
                <a:lnTo>
                  <a:pt x="12661" y="1473161"/>
                </a:lnTo>
                <a:lnTo>
                  <a:pt x="15036" y="1460563"/>
                </a:lnTo>
                <a:lnTo>
                  <a:pt x="22174" y="1449501"/>
                </a:lnTo>
                <a:lnTo>
                  <a:pt x="32715" y="1442491"/>
                </a:lnTo>
                <a:lnTo>
                  <a:pt x="44970" y="1440154"/>
                </a:lnTo>
                <a:lnTo>
                  <a:pt x="57226" y="1442491"/>
                </a:lnTo>
                <a:lnTo>
                  <a:pt x="67767" y="1449501"/>
                </a:lnTo>
                <a:lnTo>
                  <a:pt x="289750" y="1677479"/>
                </a:lnTo>
                <a:lnTo>
                  <a:pt x="291376" y="1678165"/>
                </a:lnTo>
                <a:lnTo>
                  <a:pt x="449046" y="1678165"/>
                </a:lnTo>
                <a:lnTo>
                  <a:pt x="691654" y="1751812"/>
                </a:lnTo>
                <a:lnTo>
                  <a:pt x="701128" y="1756778"/>
                </a:lnTo>
                <a:lnTo>
                  <a:pt x="707758" y="1764817"/>
                </a:lnTo>
                <a:lnTo>
                  <a:pt x="710996" y="1774837"/>
                </a:lnTo>
                <a:lnTo>
                  <a:pt x="710996" y="1749196"/>
                </a:lnTo>
                <a:lnTo>
                  <a:pt x="709079" y="1746885"/>
                </a:lnTo>
                <a:lnTo>
                  <a:pt x="695236" y="1739620"/>
                </a:lnTo>
                <a:lnTo>
                  <a:pt x="487400" y="1676539"/>
                </a:lnTo>
                <a:lnTo>
                  <a:pt x="487400" y="1672678"/>
                </a:lnTo>
                <a:lnTo>
                  <a:pt x="487400" y="1521091"/>
                </a:lnTo>
                <a:lnTo>
                  <a:pt x="704189" y="1521091"/>
                </a:lnTo>
                <a:lnTo>
                  <a:pt x="707034" y="1518246"/>
                </a:lnTo>
                <a:lnTo>
                  <a:pt x="707034" y="1511223"/>
                </a:lnTo>
                <a:lnTo>
                  <a:pt x="704189" y="1508391"/>
                </a:lnTo>
                <a:lnTo>
                  <a:pt x="487400" y="1508391"/>
                </a:lnTo>
                <a:lnTo>
                  <a:pt x="487400" y="1307096"/>
                </a:lnTo>
                <a:lnTo>
                  <a:pt x="470217" y="1265910"/>
                </a:lnTo>
                <a:lnTo>
                  <a:pt x="428802" y="1248816"/>
                </a:lnTo>
                <a:lnTo>
                  <a:pt x="312000" y="1248816"/>
                </a:lnTo>
                <a:lnTo>
                  <a:pt x="300443" y="1242326"/>
                </a:lnTo>
                <a:lnTo>
                  <a:pt x="285089" y="1233690"/>
                </a:lnTo>
                <a:lnTo>
                  <a:pt x="255358" y="1229829"/>
                </a:lnTo>
                <a:lnTo>
                  <a:pt x="226263" y="1237081"/>
                </a:lnTo>
                <a:lnTo>
                  <a:pt x="201231" y="1255318"/>
                </a:lnTo>
                <a:lnTo>
                  <a:pt x="200075" y="1256563"/>
                </a:lnTo>
                <a:lnTo>
                  <a:pt x="199478" y="1258214"/>
                </a:lnTo>
                <a:lnTo>
                  <a:pt x="199618" y="1261592"/>
                </a:lnTo>
                <a:lnTo>
                  <a:pt x="200367" y="1263180"/>
                </a:lnTo>
                <a:lnTo>
                  <a:pt x="311162" y="1364195"/>
                </a:lnTo>
                <a:lnTo>
                  <a:pt x="312699" y="1364742"/>
                </a:lnTo>
                <a:lnTo>
                  <a:pt x="315937" y="1364742"/>
                </a:lnTo>
                <a:lnTo>
                  <a:pt x="317639" y="1364043"/>
                </a:lnTo>
                <a:lnTo>
                  <a:pt x="318897" y="1362684"/>
                </a:lnTo>
                <a:lnTo>
                  <a:pt x="328383" y="1350149"/>
                </a:lnTo>
                <a:lnTo>
                  <a:pt x="328815" y="1349248"/>
                </a:lnTo>
                <a:lnTo>
                  <a:pt x="335114" y="1336230"/>
                </a:lnTo>
                <a:lnTo>
                  <a:pt x="338975" y="1321257"/>
                </a:lnTo>
                <a:lnTo>
                  <a:pt x="339839" y="1305585"/>
                </a:lnTo>
                <a:lnTo>
                  <a:pt x="338416" y="1293660"/>
                </a:lnTo>
                <a:lnTo>
                  <a:pt x="335267" y="1282242"/>
                </a:lnTo>
                <a:lnTo>
                  <a:pt x="330441" y="1271485"/>
                </a:lnTo>
                <a:lnTo>
                  <a:pt x="327113" y="1266304"/>
                </a:lnTo>
                <a:lnTo>
                  <a:pt x="327113" y="1307096"/>
                </a:lnTo>
                <a:lnTo>
                  <a:pt x="326656" y="1317752"/>
                </a:lnTo>
                <a:lnTo>
                  <a:pt x="324180" y="1328940"/>
                </a:lnTo>
                <a:lnTo>
                  <a:pt x="319811" y="1339507"/>
                </a:lnTo>
                <a:lnTo>
                  <a:pt x="313613" y="1349248"/>
                </a:lnTo>
                <a:lnTo>
                  <a:pt x="215125" y="1259446"/>
                </a:lnTo>
                <a:lnTo>
                  <a:pt x="236334" y="1246606"/>
                </a:lnTo>
                <a:lnTo>
                  <a:pt x="260172" y="1242326"/>
                </a:lnTo>
                <a:lnTo>
                  <a:pt x="284060" y="1246708"/>
                </a:lnTo>
                <a:lnTo>
                  <a:pt x="320979" y="1280845"/>
                </a:lnTo>
                <a:lnTo>
                  <a:pt x="327113" y="1307096"/>
                </a:lnTo>
                <a:lnTo>
                  <a:pt x="327113" y="1266304"/>
                </a:lnTo>
                <a:lnTo>
                  <a:pt x="324040" y="1261516"/>
                </a:lnTo>
                <a:lnTo>
                  <a:pt x="428802" y="1261516"/>
                </a:lnTo>
                <a:lnTo>
                  <a:pt x="446646" y="1265110"/>
                </a:lnTo>
                <a:lnTo>
                  <a:pt x="461238" y="1274889"/>
                </a:lnTo>
                <a:lnTo>
                  <a:pt x="471093" y="1289380"/>
                </a:lnTo>
                <a:lnTo>
                  <a:pt x="474700" y="1307096"/>
                </a:lnTo>
                <a:lnTo>
                  <a:pt x="474700" y="1672678"/>
                </a:lnTo>
                <a:lnTo>
                  <a:pt x="451218" y="1665566"/>
                </a:lnTo>
                <a:lnTo>
                  <a:pt x="450608" y="1665465"/>
                </a:lnTo>
                <a:lnTo>
                  <a:pt x="295770" y="1665465"/>
                </a:lnTo>
                <a:lnTo>
                  <a:pt x="76873" y="1440649"/>
                </a:lnTo>
                <a:lnTo>
                  <a:pt x="76136" y="1440154"/>
                </a:lnTo>
                <a:lnTo>
                  <a:pt x="62128" y="1430845"/>
                </a:lnTo>
                <a:lnTo>
                  <a:pt x="44970" y="1427581"/>
                </a:lnTo>
                <a:lnTo>
                  <a:pt x="27813" y="1430845"/>
                </a:lnTo>
                <a:lnTo>
                  <a:pt x="13068" y="1440649"/>
                </a:lnTo>
                <a:lnTo>
                  <a:pt x="3263" y="1455851"/>
                </a:lnTo>
                <a:lnTo>
                  <a:pt x="0" y="1473174"/>
                </a:lnTo>
                <a:lnTo>
                  <a:pt x="3289" y="1490510"/>
                </a:lnTo>
                <a:lnTo>
                  <a:pt x="13144" y="1505750"/>
                </a:lnTo>
                <a:lnTo>
                  <a:pt x="269405" y="1760753"/>
                </a:lnTo>
                <a:lnTo>
                  <a:pt x="269405" y="1887156"/>
                </a:lnTo>
                <a:lnTo>
                  <a:pt x="272249" y="1890001"/>
                </a:lnTo>
                <a:lnTo>
                  <a:pt x="482942" y="1890001"/>
                </a:lnTo>
                <a:lnTo>
                  <a:pt x="485787" y="1887156"/>
                </a:lnTo>
                <a:lnTo>
                  <a:pt x="485787" y="1877301"/>
                </a:lnTo>
                <a:lnTo>
                  <a:pt x="485787" y="1775345"/>
                </a:lnTo>
                <a:lnTo>
                  <a:pt x="674420" y="1829333"/>
                </a:lnTo>
                <a:lnTo>
                  <a:pt x="677976" y="1829828"/>
                </a:lnTo>
                <a:lnTo>
                  <a:pt x="688073" y="1829828"/>
                </a:lnTo>
                <a:lnTo>
                  <a:pt x="719416" y="1800364"/>
                </a:lnTo>
                <a:lnTo>
                  <a:pt x="722477" y="1789074"/>
                </a:lnTo>
                <a:lnTo>
                  <a:pt x="723582" y="1773212"/>
                </a:lnTo>
                <a:close/>
              </a:path>
              <a:path w="724535" h="4349750">
                <a:moveTo>
                  <a:pt x="723912" y="2702991"/>
                </a:moveTo>
                <a:lnTo>
                  <a:pt x="720648" y="2685681"/>
                </a:lnTo>
                <a:lnTo>
                  <a:pt x="711250" y="2671114"/>
                </a:lnTo>
                <a:lnTo>
                  <a:pt x="711250" y="2703004"/>
                </a:lnTo>
                <a:lnTo>
                  <a:pt x="708875" y="2715577"/>
                </a:lnTo>
                <a:lnTo>
                  <a:pt x="701738" y="2726639"/>
                </a:lnTo>
                <a:lnTo>
                  <a:pt x="445541" y="2981591"/>
                </a:lnTo>
                <a:lnTo>
                  <a:pt x="441807" y="2981591"/>
                </a:lnTo>
                <a:lnTo>
                  <a:pt x="441807" y="2994291"/>
                </a:lnTo>
                <a:lnTo>
                  <a:pt x="441807" y="3107131"/>
                </a:lnTo>
                <a:lnTo>
                  <a:pt x="250825" y="3107131"/>
                </a:lnTo>
                <a:lnTo>
                  <a:pt x="250825" y="3005175"/>
                </a:lnTo>
                <a:lnTo>
                  <a:pt x="250825" y="3001543"/>
                </a:lnTo>
                <a:lnTo>
                  <a:pt x="275678" y="2994431"/>
                </a:lnTo>
                <a:lnTo>
                  <a:pt x="276098" y="2994291"/>
                </a:lnTo>
                <a:lnTo>
                  <a:pt x="441807" y="2994291"/>
                </a:lnTo>
                <a:lnTo>
                  <a:pt x="441807" y="2981591"/>
                </a:lnTo>
                <a:lnTo>
                  <a:pt x="272554" y="2981591"/>
                </a:lnTo>
                <a:lnTo>
                  <a:pt x="271272" y="2982036"/>
                </a:lnTo>
                <a:lnTo>
                  <a:pt x="270230" y="2982785"/>
                </a:lnTo>
                <a:lnTo>
                  <a:pt x="42837" y="3047860"/>
                </a:lnTo>
                <a:lnTo>
                  <a:pt x="13690" y="3015577"/>
                </a:lnTo>
                <a:lnTo>
                  <a:pt x="12915" y="3004667"/>
                </a:lnTo>
                <a:lnTo>
                  <a:pt x="16154" y="2994634"/>
                </a:lnTo>
                <a:lnTo>
                  <a:pt x="22783" y="2986595"/>
                </a:lnTo>
                <a:lnTo>
                  <a:pt x="32219" y="2981642"/>
                </a:lnTo>
                <a:lnTo>
                  <a:pt x="274866" y="2907995"/>
                </a:lnTo>
                <a:lnTo>
                  <a:pt x="432536" y="2907995"/>
                </a:lnTo>
                <a:lnTo>
                  <a:pt x="434162" y="2907309"/>
                </a:lnTo>
                <a:lnTo>
                  <a:pt x="438835" y="2902508"/>
                </a:lnTo>
                <a:lnTo>
                  <a:pt x="656145" y="2679331"/>
                </a:lnTo>
                <a:lnTo>
                  <a:pt x="666686" y="2672321"/>
                </a:lnTo>
                <a:lnTo>
                  <a:pt x="678942" y="2669984"/>
                </a:lnTo>
                <a:lnTo>
                  <a:pt x="691210" y="2672321"/>
                </a:lnTo>
                <a:lnTo>
                  <a:pt x="701738" y="2679331"/>
                </a:lnTo>
                <a:lnTo>
                  <a:pt x="708875" y="2690393"/>
                </a:lnTo>
                <a:lnTo>
                  <a:pt x="711250" y="2703004"/>
                </a:lnTo>
                <a:lnTo>
                  <a:pt x="711250" y="2671114"/>
                </a:lnTo>
                <a:lnTo>
                  <a:pt x="710844" y="2670479"/>
                </a:lnTo>
                <a:lnTo>
                  <a:pt x="710107" y="2669984"/>
                </a:lnTo>
                <a:lnTo>
                  <a:pt x="696099" y="2660675"/>
                </a:lnTo>
                <a:lnTo>
                  <a:pt x="678942" y="2657411"/>
                </a:lnTo>
                <a:lnTo>
                  <a:pt x="661784" y="2660675"/>
                </a:lnTo>
                <a:lnTo>
                  <a:pt x="647039" y="2670479"/>
                </a:lnTo>
                <a:lnTo>
                  <a:pt x="428142" y="2895295"/>
                </a:lnTo>
                <a:lnTo>
                  <a:pt x="273304" y="2895295"/>
                </a:lnTo>
                <a:lnTo>
                  <a:pt x="272694" y="2895396"/>
                </a:lnTo>
                <a:lnTo>
                  <a:pt x="249212" y="2902508"/>
                </a:lnTo>
                <a:lnTo>
                  <a:pt x="249212" y="2536926"/>
                </a:lnTo>
                <a:lnTo>
                  <a:pt x="252831" y="2519197"/>
                </a:lnTo>
                <a:lnTo>
                  <a:pt x="262674" y="2504706"/>
                </a:lnTo>
                <a:lnTo>
                  <a:pt x="277266" y="2494927"/>
                </a:lnTo>
                <a:lnTo>
                  <a:pt x="295109" y="2491346"/>
                </a:lnTo>
                <a:lnTo>
                  <a:pt x="399872" y="2491346"/>
                </a:lnTo>
                <a:lnTo>
                  <a:pt x="393471" y="2501303"/>
                </a:lnTo>
                <a:lnTo>
                  <a:pt x="388645" y="2512072"/>
                </a:lnTo>
                <a:lnTo>
                  <a:pt x="385495" y="2523490"/>
                </a:lnTo>
                <a:lnTo>
                  <a:pt x="384073" y="2535415"/>
                </a:lnTo>
                <a:lnTo>
                  <a:pt x="384937" y="2551074"/>
                </a:lnTo>
                <a:lnTo>
                  <a:pt x="405015" y="2592514"/>
                </a:lnTo>
                <a:lnTo>
                  <a:pt x="407974" y="2594572"/>
                </a:lnTo>
                <a:lnTo>
                  <a:pt x="411213" y="2594572"/>
                </a:lnTo>
                <a:lnTo>
                  <a:pt x="523544" y="2493010"/>
                </a:lnTo>
                <a:lnTo>
                  <a:pt x="524433" y="2488044"/>
                </a:lnTo>
                <a:lnTo>
                  <a:pt x="523836" y="2486393"/>
                </a:lnTo>
                <a:lnTo>
                  <a:pt x="522681" y="2485148"/>
                </a:lnTo>
                <a:lnTo>
                  <a:pt x="508787" y="2475026"/>
                </a:lnTo>
                <a:lnTo>
                  <a:pt x="508787" y="2489276"/>
                </a:lnTo>
                <a:lnTo>
                  <a:pt x="410298" y="2579078"/>
                </a:lnTo>
                <a:lnTo>
                  <a:pt x="404101" y="2569337"/>
                </a:lnTo>
                <a:lnTo>
                  <a:pt x="399732" y="2558770"/>
                </a:lnTo>
                <a:lnTo>
                  <a:pt x="397256" y="2547582"/>
                </a:lnTo>
                <a:lnTo>
                  <a:pt x="396798" y="2536926"/>
                </a:lnTo>
                <a:lnTo>
                  <a:pt x="396836" y="2535415"/>
                </a:lnTo>
                <a:lnTo>
                  <a:pt x="398614" y="2522918"/>
                </a:lnTo>
                <a:lnTo>
                  <a:pt x="402945" y="2510663"/>
                </a:lnTo>
                <a:lnTo>
                  <a:pt x="409600" y="2499499"/>
                </a:lnTo>
                <a:lnTo>
                  <a:pt x="416966" y="2491346"/>
                </a:lnTo>
                <a:lnTo>
                  <a:pt x="418452" y="2489695"/>
                </a:lnTo>
                <a:lnTo>
                  <a:pt x="439851" y="2476538"/>
                </a:lnTo>
                <a:lnTo>
                  <a:pt x="463740" y="2472156"/>
                </a:lnTo>
                <a:lnTo>
                  <a:pt x="487578" y="2476436"/>
                </a:lnTo>
                <a:lnTo>
                  <a:pt x="508787" y="2489276"/>
                </a:lnTo>
                <a:lnTo>
                  <a:pt x="508787" y="2475026"/>
                </a:lnTo>
                <a:lnTo>
                  <a:pt x="504850" y="2472156"/>
                </a:lnTo>
                <a:lnTo>
                  <a:pt x="497649" y="2466898"/>
                </a:lnTo>
                <a:lnTo>
                  <a:pt x="468553" y="2459647"/>
                </a:lnTo>
                <a:lnTo>
                  <a:pt x="438823" y="2463520"/>
                </a:lnTo>
                <a:lnTo>
                  <a:pt x="411911" y="2478646"/>
                </a:lnTo>
                <a:lnTo>
                  <a:pt x="295109" y="2478646"/>
                </a:lnTo>
                <a:lnTo>
                  <a:pt x="272326" y="2483231"/>
                </a:lnTo>
                <a:lnTo>
                  <a:pt x="253695" y="2495740"/>
                </a:lnTo>
                <a:lnTo>
                  <a:pt x="241122" y="2514257"/>
                </a:lnTo>
                <a:lnTo>
                  <a:pt x="236512" y="2536926"/>
                </a:lnTo>
                <a:lnTo>
                  <a:pt x="236512" y="2738221"/>
                </a:lnTo>
                <a:lnTo>
                  <a:pt x="19723" y="2738221"/>
                </a:lnTo>
                <a:lnTo>
                  <a:pt x="16878" y="2741053"/>
                </a:lnTo>
                <a:lnTo>
                  <a:pt x="16878" y="2748076"/>
                </a:lnTo>
                <a:lnTo>
                  <a:pt x="19723" y="2750921"/>
                </a:lnTo>
                <a:lnTo>
                  <a:pt x="236512" y="2750921"/>
                </a:lnTo>
                <a:lnTo>
                  <a:pt x="236512" y="2906369"/>
                </a:lnTo>
                <a:lnTo>
                  <a:pt x="28676" y="2969450"/>
                </a:lnTo>
                <a:lnTo>
                  <a:pt x="14833" y="2976702"/>
                </a:lnTo>
                <a:lnTo>
                  <a:pt x="5092" y="2988437"/>
                </a:lnTo>
                <a:lnTo>
                  <a:pt x="330" y="3003029"/>
                </a:lnTo>
                <a:lnTo>
                  <a:pt x="1435" y="3018904"/>
                </a:lnTo>
                <a:lnTo>
                  <a:pt x="23431" y="3054616"/>
                </a:lnTo>
                <a:lnTo>
                  <a:pt x="35839" y="3059658"/>
                </a:lnTo>
                <a:lnTo>
                  <a:pt x="45935" y="3059658"/>
                </a:lnTo>
                <a:lnTo>
                  <a:pt x="49491" y="3059163"/>
                </a:lnTo>
                <a:lnTo>
                  <a:pt x="88988" y="3047860"/>
                </a:lnTo>
                <a:lnTo>
                  <a:pt x="238125" y="3005175"/>
                </a:lnTo>
                <a:lnTo>
                  <a:pt x="238125" y="3116986"/>
                </a:lnTo>
                <a:lnTo>
                  <a:pt x="240969" y="3119831"/>
                </a:lnTo>
                <a:lnTo>
                  <a:pt x="451662" y="3119831"/>
                </a:lnTo>
                <a:lnTo>
                  <a:pt x="454507" y="3116986"/>
                </a:lnTo>
                <a:lnTo>
                  <a:pt x="454507" y="3107131"/>
                </a:lnTo>
                <a:lnTo>
                  <a:pt x="454507" y="2994291"/>
                </a:lnTo>
                <a:lnTo>
                  <a:pt x="454507" y="2990583"/>
                </a:lnTo>
                <a:lnTo>
                  <a:pt x="710768" y="2735580"/>
                </a:lnTo>
                <a:lnTo>
                  <a:pt x="720623" y="2720327"/>
                </a:lnTo>
                <a:lnTo>
                  <a:pt x="723912" y="2702991"/>
                </a:lnTo>
                <a:close/>
              </a:path>
              <a:path w="724535" h="4349750">
                <a:moveTo>
                  <a:pt x="723912" y="243344"/>
                </a:moveTo>
                <a:lnTo>
                  <a:pt x="720648" y="226034"/>
                </a:lnTo>
                <a:lnTo>
                  <a:pt x="711250" y="211467"/>
                </a:lnTo>
                <a:lnTo>
                  <a:pt x="711250" y="243344"/>
                </a:lnTo>
                <a:lnTo>
                  <a:pt x="708875" y="255930"/>
                </a:lnTo>
                <a:lnTo>
                  <a:pt x="701738" y="266992"/>
                </a:lnTo>
                <a:lnTo>
                  <a:pt x="445541" y="521944"/>
                </a:lnTo>
                <a:lnTo>
                  <a:pt x="441807" y="521944"/>
                </a:lnTo>
                <a:lnTo>
                  <a:pt x="441807" y="534644"/>
                </a:lnTo>
                <a:lnTo>
                  <a:pt x="441807" y="647484"/>
                </a:lnTo>
                <a:lnTo>
                  <a:pt x="250825" y="647484"/>
                </a:lnTo>
                <a:lnTo>
                  <a:pt x="250825" y="545528"/>
                </a:lnTo>
                <a:lnTo>
                  <a:pt x="250825" y="541896"/>
                </a:lnTo>
                <a:lnTo>
                  <a:pt x="275678" y="534784"/>
                </a:lnTo>
                <a:lnTo>
                  <a:pt x="276098" y="534644"/>
                </a:lnTo>
                <a:lnTo>
                  <a:pt x="441807" y="534644"/>
                </a:lnTo>
                <a:lnTo>
                  <a:pt x="441807" y="521944"/>
                </a:lnTo>
                <a:lnTo>
                  <a:pt x="272554" y="521944"/>
                </a:lnTo>
                <a:lnTo>
                  <a:pt x="271272" y="522389"/>
                </a:lnTo>
                <a:lnTo>
                  <a:pt x="270230" y="523138"/>
                </a:lnTo>
                <a:lnTo>
                  <a:pt x="42837" y="588213"/>
                </a:lnTo>
                <a:lnTo>
                  <a:pt x="13690" y="555929"/>
                </a:lnTo>
                <a:lnTo>
                  <a:pt x="12915" y="545020"/>
                </a:lnTo>
                <a:lnTo>
                  <a:pt x="16154" y="534987"/>
                </a:lnTo>
                <a:lnTo>
                  <a:pt x="22783" y="526948"/>
                </a:lnTo>
                <a:lnTo>
                  <a:pt x="32219" y="521995"/>
                </a:lnTo>
                <a:lnTo>
                  <a:pt x="274866" y="448348"/>
                </a:lnTo>
                <a:lnTo>
                  <a:pt x="432536" y="448348"/>
                </a:lnTo>
                <a:lnTo>
                  <a:pt x="434162" y="447662"/>
                </a:lnTo>
                <a:lnTo>
                  <a:pt x="438835" y="442861"/>
                </a:lnTo>
                <a:lnTo>
                  <a:pt x="656145" y="219684"/>
                </a:lnTo>
                <a:lnTo>
                  <a:pt x="666686" y="212674"/>
                </a:lnTo>
                <a:lnTo>
                  <a:pt x="678942" y="210337"/>
                </a:lnTo>
                <a:lnTo>
                  <a:pt x="691210" y="212674"/>
                </a:lnTo>
                <a:lnTo>
                  <a:pt x="701738" y="219684"/>
                </a:lnTo>
                <a:lnTo>
                  <a:pt x="708875" y="230746"/>
                </a:lnTo>
                <a:lnTo>
                  <a:pt x="711250" y="243344"/>
                </a:lnTo>
                <a:lnTo>
                  <a:pt x="711250" y="211467"/>
                </a:lnTo>
                <a:lnTo>
                  <a:pt x="710844" y="210832"/>
                </a:lnTo>
                <a:lnTo>
                  <a:pt x="710107" y="210337"/>
                </a:lnTo>
                <a:lnTo>
                  <a:pt x="696099" y="201028"/>
                </a:lnTo>
                <a:lnTo>
                  <a:pt x="678942" y="197764"/>
                </a:lnTo>
                <a:lnTo>
                  <a:pt x="661784" y="201028"/>
                </a:lnTo>
                <a:lnTo>
                  <a:pt x="647039" y="210832"/>
                </a:lnTo>
                <a:lnTo>
                  <a:pt x="428142" y="435648"/>
                </a:lnTo>
                <a:lnTo>
                  <a:pt x="273304" y="435648"/>
                </a:lnTo>
                <a:lnTo>
                  <a:pt x="272694" y="435749"/>
                </a:lnTo>
                <a:lnTo>
                  <a:pt x="249212" y="442861"/>
                </a:lnTo>
                <a:lnTo>
                  <a:pt x="249212" y="77279"/>
                </a:lnTo>
                <a:lnTo>
                  <a:pt x="252831" y="59550"/>
                </a:lnTo>
                <a:lnTo>
                  <a:pt x="262674" y="45059"/>
                </a:lnTo>
                <a:lnTo>
                  <a:pt x="277266" y="35280"/>
                </a:lnTo>
                <a:lnTo>
                  <a:pt x="295109" y="31699"/>
                </a:lnTo>
                <a:lnTo>
                  <a:pt x="399872" y="31699"/>
                </a:lnTo>
                <a:lnTo>
                  <a:pt x="393471" y="41656"/>
                </a:lnTo>
                <a:lnTo>
                  <a:pt x="388645" y="52425"/>
                </a:lnTo>
                <a:lnTo>
                  <a:pt x="385495" y="63842"/>
                </a:lnTo>
                <a:lnTo>
                  <a:pt x="384073" y="75768"/>
                </a:lnTo>
                <a:lnTo>
                  <a:pt x="384937" y="91427"/>
                </a:lnTo>
                <a:lnTo>
                  <a:pt x="405015" y="132867"/>
                </a:lnTo>
                <a:lnTo>
                  <a:pt x="407974" y="134924"/>
                </a:lnTo>
                <a:lnTo>
                  <a:pt x="411213" y="134924"/>
                </a:lnTo>
                <a:lnTo>
                  <a:pt x="523544" y="33362"/>
                </a:lnTo>
                <a:lnTo>
                  <a:pt x="524433" y="28397"/>
                </a:lnTo>
                <a:lnTo>
                  <a:pt x="523836" y="26746"/>
                </a:lnTo>
                <a:lnTo>
                  <a:pt x="522681" y="25501"/>
                </a:lnTo>
                <a:lnTo>
                  <a:pt x="508787" y="15379"/>
                </a:lnTo>
                <a:lnTo>
                  <a:pt x="508787" y="29629"/>
                </a:lnTo>
                <a:lnTo>
                  <a:pt x="410298" y="119430"/>
                </a:lnTo>
                <a:lnTo>
                  <a:pt x="404101" y="109689"/>
                </a:lnTo>
                <a:lnTo>
                  <a:pt x="399732" y="99123"/>
                </a:lnTo>
                <a:lnTo>
                  <a:pt x="397256" y="87922"/>
                </a:lnTo>
                <a:lnTo>
                  <a:pt x="396798" y="77279"/>
                </a:lnTo>
                <a:lnTo>
                  <a:pt x="396836" y="75768"/>
                </a:lnTo>
                <a:lnTo>
                  <a:pt x="398614" y="63271"/>
                </a:lnTo>
                <a:lnTo>
                  <a:pt x="402945" y="51015"/>
                </a:lnTo>
                <a:lnTo>
                  <a:pt x="409600" y="39852"/>
                </a:lnTo>
                <a:lnTo>
                  <a:pt x="416966" y="31699"/>
                </a:lnTo>
                <a:lnTo>
                  <a:pt x="418452" y="30048"/>
                </a:lnTo>
                <a:lnTo>
                  <a:pt x="439851" y="16891"/>
                </a:lnTo>
                <a:lnTo>
                  <a:pt x="463740" y="12509"/>
                </a:lnTo>
                <a:lnTo>
                  <a:pt x="487578" y="16789"/>
                </a:lnTo>
                <a:lnTo>
                  <a:pt x="508787" y="29629"/>
                </a:lnTo>
                <a:lnTo>
                  <a:pt x="508787" y="15379"/>
                </a:lnTo>
                <a:lnTo>
                  <a:pt x="504850" y="12509"/>
                </a:lnTo>
                <a:lnTo>
                  <a:pt x="497649" y="7251"/>
                </a:lnTo>
                <a:lnTo>
                  <a:pt x="468553" y="0"/>
                </a:lnTo>
                <a:lnTo>
                  <a:pt x="438823" y="3873"/>
                </a:lnTo>
                <a:lnTo>
                  <a:pt x="411911" y="18999"/>
                </a:lnTo>
                <a:lnTo>
                  <a:pt x="295109" y="18999"/>
                </a:lnTo>
                <a:lnTo>
                  <a:pt x="272326" y="23583"/>
                </a:lnTo>
                <a:lnTo>
                  <a:pt x="253695" y="36080"/>
                </a:lnTo>
                <a:lnTo>
                  <a:pt x="241122" y="54610"/>
                </a:lnTo>
                <a:lnTo>
                  <a:pt x="236512" y="77279"/>
                </a:lnTo>
                <a:lnTo>
                  <a:pt x="236512" y="278574"/>
                </a:lnTo>
                <a:lnTo>
                  <a:pt x="19723" y="278574"/>
                </a:lnTo>
                <a:lnTo>
                  <a:pt x="16878" y="281406"/>
                </a:lnTo>
                <a:lnTo>
                  <a:pt x="16878" y="288429"/>
                </a:lnTo>
                <a:lnTo>
                  <a:pt x="19723" y="291274"/>
                </a:lnTo>
                <a:lnTo>
                  <a:pt x="236512" y="291274"/>
                </a:lnTo>
                <a:lnTo>
                  <a:pt x="236512" y="446722"/>
                </a:lnTo>
                <a:lnTo>
                  <a:pt x="28676" y="509803"/>
                </a:lnTo>
                <a:lnTo>
                  <a:pt x="14833" y="517055"/>
                </a:lnTo>
                <a:lnTo>
                  <a:pt x="5092" y="528777"/>
                </a:lnTo>
                <a:lnTo>
                  <a:pt x="330" y="543382"/>
                </a:lnTo>
                <a:lnTo>
                  <a:pt x="1435" y="559257"/>
                </a:lnTo>
                <a:lnTo>
                  <a:pt x="23431" y="594969"/>
                </a:lnTo>
                <a:lnTo>
                  <a:pt x="35839" y="600011"/>
                </a:lnTo>
                <a:lnTo>
                  <a:pt x="45935" y="600011"/>
                </a:lnTo>
                <a:lnTo>
                  <a:pt x="49491" y="599516"/>
                </a:lnTo>
                <a:lnTo>
                  <a:pt x="88988" y="588213"/>
                </a:lnTo>
                <a:lnTo>
                  <a:pt x="238125" y="545528"/>
                </a:lnTo>
                <a:lnTo>
                  <a:pt x="238125" y="657339"/>
                </a:lnTo>
                <a:lnTo>
                  <a:pt x="240969" y="660184"/>
                </a:lnTo>
                <a:lnTo>
                  <a:pt x="451662" y="660184"/>
                </a:lnTo>
                <a:lnTo>
                  <a:pt x="454507" y="657339"/>
                </a:lnTo>
                <a:lnTo>
                  <a:pt x="454507" y="647484"/>
                </a:lnTo>
                <a:lnTo>
                  <a:pt x="454507" y="534644"/>
                </a:lnTo>
                <a:lnTo>
                  <a:pt x="454507" y="530936"/>
                </a:lnTo>
                <a:lnTo>
                  <a:pt x="710768" y="275932"/>
                </a:lnTo>
                <a:lnTo>
                  <a:pt x="720623" y="260680"/>
                </a:lnTo>
                <a:lnTo>
                  <a:pt x="723912" y="243344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2683357"/>
            <a:ext cx="531495" cy="4500880"/>
          </a:xfrm>
          <a:custGeom>
            <a:avLst/>
            <a:gdLst/>
            <a:ahLst/>
            <a:cxnLst/>
            <a:rect l="l" t="t" r="r" b="b"/>
            <a:pathLst>
              <a:path w="531495" h="4500880">
                <a:moveTo>
                  <a:pt x="370179" y="3194774"/>
                </a:moveTo>
                <a:lnTo>
                  <a:pt x="366864" y="3177146"/>
                </a:lnTo>
                <a:lnTo>
                  <a:pt x="357568" y="3162681"/>
                </a:lnTo>
                <a:lnTo>
                  <a:pt x="357568" y="3194824"/>
                </a:lnTo>
                <a:lnTo>
                  <a:pt x="355079" y="3207702"/>
                </a:lnTo>
                <a:lnTo>
                  <a:pt x="347789" y="3219031"/>
                </a:lnTo>
                <a:lnTo>
                  <a:pt x="337045" y="3226219"/>
                </a:lnTo>
                <a:lnTo>
                  <a:pt x="324548" y="3228606"/>
                </a:lnTo>
                <a:lnTo>
                  <a:pt x="312064" y="3226206"/>
                </a:lnTo>
                <a:lnTo>
                  <a:pt x="301345" y="3219031"/>
                </a:lnTo>
                <a:lnTo>
                  <a:pt x="49110" y="2916872"/>
                </a:lnTo>
                <a:lnTo>
                  <a:pt x="348246" y="3170923"/>
                </a:lnTo>
                <a:lnTo>
                  <a:pt x="355269" y="3182035"/>
                </a:lnTo>
                <a:lnTo>
                  <a:pt x="357568" y="3194824"/>
                </a:lnTo>
                <a:lnTo>
                  <a:pt x="357568" y="3162681"/>
                </a:lnTo>
                <a:lnTo>
                  <a:pt x="356920" y="3161665"/>
                </a:lnTo>
                <a:lnTo>
                  <a:pt x="68707" y="2916872"/>
                </a:lnTo>
                <a:lnTo>
                  <a:pt x="787" y="2859176"/>
                </a:lnTo>
                <a:lnTo>
                  <a:pt x="647" y="2859151"/>
                </a:lnTo>
                <a:lnTo>
                  <a:pt x="241" y="2858846"/>
                </a:lnTo>
                <a:lnTo>
                  <a:pt x="0" y="2858732"/>
                </a:lnTo>
                <a:lnTo>
                  <a:pt x="0" y="2877870"/>
                </a:lnTo>
                <a:lnTo>
                  <a:pt x="291896" y="3227514"/>
                </a:lnTo>
                <a:lnTo>
                  <a:pt x="299034" y="3233610"/>
                </a:lnTo>
                <a:lnTo>
                  <a:pt x="306971" y="3238030"/>
                </a:lnTo>
                <a:lnTo>
                  <a:pt x="315595" y="3240722"/>
                </a:lnTo>
                <a:lnTo>
                  <a:pt x="324573" y="3241624"/>
                </a:lnTo>
                <a:lnTo>
                  <a:pt x="333590" y="3240722"/>
                </a:lnTo>
                <a:lnTo>
                  <a:pt x="366864" y="3212388"/>
                </a:lnTo>
                <a:lnTo>
                  <a:pt x="370179" y="3194774"/>
                </a:lnTo>
                <a:close/>
              </a:path>
              <a:path w="531495" h="450088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4500880">
                <a:moveTo>
                  <a:pt x="419100" y="3894264"/>
                </a:moveTo>
                <a:lnTo>
                  <a:pt x="410108" y="3848506"/>
                </a:lnTo>
                <a:lnTo>
                  <a:pt x="406400" y="3842855"/>
                </a:lnTo>
                <a:lnTo>
                  <a:pt x="406400" y="3894264"/>
                </a:lnTo>
                <a:lnTo>
                  <a:pt x="398411" y="3935095"/>
                </a:lnTo>
                <a:lnTo>
                  <a:pt x="376631" y="3968458"/>
                </a:lnTo>
                <a:lnTo>
                  <a:pt x="344347" y="3990975"/>
                </a:lnTo>
                <a:lnTo>
                  <a:pt x="304876" y="3999230"/>
                </a:lnTo>
                <a:lnTo>
                  <a:pt x="265391" y="3990975"/>
                </a:lnTo>
                <a:lnTo>
                  <a:pt x="256311" y="3984637"/>
                </a:lnTo>
                <a:lnTo>
                  <a:pt x="233121" y="3968458"/>
                </a:lnTo>
                <a:lnTo>
                  <a:pt x="211340" y="3935095"/>
                </a:lnTo>
                <a:lnTo>
                  <a:pt x="203352" y="3894264"/>
                </a:lnTo>
                <a:lnTo>
                  <a:pt x="211340" y="3853446"/>
                </a:lnTo>
                <a:lnTo>
                  <a:pt x="233121" y="3820071"/>
                </a:lnTo>
                <a:lnTo>
                  <a:pt x="265391" y="3797566"/>
                </a:lnTo>
                <a:lnTo>
                  <a:pt x="304876" y="3789299"/>
                </a:lnTo>
                <a:lnTo>
                  <a:pt x="344347" y="3797566"/>
                </a:lnTo>
                <a:lnTo>
                  <a:pt x="376631" y="3820071"/>
                </a:lnTo>
                <a:lnTo>
                  <a:pt x="398411" y="3853446"/>
                </a:lnTo>
                <a:lnTo>
                  <a:pt x="406400" y="3894264"/>
                </a:lnTo>
                <a:lnTo>
                  <a:pt x="406400" y="3842855"/>
                </a:lnTo>
                <a:lnTo>
                  <a:pt x="385597" y="3811105"/>
                </a:lnTo>
                <a:lnTo>
                  <a:pt x="354241" y="3789299"/>
                </a:lnTo>
                <a:lnTo>
                  <a:pt x="349288" y="3785857"/>
                </a:lnTo>
                <a:lnTo>
                  <a:pt x="304876" y="3776599"/>
                </a:lnTo>
                <a:lnTo>
                  <a:pt x="260451" y="3785857"/>
                </a:lnTo>
                <a:lnTo>
                  <a:pt x="224142" y="3811105"/>
                </a:lnTo>
                <a:lnTo>
                  <a:pt x="199644" y="3848506"/>
                </a:lnTo>
                <a:lnTo>
                  <a:pt x="190652" y="3894264"/>
                </a:lnTo>
                <a:lnTo>
                  <a:pt x="192824" y="3917099"/>
                </a:lnTo>
                <a:lnTo>
                  <a:pt x="199059" y="3938447"/>
                </a:lnTo>
                <a:lnTo>
                  <a:pt x="208927" y="3957878"/>
                </a:lnTo>
                <a:lnTo>
                  <a:pt x="222008" y="3974998"/>
                </a:lnTo>
                <a:lnTo>
                  <a:pt x="0" y="4163580"/>
                </a:lnTo>
                <a:lnTo>
                  <a:pt x="0" y="4180217"/>
                </a:lnTo>
                <a:lnTo>
                  <a:pt x="178917" y="4028262"/>
                </a:lnTo>
                <a:lnTo>
                  <a:pt x="0" y="4242600"/>
                </a:lnTo>
                <a:lnTo>
                  <a:pt x="0" y="4262386"/>
                </a:lnTo>
                <a:lnTo>
                  <a:pt x="195427" y="4028262"/>
                </a:lnTo>
                <a:lnTo>
                  <a:pt x="231851" y="3984637"/>
                </a:lnTo>
                <a:lnTo>
                  <a:pt x="247713" y="3996080"/>
                </a:lnTo>
                <a:lnTo>
                  <a:pt x="265391" y="4004665"/>
                </a:lnTo>
                <a:lnTo>
                  <a:pt x="284543" y="4010063"/>
                </a:lnTo>
                <a:lnTo>
                  <a:pt x="304876" y="4011930"/>
                </a:lnTo>
                <a:lnTo>
                  <a:pt x="349288" y="4002671"/>
                </a:lnTo>
                <a:lnTo>
                  <a:pt x="354241" y="3999230"/>
                </a:lnTo>
                <a:lnTo>
                  <a:pt x="385597" y="3977436"/>
                </a:lnTo>
                <a:lnTo>
                  <a:pt x="410108" y="3940022"/>
                </a:lnTo>
                <a:lnTo>
                  <a:pt x="419100" y="3894264"/>
                </a:lnTo>
                <a:close/>
              </a:path>
              <a:path w="531495" h="4500880">
                <a:moveTo>
                  <a:pt x="419100" y="1376527"/>
                </a:moveTo>
                <a:lnTo>
                  <a:pt x="410108" y="1330769"/>
                </a:lnTo>
                <a:lnTo>
                  <a:pt x="406400" y="1325118"/>
                </a:lnTo>
                <a:lnTo>
                  <a:pt x="406400" y="1376527"/>
                </a:lnTo>
                <a:lnTo>
                  <a:pt x="398411" y="1417345"/>
                </a:lnTo>
                <a:lnTo>
                  <a:pt x="376631" y="1450721"/>
                </a:lnTo>
                <a:lnTo>
                  <a:pt x="344347" y="1473238"/>
                </a:lnTo>
                <a:lnTo>
                  <a:pt x="304876" y="1481493"/>
                </a:lnTo>
                <a:lnTo>
                  <a:pt x="265391" y="1473238"/>
                </a:lnTo>
                <a:lnTo>
                  <a:pt x="256311" y="1466900"/>
                </a:lnTo>
                <a:lnTo>
                  <a:pt x="233121" y="1450721"/>
                </a:lnTo>
                <a:lnTo>
                  <a:pt x="211340" y="1417345"/>
                </a:lnTo>
                <a:lnTo>
                  <a:pt x="203352" y="1376527"/>
                </a:lnTo>
                <a:lnTo>
                  <a:pt x="211340" y="1335709"/>
                </a:lnTo>
                <a:lnTo>
                  <a:pt x="233121" y="1302334"/>
                </a:lnTo>
                <a:lnTo>
                  <a:pt x="265391" y="1279829"/>
                </a:lnTo>
                <a:lnTo>
                  <a:pt x="304876" y="1271562"/>
                </a:lnTo>
                <a:lnTo>
                  <a:pt x="344347" y="1279829"/>
                </a:lnTo>
                <a:lnTo>
                  <a:pt x="376631" y="1302334"/>
                </a:lnTo>
                <a:lnTo>
                  <a:pt x="398411" y="1335709"/>
                </a:lnTo>
                <a:lnTo>
                  <a:pt x="406400" y="1376527"/>
                </a:lnTo>
                <a:lnTo>
                  <a:pt x="406400" y="1325118"/>
                </a:lnTo>
                <a:lnTo>
                  <a:pt x="385597" y="1293368"/>
                </a:lnTo>
                <a:lnTo>
                  <a:pt x="354241" y="1271562"/>
                </a:lnTo>
                <a:lnTo>
                  <a:pt x="349288" y="1268120"/>
                </a:lnTo>
                <a:lnTo>
                  <a:pt x="304876" y="1258862"/>
                </a:lnTo>
                <a:lnTo>
                  <a:pt x="260451" y="1268120"/>
                </a:lnTo>
                <a:lnTo>
                  <a:pt x="224142" y="1293368"/>
                </a:lnTo>
                <a:lnTo>
                  <a:pt x="199644" y="1330769"/>
                </a:lnTo>
                <a:lnTo>
                  <a:pt x="190652" y="1376527"/>
                </a:lnTo>
                <a:lnTo>
                  <a:pt x="192824" y="1399362"/>
                </a:lnTo>
                <a:lnTo>
                  <a:pt x="199059" y="1420710"/>
                </a:lnTo>
                <a:lnTo>
                  <a:pt x="208927" y="1440141"/>
                </a:lnTo>
                <a:lnTo>
                  <a:pt x="222008" y="1457261"/>
                </a:lnTo>
                <a:lnTo>
                  <a:pt x="0" y="1645843"/>
                </a:lnTo>
                <a:lnTo>
                  <a:pt x="0" y="1662480"/>
                </a:lnTo>
                <a:lnTo>
                  <a:pt x="178917" y="1510525"/>
                </a:lnTo>
                <a:lnTo>
                  <a:pt x="0" y="1724863"/>
                </a:lnTo>
                <a:lnTo>
                  <a:pt x="0" y="1744649"/>
                </a:lnTo>
                <a:lnTo>
                  <a:pt x="195427" y="1510525"/>
                </a:lnTo>
                <a:lnTo>
                  <a:pt x="231851" y="1466900"/>
                </a:lnTo>
                <a:lnTo>
                  <a:pt x="247713" y="1478343"/>
                </a:lnTo>
                <a:lnTo>
                  <a:pt x="265391" y="1486928"/>
                </a:lnTo>
                <a:lnTo>
                  <a:pt x="284543" y="1492326"/>
                </a:lnTo>
                <a:lnTo>
                  <a:pt x="304876" y="1494193"/>
                </a:lnTo>
                <a:lnTo>
                  <a:pt x="349288" y="1484934"/>
                </a:lnTo>
                <a:lnTo>
                  <a:pt x="354241" y="1481493"/>
                </a:lnTo>
                <a:lnTo>
                  <a:pt x="385597" y="1459687"/>
                </a:lnTo>
                <a:lnTo>
                  <a:pt x="410108" y="1422285"/>
                </a:lnTo>
                <a:lnTo>
                  <a:pt x="419100" y="1376527"/>
                </a:lnTo>
                <a:close/>
              </a:path>
              <a:path w="531495" h="4500880">
                <a:moveTo>
                  <a:pt x="530948" y="3047288"/>
                </a:moveTo>
                <a:lnTo>
                  <a:pt x="527634" y="3029674"/>
                </a:lnTo>
                <a:lnTo>
                  <a:pt x="518350" y="3015221"/>
                </a:lnTo>
                <a:lnTo>
                  <a:pt x="518350" y="3047339"/>
                </a:lnTo>
                <a:lnTo>
                  <a:pt x="515861" y="3060217"/>
                </a:lnTo>
                <a:lnTo>
                  <a:pt x="508571" y="3071558"/>
                </a:lnTo>
                <a:lnTo>
                  <a:pt x="497801" y="3078734"/>
                </a:lnTo>
                <a:lnTo>
                  <a:pt x="485343" y="3081121"/>
                </a:lnTo>
                <a:lnTo>
                  <a:pt x="472846" y="3078734"/>
                </a:lnTo>
                <a:lnTo>
                  <a:pt x="462114" y="3071558"/>
                </a:lnTo>
                <a:lnTo>
                  <a:pt x="209880" y="2769400"/>
                </a:lnTo>
                <a:lnTo>
                  <a:pt x="509028" y="3023463"/>
                </a:lnTo>
                <a:lnTo>
                  <a:pt x="516051" y="3034563"/>
                </a:lnTo>
                <a:lnTo>
                  <a:pt x="518350" y="3047339"/>
                </a:lnTo>
                <a:lnTo>
                  <a:pt x="518350" y="3015221"/>
                </a:lnTo>
                <a:lnTo>
                  <a:pt x="517702" y="3014205"/>
                </a:lnTo>
                <a:lnTo>
                  <a:pt x="229489" y="2769400"/>
                </a:lnTo>
                <a:lnTo>
                  <a:pt x="178130" y="2725775"/>
                </a:lnTo>
                <a:lnTo>
                  <a:pt x="166789" y="2716136"/>
                </a:lnTo>
                <a:lnTo>
                  <a:pt x="179857" y="2699016"/>
                </a:lnTo>
                <a:lnTo>
                  <a:pt x="189725" y="2679573"/>
                </a:lnTo>
                <a:lnTo>
                  <a:pt x="195961" y="2658237"/>
                </a:lnTo>
                <a:lnTo>
                  <a:pt x="198145" y="2635402"/>
                </a:lnTo>
                <a:lnTo>
                  <a:pt x="189153" y="2589644"/>
                </a:lnTo>
                <a:lnTo>
                  <a:pt x="164642" y="2552230"/>
                </a:lnTo>
                <a:lnTo>
                  <a:pt x="133273" y="2530437"/>
                </a:lnTo>
                <a:lnTo>
                  <a:pt x="128333" y="2526995"/>
                </a:lnTo>
                <a:lnTo>
                  <a:pt x="83921" y="2517737"/>
                </a:lnTo>
                <a:lnTo>
                  <a:pt x="39497" y="2526995"/>
                </a:lnTo>
                <a:lnTo>
                  <a:pt x="3187" y="2552230"/>
                </a:lnTo>
                <a:lnTo>
                  <a:pt x="0" y="2557107"/>
                </a:lnTo>
                <a:lnTo>
                  <a:pt x="0" y="2579852"/>
                </a:lnTo>
                <a:lnTo>
                  <a:pt x="12166" y="2561209"/>
                </a:lnTo>
                <a:lnTo>
                  <a:pt x="44437" y="2538692"/>
                </a:lnTo>
                <a:lnTo>
                  <a:pt x="83921" y="2530437"/>
                </a:lnTo>
                <a:lnTo>
                  <a:pt x="123393" y="2538692"/>
                </a:lnTo>
                <a:lnTo>
                  <a:pt x="155663" y="2561209"/>
                </a:lnTo>
                <a:lnTo>
                  <a:pt x="177444" y="2594572"/>
                </a:lnTo>
                <a:lnTo>
                  <a:pt x="185445" y="2635402"/>
                </a:lnTo>
                <a:lnTo>
                  <a:pt x="177444" y="2676220"/>
                </a:lnTo>
                <a:lnTo>
                  <a:pt x="155663" y="2709583"/>
                </a:lnTo>
                <a:lnTo>
                  <a:pt x="123393" y="2732100"/>
                </a:lnTo>
                <a:lnTo>
                  <a:pt x="83921" y="2740368"/>
                </a:lnTo>
                <a:lnTo>
                  <a:pt x="44437" y="2732100"/>
                </a:lnTo>
                <a:lnTo>
                  <a:pt x="12166" y="2709583"/>
                </a:lnTo>
                <a:lnTo>
                  <a:pt x="0" y="2690952"/>
                </a:lnTo>
                <a:lnTo>
                  <a:pt x="0" y="2713685"/>
                </a:lnTo>
                <a:lnTo>
                  <a:pt x="3187" y="2718562"/>
                </a:lnTo>
                <a:lnTo>
                  <a:pt x="39497" y="2743797"/>
                </a:lnTo>
                <a:lnTo>
                  <a:pt x="83921" y="2753068"/>
                </a:lnTo>
                <a:lnTo>
                  <a:pt x="104241" y="2751188"/>
                </a:lnTo>
                <a:lnTo>
                  <a:pt x="123405" y="2745803"/>
                </a:lnTo>
                <a:lnTo>
                  <a:pt x="134581" y="2740368"/>
                </a:lnTo>
                <a:lnTo>
                  <a:pt x="141071" y="2737218"/>
                </a:lnTo>
                <a:lnTo>
                  <a:pt x="156946" y="2725775"/>
                </a:lnTo>
                <a:lnTo>
                  <a:pt x="452678" y="3080042"/>
                </a:lnTo>
                <a:lnTo>
                  <a:pt x="459816" y="3086138"/>
                </a:lnTo>
                <a:lnTo>
                  <a:pt x="467753" y="3090545"/>
                </a:lnTo>
                <a:lnTo>
                  <a:pt x="476364" y="3093250"/>
                </a:lnTo>
                <a:lnTo>
                  <a:pt x="485343" y="3094151"/>
                </a:lnTo>
                <a:lnTo>
                  <a:pt x="494372" y="3093237"/>
                </a:lnTo>
                <a:lnTo>
                  <a:pt x="502894" y="3090595"/>
                </a:lnTo>
                <a:lnTo>
                  <a:pt x="510730" y="3086277"/>
                </a:lnTo>
                <a:lnTo>
                  <a:pt x="516839" y="3081121"/>
                </a:lnTo>
                <a:lnTo>
                  <a:pt x="517702" y="3080397"/>
                </a:lnTo>
                <a:lnTo>
                  <a:pt x="527634" y="3064916"/>
                </a:lnTo>
                <a:lnTo>
                  <a:pt x="530948" y="3047288"/>
                </a:lnTo>
                <a:close/>
              </a:path>
              <a:path w="531495" h="450088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  <a:path w="531495" h="4500880">
                <a:moveTo>
                  <a:pt x="530961" y="4099776"/>
                </a:moveTo>
                <a:lnTo>
                  <a:pt x="527456" y="3952494"/>
                </a:lnTo>
                <a:lnTo>
                  <a:pt x="525068" y="3949776"/>
                </a:lnTo>
                <a:lnTo>
                  <a:pt x="521042" y="3949789"/>
                </a:lnTo>
                <a:lnTo>
                  <a:pt x="517537" y="3949877"/>
                </a:lnTo>
                <a:lnTo>
                  <a:pt x="514756" y="3952786"/>
                </a:lnTo>
                <a:lnTo>
                  <a:pt x="518121" y="4094327"/>
                </a:lnTo>
                <a:lnTo>
                  <a:pt x="390753" y="4116755"/>
                </a:lnTo>
                <a:lnTo>
                  <a:pt x="390626" y="4116857"/>
                </a:lnTo>
                <a:lnTo>
                  <a:pt x="390042" y="4117009"/>
                </a:lnTo>
                <a:lnTo>
                  <a:pt x="388556" y="4117721"/>
                </a:lnTo>
                <a:lnTo>
                  <a:pt x="388150" y="4118025"/>
                </a:lnTo>
                <a:lnTo>
                  <a:pt x="388010" y="4118051"/>
                </a:lnTo>
                <a:lnTo>
                  <a:pt x="339686" y="4159097"/>
                </a:lnTo>
                <a:lnTo>
                  <a:pt x="339686" y="4175747"/>
                </a:lnTo>
                <a:lnTo>
                  <a:pt x="87452" y="4477905"/>
                </a:lnTo>
                <a:lnTo>
                  <a:pt x="76720" y="4485068"/>
                </a:lnTo>
                <a:lnTo>
                  <a:pt x="64236" y="4487469"/>
                </a:lnTo>
                <a:lnTo>
                  <a:pt x="51727" y="4485068"/>
                </a:lnTo>
                <a:lnTo>
                  <a:pt x="41008" y="4477905"/>
                </a:lnTo>
                <a:lnTo>
                  <a:pt x="33705" y="4466564"/>
                </a:lnTo>
                <a:lnTo>
                  <a:pt x="31216" y="4453699"/>
                </a:lnTo>
                <a:lnTo>
                  <a:pt x="33515" y="4440898"/>
                </a:lnTo>
                <a:lnTo>
                  <a:pt x="40551" y="4429798"/>
                </a:lnTo>
                <a:lnTo>
                  <a:pt x="339686" y="4175747"/>
                </a:lnTo>
                <a:lnTo>
                  <a:pt x="339686" y="4159097"/>
                </a:lnTo>
                <a:lnTo>
                  <a:pt x="31877" y="4420540"/>
                </a:lnTo>
                <a:lnTo>
                  <a:pt x="21932" y="4436021"/>
                </a:lnTo>
                <a:lnTo>
                  <a:pt x="18618" y="4453636"/>
                </a:lnTo>
                <a:lnTo>
                  <a:pt x="21932" y="4471263"/>
                </a:lnTo>
                <a:lnTo>
                  <a:pt x="55206" y="4499597"/>
                </a:lnTo>
                <a:lnTo>
                  <a:pt x="64223" y="4500499"/>
                </a:lnTo>
                <a:lnTo>
                  <a:pt x="73240" y="4499584"/>
                </a:lnTo>
                <a:lnTo>
                  <a:pt x="81813" y="4496892"/>
                </a:lnTo>
                <a:lnTo>
                  <a:pt x="89750" y="4492485"/>
                </a:lnTo>
                <a:lnTo>
                  <a:pt x="95631" y="4487469"/>
                </a:lnTo>
                <a:lnTo>
                  <a:pt x="96901" y="4486389"/>
                </a:lnTo>
                <a:lnTo>
                  <a:pt x="356235" y="4175747"/>
                </a:lnTo>
                <a:lnTo>
                  <a:pt x="395401" y="4128833"/>
                </a:lnTo>
                <a:lnTo>
                  <a:pt x="525970" y="4105833"/>
                </a:lnTo>
                <a:lnTo>
                  <a:pt x="526173" y="4105681"/>
                </a:lnTo>
                <a:lnTo>
                  <a:pt x="530834" y="4100017"/>
                </a:lnTo>
                <a:lnTo>
                  <a:pt x="530961" y="4099776"/>
                </a:lnTo>
                <a:close/>
              </a:path>
              <a:path w="531495" h="4500880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31"/>
                </a:lnTo>
                <a:lnTo>
                  <a:pt x="64236" y="1969731"/>
                </a:lnTo>
                <a:lnTo>
                  <a:pt x="51727" y="1967331"/>
                </a:lnTo>
                <a:lnTo>
                  <a:pt x="41008" y="1960168"/>
                </a:lnTo>
                <a:lnTo>
                  <a:pt x="33705" y="1948827"/>
                </a:lnTo>
                <a:lnTo>
                  <a:pt x="31216" y="1935962"/>
                </a:lnTo>
                <a:lnTo>
                  <a:pt x="33515" y="1923161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84"/>
                </a:lnTo>
                <a:lnTo>
                  <a:pt x="18618" y="1935899"/>
                </a:lnTo>
                <a:lnTo>
                  <a:pt x="21932" y="1953526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47"/>
                </a:lnTo>
                <a:lnTo>
                  <a:pt x="81813" y="1979155"/>
                </a:lnTo>
                <a:lnTo>
                  <a:pt x="89750" y="1974735"/>
                </a:lnTo>
                <a:lnTo>
                  <a:pt x="95631" y="1969731"/>
                </a:lnTo>
                <a:lnTo>
                  <a:pt x="96901" y="1968652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48"/>
                </a:moveTo>
                <a:lnTo>
                  <a:pt x="10692003" y="185648"/>
                </a:lnTo>
                <a:lnTo>
                  <a:pt x="10692003" y="0"/>
                </a:lnTo>
                <a:lnTo>
                  <a:pt x="0" y="0"/>
                </a:lnTo>
                <a:lnTo>
                  <a:pt x="0" y="185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21288" y="0"/>
            <a:ext cx="2799080" cy="761365"/>
          </a:xfrm>
          <a:custGeom>
            <a:avLst/>
            <a:gdLst/>
            <a:ahLst/>
            <a:cxnLst/>
            <a:rect l="l" t="t" r="r" b="b"/>
            <a:pathLst>
              <a:path w="2799079" h="761365">
                <a:moveTo>
                  <a:pt x="560971" y="12"/>
                </a:moveTo>
                <a:lnTo>
                  <a:pt x="542963" y="12"/>
                </a:lnTo>
                <a:lnTo>
                  <a:pt x="445211" y="97282"/>
                </a:lnTo>
                <a:lnTo>
                  <a:pt x="441477" y="97282"/>
                </a:lnTo>
                <a:lnTo>
                  <a:pt x="441477" y="109982"/>
                </a:lnTo>
                <a:lnTo>
                  <a:pt x="441477" y="222821"/>
                </a:lnTo>
                <a:lnTo>
                  <a:pt x="250494" y="222821"/>
                </a:lnTo>
                <a:lnTo>
                  <a:pt x="250494" y="120865"/>
                </a:lnTo>
                <a:lnTo>
                  <a:pt x="250494" y="117233"/>
                </a:lnTo>
                <a:lnTo>
                  <a:pt x="275348" y="110121"/>
                </a:lnTo>
                <a:lnTo>
                  <a:pt x="275767" y="109982"/>
                </a:lnTo>
                <a:lnTo>
                  <a:pt x="441477" y="109982"/>
                </a:lnTo>
                <a:lnTo>
                  <a:pt x="441477" y="97282"/>
                </a:lnTo>
                <a:lnTo>
                  <a:pt x="272224" y="97282"/>
                </a:lnTo>
                <a:lnTo>
                  <a:pt x="270941" y="97726"/>
                </a:lnTo>
                <a:lnTo>
                  <a:pt x="269900" y="98475"/>
                </a:lnTo>
                <a:lnTo>
                  <a:pt x="42506" y="163550"/>
                </a:lnTo>
                <a:lnTo>
                  <a:pt x="13360" y="131267"/>
                </a:lnTo>
                <a:lnTo>
                  <a:pt x="12598" y="120357"/>
                </a:lnTo>
                <a:lnTo>
                  <a:pt x="15824" y="110337"/>
                </a:lnTo>
                <a:lnTo>
                  <a:pt x="22453" y="102298"/>
                </a:lnTo>
                <a:lnTo>
                  <a:pt x="31889" y="97332"/>
                </a:lnTo>
                <a:lnTo>
                  <a:pt x="274535" y="23685"/>
                </a:lnTo>
                <a:lnTo>
                  <a:pt x="432206" y="23685"/>
                </a:lnTo>
                <a:lnTo>
                  <a:pt x="433832" y="22999"/>
                </a:lnTo>
                <a:lnTo>
                  <a:pt x="438505" y="18199"/>
                </a:lnTo>
                <a:lnTo>
                  <a:pt x="456234" y="12"/>
                </a:lnTo>
                <a:lnTo>
                  <a:pt x="438505" y="12"/>
                </a:lnTo>
                <a:lnTo>
                  <a:pt x="427812" y="10985"/>
                </a:lnTo>
                <a:lnTo>
                  <a:pt x="272973" y="10985"/>
                </a:lnTo>
                <a:lnTo>
                  <a:pt x="272364" y="11087"/>
                </a:lnTo>
                <a:lnTo>
                  <a:pt x="248881" y="18199"/>
                </a:lnTo>
                <a:lnTo>
                  <a:pt x="248881" y="12"/>
                </a:lnTo>
                <a:lnTo>
                  <a:pt x="236181" y="12"/>
                </a:lnTo>
                <a:lnTo>
                  <a:pt x="236181" y="22059"/>
                </a:lnTo>
                <a:lnTo>
                  <a:pt x="28346" y="85140"/>
                </a:lnTo>
                <a:lnTo>
                  <a:pt x="14503" y="92405"/>
                </a:lnTo>
                <a:lnTo>
                  <a:pt x="4762" y="104127"/>
                </a:lnTo>
                <a:lnTo>
                  <a:pt x="0" y="118732"/>
                </a:lnTo>
                <a:lnTo>
                  <a:pt x="1104" y="134594"/>
                </a:lnTo>
                <a:lnTo>
                  <a:pt x="23101" y="170307"/>
                </a:lnTo>
                <a:lnTo>
                  <a:pt x="35509" y="175348"/>
                </a:lnTo>
                <a:lnTo>
                  <a:pt x="45605" y="175348"/>
                </a:lnTo>
                <a:lnTo>
                  <a:pt x="49161" y="174853"/>
                </a:lnTo>
                <a:lnTo>
                  <a:pt x="88658" y="163550"/>
                </a:lnTo>
                <a:lnTo>
                  <a:pt x="237794" y="120865"/>
                </a:lnTo>
                <a:lnTo>
                  <a:pt x="237794" y="232676"/>
                </a:lnTo>
                <a:lnTo>
                  <a:pt x="240639" y="235521"/>
                </a:lnTo>
                <a:lnTo>
                  <a:pt x="451332" y="235521"/>
                </a:lnTo>
                <a:lnTo>
                  <a:pt x="454177" y="232676"/>
                </a:lnTo>
                <a:lnTo>
                  <a:pt x="454177" y="222821"/>
                </a:lnTo>
                <a:lnTo>
                  <a:pt x="454177" y="109982"/>
                </a:lnTo>
                <a:lnTo>
                  <a:pt x="454177" y="106273"/>
                </a:lnTo>
                <a:lnTo>
                  <a:pt x="560971" y="12"/>
                </a:lnTo>
                <a:close/>
              </a:path>
              <a:path w="2799079" h="761365">
                <a:moveTo>
                  <a:pt x="1624037" y="29730"/>
                </a:moveTo>
                <a:lnTo>
                  <a:pt x="1618195" y="0"/>
                </a:lnTo>
                <a:lnTo>
                  <a:pt x="1605521" y="0"/>
                </a:lnTo>
                <a:lnTo>
                  <a:pt x="1611337" y="29730"/>
                </a:lnTo>
                <a:lnTo>
                  <a:pt x="1603349" y="70561"/>
                </a:lnTo>
                <a:lnTo>
                  <a:pt x="1581569" y="103924"/>
                </a:lnTo>
                <a:lnTo>
                  <a:pt x="1549285" y="126441"/>
                </a:lnTo>
                <a:lnTo>
                  <a:pt x="1509814" y="134696"/>
                </a:lnTo>
                <a:lnTo>
                  <a:pt x="1470329" y="126441"/>
                </a:lnTo>
                <a:lnTo>
                  <a:pt x="1461249" y="120103"/>
                </a:lnTo>
                <a:lnTo>
                  <a:pt x="1438059" y="103924"/>
                </a:lnTo>
                <a:lnTo>
                  <a:pt x="1416278" y="70561"/>
                </a:lnTo>
                <a:lnTo>
                  <a:pt x="1408290" y="29730"/>
                </a:lnTo>
                <a:lnTo>
                  <a:pt x="1414106" y="0"/>
                </a:lnTo>
                <a:lnTo>
                  <a:pt x="1401432" y="0"/>
                </a:lnTo>
                <a:lnTo>
                  <a:pt x="1395590" y="29730"/>
                </a:lnTo>
                <a:lnTo>
                  <a:pt x="1397762" y="52565"/>
                </a:lnTo>
                <a:lnTo>
                  <a:pt x="1403997" y="73914"/>
                </a:lnTo>
                <a:lnTo>
                  <a:pt x="1413865" y="93345"/>
                </a:lnTo>
                <a:lnTo>
                  <a:pt x="1426946" y="110464"/>
                </a:lnTo>
                <a:lnTo>
                  <a:pt x="1383855" y="147078"/>
                </a:lnTo>
                <a:lnTo>
                  <a:pt x="1383855" y="163728"/>
                </a:lnTo>
                <a:lnTo>
                  <a:pt x="1131620" y="465886"/>
                </a:lnTo>
                <a:lnTo>
                  <a:pt x="1120876" y="473062"/>
                </a:lnTo>
                <a:lnTo>
                  <a:pt x="1108392" y="475462"/>
                </a:lnTo>
                <a:lnTo>
                  <a:pt x="1095908" y="473062"/>
                </a:lnTo>
                <a:lnTo>
                  <a:pt x="1085164" y="465886"/>
                </a:lnTo>
                <a:lnTo>
                  <a:pt x="1077861" y="454545"/>
                </a:lnTo>
                <a:lnTo>
                  <a:pt x="1075385" y="441680"/>
                </a:lnTo>
                <a:lnTo>
                  <a:pt x="1077671" y="428891"/>
                </a:lnTo>
                <a:lnTo>
                  <a:pt x="1084707" y="417791"/>
                </a:lnTo>
                <a:lnTo>
                  <a:pt x="1383855" y="163728"/>
                </a:lnTo>
                <a:lnTo>
                  <a:pt x="1383855" y="147078"/>
                </a:lnTo>
                <a:lnTo>
                  <a:pt x="1076032" y="408533"/>
                </a:lnTo>
                <a:lnTo>
                  <a:pt x="1066088" y="424014"/>
                </a:lnTo>
                <a:lnTo>
                  <a:pt x="1062786" y="441629"/>
                </a:lnTo>
                <a:lnTo>
                  <a:pt x="1066088" y="459244"/>
                </a:lnTo>
                <a:lnTo>
                  <a:pt x="1099362" y="487578"/>
                </a:lnTo>
                <a:lnTo>
                  <a:pt x="1108392" y="488480"/>
                </a:lnTo>
                <a:lnTo>
                  <a:pt x="1117409" y="487578"/>
                </a:lnTo>
                <a:lnTo>
                  <a:pt x="1400365" y="163728"/>
                </a:lnTo>
                <a:lnTo>
                  <a:pt x="1436789" y="120103"/>
                </a:lnTo>
                <a:lnTo>
                  <a:pt x="1452664" y="131546"/>
                </a:lnTo>
                <a:lnTo>
                  <a:pt x="1470329" y="140131"/>
                </a:lnTo>
                <a:lnTo>
                  <a:pt x="1489481" y="145529"/>
                </a:lnTo>
                <a:lnTo>
                  <a:pt x="1509814" y="147396"/>
                </a:lnTo>
                <a:lnTo>
                  <a:pt x="1554226" y="138137"/>
                </a:lnTo>
                <a:lnTo>
                  <a:pt x="1559179" y="134696"/>
                </a:lnTo>
                <a:lnTo>
                  <a:pt x="1590535" y="112903"/>
                </a:lnTo>
                <a:lnTo>
                  <a:pt x="1615046" y="75488"/>
                </a:lnTo>
                <a:lnTo>
                  <a:pt x="1624037" y="29730"/>
                </a:lnTo>
                <a:close/>
              </a:path>
              <a:path w="2799079" h="761365">
                <a:moveTo>
                  <a:pt x="1735899" y="235242"/>
                </a:moveTo>
                <a:lnTo>
                  <a:pt x="1732394" y="87960"/>
                </a:lnTo>
                <a:lnTo>
                  <a:pt x="1730006" y="85242"/>
                </a:lnTo>
                <a:lnTo>
                  <a:pt x="1725980" y="85255"/>
                </a:lnTo>
                <a:lnTo>
                  <a:pt x="1722475" y="85344"/>
                </a:lnTo>
                <a:lnTo>
                  <a:pt x="1719694" y="88252"/>
                </a:lnTo>
                <a:lnTo>
                  <a:pt x="1723059" y="229793"/>
                </a:lnTo>
                <a:lnTo>
                  <a:pt x="1595691" y="252222"/>
                </a:lnTo>
                <a:lnTo>
                  <a:pt x="1595564" y="252323"/>
                </a:lnTo>
                <a:lnTo>
                  <a:pt x="1594980" y="252476"/>
                </a:lnTo>
                <a:lnTo>
                  <a:pt x="1593494" y="253187"/>
                </a:lnTo>
                <a:lnTo>
                  <a:pt x="1593088" y="253492"/>
                </a:lnTo>
                <a:lnTo>
                  <a:pt x="1592948" y="253517"/>
                </a:lnTo>
                <a:lnTo>
                  <a:pt x="1544624" y="294563"/>
                </a:lnTo>
                <a:lnTo>
                  <a:pt x="1544624" y="311213"/>
                </a:lnTo>
                <a:lnTo>
                  <a:pt x="1292390" y="613371"/>
                </a:lnTo>
                <a:lnTo>
                  <a:pt x="1281633" y="620547"/>
                </a:lnTo>
                <a:lnTo>
                  <a:pt x="1269174" y="622935"/>
                </a:lnTo>
                <a:lnTo>
                  <a:pt x="1256665" y="620534"/>
                </a:lnTo>
                <a:lnTo>
                  <a:pt x="1245946" y="613359"/>
                </a:lnTo>
                <a:lnTo>
                  <a:pt x="1238643" y="602030"/>
                </a:lnTo>
                <a:lnTo>
                  <a:pt x="1236154" y="589165"/>
                </a:lnTo>
                <a:lnTo>
                  <a:pt x="1238453" y="576364"/>
                </a:lnTo>
                <a:lnTo>
                  <a:pt x="1245489" y="565264"/>
                </a:lnTo>
                <a:lnTo>
                  <a:pt x="1544624" y="311213"/>
                </a:lnTo>
                <a:lnTo>
                  <a:pt x="1544624" y="294563"/>
                </a:lnTo>
                <a:lnTo>
                  <a:pt x="1236814" y="556006"/>
                </a:lnTo>
                <a:lnTo>
                  <a:pt x="1226870" y="571487"/>
                </a:lnTo>
                <a:lnTo>
                  <a:pt x="1223556" y="589114"/>
                </a:lnTo>
                <a:lnTo>
                  <a:pt x="1226870" y="606729"/>
                </a:lnTo>
                <a:lnTo>
                  <a:pt x="1260144" y="635063"/>
                </a:lnTo>
                <a:lnTo>
                  <a:pt x="1269161" y="635965"/>
                </a:lnTo>
                <a:lnTo>
                  <a:pt x="1278191" y="635050"/>
                </a:lnTo>
                <a:lnTo>
                  <a:pt x="1286751" y="632371"/>
                </a:lnTo>
                <a:lnTo>
                  <a:pt x="1294688" y="627951"/>
                </a:lnTo>
                <a:lnTo>
                  <a:pt x="1300568" y="622935"/>
                </a:lnTo>
                <a:lnTo>
                  <a:pt x="1301838" y="621855"/>
                </a:lnTo>
                <a:lnTo>
                  <a:pt x="1561172" y="311213"/>
                </a:lnTo>
                <a:lnTo>
                  <a:pt x="1600339" y="264299"/>
                </a:lnTo>
                <a:lnTo>
                  <a:pt x="1730908" y="241300"/>
                </a:lnTo>
                <a:lnTo>
                  <a:pt x="1731111" y="241147"/>
                </a:lnTo>
                <a:lnTo>
                  <a:pt x="1735772" y="235483"/>
                </a:lnTo>
                <a:lnTo>
                  <a:pt x="1735899" y="235242"/>
                </a:lnTo>
                <a:close/>
              </a:path>
              <a:path w="2799079" h="761365">
                <a:moveTo>
                  <a:pt x="2798991" y="344284"/>
                </a:moveTo>
                <a:lnTo>
                  <a:pt x="2795727" y="326974"/>
                </a:lnTo>
                <a:lnTo>
                  <a:pt x="2786329" y="312407"/>
                </a:lnTo>
                <a:lnTo>
                  <a:pt x="2786329" y="344297"/>
                </a:lnTo>
                <a:lnTo>
                  <a:pt x="2783954" y="356882"/>
                </a:lnTo>
                <a:lnTo>
                  <a:pt x="2776817" y="367931"/>
                </a:lnTo>
                <a:lnTo>
                  <a:pt x="2520619" y="622884"/>
                </a:lnTo>
                <a:lnTo>
                  <a:pt x="2516886" y="622884"/>
                </a:lnTo>
                <a:lnTo>
                  <a:pt x="2516886" y="635584"/>
                </a:lnTo>
                <a:lnTo>
                  <a:pt x="2516886" y="748423"/>
                </a:lnTo>
                <a:lnTo>
                  <a:pt x="2325903" y="748423"/>
                </a:lnTo>
                <a:lnTo>
                  <a:pt x="2325903" y="646468"/>
                </a:lnTo>
                <a:lnTo>
                  <a:pt x="2325903" y="642835"/>
                </a:lnTo>
                <a:lnTo>
                  <a:pt x="2350757" y="635723"/>
                </a:lnTo>
                <a:lnTo>
                  <a:pt x="2351176" y="635584"/>
                </a:lnTo>
                <a:lnTo>
                  <a:pt x="2516886" y="635584"/>
                </a:lnTo>
                <a:lnTo>
                  <a:pt x="2516886" y="622884"/>
                </a:lnTo>
                <a:lnTo>
                  <a:pt x="2347633" y="622884"/>
                </a:lnTo>
                <a:lnTo>
                  <a:pt x="2346350" y="623328"/>
                </a:lnTo>
                <a:lnTo>
                  <a:pt x="2345309" y="624078"/>
                </a:lnTo>
                <a:lnTo>
                  <a:pt x="2117915" y="689152"/>
                </a:lnTo>
                <a:lnTo>
                  <a:pt x="2088769" y="656869"/>
                </a:lnTo>
                <a:lnTo>
                  <a:pt x="2087994" y="645960"/>
                </a:lnTo>
                <a:lnTo>
                  <a:pt x="2091232" y="635939"/>
                </a:lnTo>
                <a:lnTo>
                  <a:pt x="2097862" y="627888"/>
                </a:lnTo>
                <a:lnTo>
                  <a:pt x="2107298" y="622935"/>
                </a:lnTo>
                <a:lnTo>
                  <a:pt x="2349944" y="549287"/>
                </a:lnTo>
                <a:lnTo>
                  <a:pt x="2507615" y="549287"/>
                </a:lnTo>
                <a:lnTo>
                  <a:pt x="2509240" y="548601"/>
                </a:lnTo>
                <a:lnTo>
                  <a:pt x="2513914" y="543801"/>
                </a:lnTo>
                <a:lnTo>
                  <a:pt x="2731224" y="320624"/>
                </a:lnTo>
                <a:lnTo>
                  <a:pt x="2741765" y="313613"/>
                </a:lnTo>
                <a:lnTo>
                  <a:pt x="2754020" y="311277"/>
                </a:lnTo>
                <a:lnTo>
                  <a:pt x="2766288" y="313613"/>
                </a:lnTo>
                <a:lnTo>
                  <a:pt x="2776817" y="320624"/>
                </a:lnTo>
                <a:lnTo>
                  <a:pt x="2783954" y="331685"/>
                </a:lnTo>
                <a:lnTo>
                  <a:pt x="2786329" y="344297"/>
                </a:lnTo>
                <a:lnTo>
                  <a:pt x="2786329" y="312407"/>
                </a:lnTo>
                <a:lnTo>
                  <a:pt x="2785922" y="311772"/>
                </a:lnTo>
                <a:lnTo>
                  <a:pt x="2785186" y="311277"/>
                </a:lnTo>
                <a:lnTo>
                  <a:pt x="2771178" y="301967"/>
                </a:lnTo>
                <a:lnTo>
                  <a:pt x="2754020" y="298704"/>
                </a:lnTo>
                <a:lnTo>
                  <a:pt x="2736862" y="301967"/>
                </a:lnTo>
                <a:lnTo>
                  <a:pt x="2722118" y="311772"/>
                </a:lnTo>
                <a:lnTo>
                  <a:pt x="2503220" y="536587"/>
                </a:lnTo>
                <a:lnTo>
                  <a:pt x="2348382" y="536587"/>
                </a:lnTo>
                <a:lnTo>
                  <a:pt x="2347772" y="536689"/>
                </a:lnTo>
                <a:lnTo>
                  <a:pt x="2324290" y="543801"/>
                </a:lnTo>
                <a:lnTo>
                  <a:pt x="2324290" y="178219"/>
                </a:lnTo>
                <a:lnTo>
                  <a:pt x="2327910" y="160489"/>
                </a:lnTo>
                <a:lnTo>
                  <a:pt x="2337752" y="145999"/>
                </a:lnTo>
                <a:lnTo>
                  <a:pt x="2352344" y="136220"/>
                </a:lnTo>
                <a:lnTo>
                  <a:pt x="2370188" y="132638"/>
                </a:lnTo>
                <a:lnTo>
                  <a:pt x="2474950" y="132638"/>
                </a:lnTo>
                <a:lnTo>
                  <a:pt x="2468549" y="142595"/>
                </a:lnTo>
                <a:lnTo>
                  <a:pt x="2463723" y="153365"/>
                </a:lnTo>
                <a:lnTo>
                  <a:pt x="2460574" y="164782"/>
                </a:lnTo>
                <a:lnTo>
                  <a:pt x="2459151" y="176707"/>
                </a:lnTo>
                <a:lnTo>
                  <a:pt x="2460015" y="192366"/>
                </a:lnTo>
                <a:lnTo>
                  <a:pt x="2480106" y="233807"/>
                </a:lnTo>
                <a:lnTo>
                  <a:pt x="2483053" y="235864"/>
                </a:lnTo>
                <a:lnTo>
                  <a:pt x="2486291" y="235864"/>
                </a:lnTo>
                <a:lnTo>
                  <a:pt x="2487828" y="235318"/>
                </a:lnTo>
                <a:lnTo>
                  <a:pt x="2504224" y="220370"/>
                </a:lnTo>
                <a:lnTo>
                  <a:pt x="2598636" y="134302"/>
                </a:lnTo>
                <a:lnTo>
                  <a:pt x="2599372" y="132715"/>
                </a:lnTo>
                <a:lnTo>
                  <a:pt x="2599512" y="129336"/>
                </a:lnTo>
                <a:lnTo>
                  <a:pt x="2598915" y="127685"/>
                </a:lnTo>
                <a:lnTo>
                  <a:pt x="2597759" y="126441"/>
                </a:lnTo>
                <a:lnTo>
                  <a:pt x="2583865" y="116319"/>
                </a:lnTo>
                <a:lnTo>
                  <a:pt x="2583865" y="130568"/>
                </a:lnTo>
                <a:lnTo>
                  <a:pt x="2485377" y="220370"/>
                </a:lnTo>
                <a:lnTo>
                  <a:pt x="2479179" y="210629"/>
                </a:lnTo>
                <a:lnTo>
                  <a:pt x="2474811" y="200063"/>
                </a:lnTo>
                <a:lnTo>
                  <a:pt x="2472334" y="188874"/>
                </a:lnTo>
                <a:lnTo>
                  <a:pt x="2471877" y="178219"/>
                </a:lnTo>
                <a:lnTo>
                  <a:pt x="2471915" y="176707"/>
                </a:lnTo>
                <a:lnTo>
                  <a:pt x="2473693" y="164211"/>
                </a:lnTo>
                <a:lnTo>
                  <a:pt x="2478024" y="151968"/>
                </a:lnTo>
                <a:lnTo>
                  <a:pt x="2484678" y="140792"/>
                </a:lnTo>
                <a:lnTo>
                  <a:pt x="2492044" y="132638"/>
                </a:lnTo>
                <a:lnTo>
                  <a:pt x="2493530" y="130987"/>
                </a:lnTo>
                <a:lnTo>
                  <a:pt x="2514930" y="117830"/>
                </a:lnTo>
                <a:lnTo>
                  <a:pt x="2538819" y="113449"/>
                </a:lnTo>
                <a:lnTo>
                  <a:pt x="2562656" y="117729"/>
                </a:lnTo>
                <a:lnTo>
                  <a:pt x="2583865" y="130568"/>
                </a:lnTo>
                <a:lnTo>
                  <a:pt x="2583865" y="116319"/>
                </a:lnTo>
                <a:lnTo>
                  <a:pt x="2579928" y="113449"/>
                </a:lnTo>
                <a:lnTo>
                  <a:pt x="2572728" y="108191"/>
                </a:lnTo>
                <a:lnTo>
                  <a:pt x="2543632" y="100939"/>
                </a:lnTo>
                <a:lnTo>
                  <a:pt x="2513901" y="104813"/>
                </a:lnTo>
                <a:lnTo>
                  <a:pt x="2486990" y="119938"/>
                </a:lnTo>
                <a:lnTo>
                  <a:pt x="2370188" y="119938"/>
                </a:lnTo>
                <a:lnTo>
                  <a:pt x="2347404" y="124523"/>
                </a:lnTo>
                <a:lnTo>
                  <a:pt x="2328773" y="137033"/>
                </a:lnTo>
                <a:lnTo>
                  <a:pt x="2316200" y="155562"/>
                </a:lnTo>
                <a:lnTo>
                  <a:pt x="2311590" y="178219"/>
                </a:lnTo>
                <a:lnTo>
                  <a:pt x="2311590" y="379514"/>
                </a:lnTo>
                <a:lnTo>
                  <a:pt x="2094801" y="379514"/>
                </a:lnTo>
                <a:lnTo>
                  <a:pt x="2091956" y="382346"/>
                </a:lnTo>
                <a:lnTo>
                  <a:pt x="2091956" y="389369"/>
                </a:lnTo>
                <a:lnTo>
                  <a:pt x="2094801" y="392214"/>
                </a:lnTo>
                <a:lnTo>
                  <a:pt x="2311590" y="392214"/>
                </a:lnTo>
                <a:lnTo>
                  <a:pt x="2311590" y="547662"/>
                </a:lnTo>
                <a:lnTo>
                  <a:pt x="2103755" y="610743"/>
                </a:lnTo>
                <a:lnTo>
                  <a:pt x="2089912" y="617994"/>
                </a:lnTo>
                <a:lnTo>
                  <a:pt x="2080171" y="629729"/>
                </a:lnTo>
                <a:lnTo>
                  <a:pt x="2075408" y="644321"/>
                </a:lnTo>
                <a:lnTo>
                  <a:pt x="2076513" y="660196"/>
                </a:lnTo>
                <a:lnTo>
                  <a:pt x="2098509" y="695909"/>
                </a:lnTo>
                <a:lnTo>
                  <a:pt x="2110917" y="700951"/>
                </a:lnTo>
                <a:lnTo>
                  <a:pt x="2121014" y="700951"/>
                </a:lnTo>
                <a:lnTo>
                  <a:pt x="2124570" y="700455"/>
                </a:lnTo>
                <a:lnTo>
                  <a:pt x="2164067" y="689152"/>
                </a:lnTo>
                <a:lnTo>
                  <a:pt x="2313203" y="646468"/>
                </a:lnTo>
                <a:lnTo>
                  <a:pt x="2313203" y="758278"/>
                </a:lnTo>
                <a:lnTo>
                  <a:pt x="2316048" y="761123"/>
                </a:lnTo>
                <a:lnTo>
                  <a:pt x="2526741" y="761123"/>
                </a:lnTo>
                <a:lnTo>
                  <a:pt x="2529586" y="758278"/>
                </a:lnTo>
                <a:lnTo>
                  <a:pt x="2529586" y="748423"/>
                </a:lnTo>
                <a:lnTo>
                  <a:pt x="2529586" y="635584"/>
                </a:lnTo>
                <a:lnTo>
                  <a:pt x="2529586" y="631875"/>
                </a:lnTo>
                <a:lnTo>
                  <a:pt x="2785846" y="376872"/>
                </a:lnTo>
                <a:lnTo>
                  <a:pt x="2795701" y="361619"/>
                </a:lnTo>
                <a:lnTo>
                  <a:pt x="2798991" y="34428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45879" y="21602"/>
            <a:ext cx="1736089" cy="1096010"/>
          </a:xfrm>
          <a:custGeom>
            <a:avLst/>
            <a:gdLst/>
            <a:ahLst/>
            <a:cxnLst/>
            <a:rect l="l" t="t" r="r" b="b"/>
            <a:pathLst>
              <a:path w="1736090" h="1096010">
                <a:moveTo>
                  <a:pt x="723582" y="679081"/>
                </a:moveTo>
                <a:lnTo>
                  <a:pt x="720318" y="661771"/>
                </a:lnTo>
                <a:lnTo>
                  <a:pt x="710920" y="647204"/>
                </a:lnTo>
                <a:lnTo>
                  <a:pt x="710920" y="679094"/>
                </a:lnTo>
                <a:lnTo>
                  <a:pt x="708545" y="691680"/>
                </a:lnTo>
                <a:lnTo>
                  <a:pt x="701408" y="702729"/>
                </a:lnTo>
                <a:lnTo>
                  <a:pt x="445211" y="957681"/>
                </a:lnTo>
                <a:lnTo>
                  <a:pt x="441477" y="957681"/>
                </a:lnTo>
                <a:lnTo>
                  <a:pt x="441477" y="970381"/>
                </a:lnTo>
                <a:lnTo>
                  <a:pt x="441477" y="1083221"/>
                </a:lnTo>
                <a:lnTo>
                  <a:pt x="250494" y="1083221"/>
                </a:lnTo>
                <a:lnTo>
                  <a:pt x="250494" y="981265"/>
                </a:lnTo>
                <a:lnTo>
                  <a:pt x="250494" y="977633"/>
                </a:lnTo>
                <a:lnTo>
                  <a:pt x="275348" y="970521"/>
                </a:lnTo>
                <a:lnTo>
                  <a:pt x="275767" y="970381"/>
                </a:lnTo>
                <a:lnTo>
                  <a:pt x="441477" y="970381"/>
                </a:lnTo>
                <a:lnTo>
                  <a:pt x="441477" y="957681"/>
                </a:lnTo>
                <a:lnTo>
                  <a:pt x="272224" y="957681"/>
                </a:lnTo>
                <a:lnTo>
                  <a:pt x="270941" y="958126"/>
                </a:lnTo>
                <a:lnTo>
                  <a:pt x="269900" y="958875"/>
                </a:lnTo>
                <a:lnTo>
                  <a:pt x="42506" y="1023950"/>
                </a:lnTo>
                <a:lnTo>
                  <a:pt x="13360" y="991666"/>
                </a:lnTo>
                <a:lnTo>
                  <a:pt x="12585" y="980757"/>
                </a:lnTo>
                <a:lnTo>
                  <a:pt x="15824" y="970737"/>
                </a:lnTo>
                <a:lnTo>
                  <a:pt x="22453" y="962685"/>
                </a:lnTo>
                <a:lnTo>
                  <a:pt x="31889" y="957732"/>
                </a:lnTo>
                <a:lnTo>
                  <a:pt x="274535" y="884085"/>
                </a:lnTo>
                <a:lnTo>
                  <a:pt x="432206" y="884085"/>
                </a:lnTo>
                <a:lnTo>
                  <a:pt x="433832" y="883399"/>
                </a:lnTo>
                <a:lnTo>
                  <a:pt x="438505" y="878598"/>
                </a:lnTo>
                <a:lnTo>
                  <a:pt x="655815" y="655421"/>
                </a:lnTo>
                <a:lnTo>
                  <a:pt x="666356" y="648411"/>
                </a:lnTo>
                <a:lnTo>
                  <a:pt x="678611" y="646074"/>
                </a:lnTo>
                <a:lnTo>
                  <a:pt x="690880" y="648411"/>
                </a:lnTo>
                <a:lnTo>
                  <a:pt x="701408" y="655421"/>
                </a:lnTo>
                <a:lnTo>
                  <a:pt x="708545" y="666483"/>
                </a:lnTo>
                <a:lnTo>
                  <a:pt x="710920" y="679094"/>
                </a:lnTo>
                <a:lnTo>
                  <a:pt x="710920" y="647204"/>
                </a:lnTo>
                <a:lnTo>
                  <a:pt x="710514" y="646569"/>
                </a:lnTo>
                <a:lnTo>
                  <a:pt x="709777" y="646074"/>
                </a:lnTo>
                <a:lnTo>
                  <a:pt x="695769" y="636765"/>
                </a:lnTo>
                <a:lnTo>
                  <a:pt x="678611" y="633501"/>
                </a:lnTo>
                <a:lnTo>
                  <a:pt x="661454" y="636765"/>
                </a:lnTo>
                <a:lnTo>
                  <a:pt x="646709" y="646569"/>
                </a:lnTo>
                <a:lnTo>
                  <a:pt x="427812" y="871385"/>
                </a:lnTo>
                <a:lnTo>
                  <a:pt x="272973" y="871385"/>
                </a:lnTo>
                <a:lnTo>
                  <a:pt x="272364" y="871486"/>
                </a:lnTo>
                <a:lnTo>
                  <a:pt x="248881" y="878598"/>
                </a:lnTo>
                <a:lnTo>
                  <a:pt x="248881" y="513016"/>
                </a:lnTo>
                <a:lnTo>
                  <a:pt x="252501" y="495287"/>
                </a:lnTo>
                <a:lnTo>
                  <a:pt x="262343" y="480796"/>
                </a:lnTo>
                <a:lnTo>
                  <a:pt x="276936" y="471017"/>
                </a:lnTo>
                <a:lnTo>
                  <a:pt x="294779" y="467436"/>
                </a:lnTo>
                <a:lnTo>
                  <a:pt x="399542" y="467436"/>
                </a:lnTo>
                <a:lnTo>
                  <a:pt x="393141" y="477393"/>
                </a:lnTo>
                <a:lnTo>
                  <a:pt x="388315" y="488162"/>
                </a:lnTo>
                <a:lnTo>
                  <a:pt x="385165" y="499579"/>
                </a:lnTo>
                <a:lnTo>
                  <a:pt x="383743" y="511505"/>
                </a:lnTo>
                <a:lnTo>
                  <a:pt x="384606" y="527164"/>
                </a:lnTo>
                <a:lnTo>
                  <a:pt x="404685" y="568604"/>
                </a:lnTo>
                <a:lnTo>
                  <a:pt x="407644" y="570661"/>
                </a:lnTo>
                <a:lnTo>
                  <a:pt x="410883" y="570661"/>
                </a:lnTo>
                <a:lnTo>
                  <a:pt x="523214" y="469099"/>
                </a:lnTo>
                <a:lnTo>
                  <a:pt x="524103" y="464134"/>
                </a:lnTo>
                <a:lnTo>
                  <a:pt x="523506" y="462483"/>
                </a:lnTo>
                <a:lnTo>
                  <a:pt x="522351" y="461238"/>
                </a:lnTo>
                <a:lnTo>
                  <a:pt x="508457" y="451116"/>
                </a:lnTo>
                <a:lnTo>
                  <a:pt x="508457" y="465366"/>
                </a:lnTo>
                <a:lnTo>
                  <a:pt x="409968" y="555167"/>
                </a:lnTo>
                <a:lnTo>
                  <a:pt x="403771" y="545426"/>
                </a:lnTo>
                <a:lnTo>
                  <a:pt x="399402" y="534860"/>
                </a:lnTo>
                <a:lnTo>
                  <a:pt x="396925" y="523671"/>
                </a:lnTo>
                <a:lnTo>
                  <a:pt x="396468" y="513016"/>
                </a:lnTo>
                <a:lnTo>
                  <a:pt x="396506" y="511505"/>
                </a:lnTo>
                <a:lnTo>
                  <a:pt x="398284" y="499008"/>
                </a:lnTo>
                <a:lnTo>
                  <a:pt x="402615" y="486765"/>
                </a:lnTo>
                <a:lnTo>
                  <a:pt x="409270" y="475589"/>
                </a:lnTo>
                <a:lnTo>
                  <a:pt x="416636" y="467436"/>
                </a:lnTo>
                <a:lnTo>
                  <a:pt x="418122" y="465785"/>
                </a:lnTo>
                <a:lnTo>
                  <a:pt x="439521" y="452628"/>
                </a:lnTo>
                <a:lnTo>
                  <a:pt x="463410" y="448246"/>
                </a:lnTo>
                <a:lnTo>
                  <a:pt x="487248" y="452526"/>
                </a:lnTo>
                <a:lnTo>
                  <a:pt x="508457" y="465366"/>
                </a:lnTo>
                <a:lnTo>
                  <a:pt x="508457" y="451116"/>
                </a:lnTo>
                <a:lnTo>
                  <a:pt x="504520" y="448246"/>
                </a:lnTo>
                <a:lnTo>
                  <a:pt x="497319" y="442988"/>
                </a:lnTo>
                <a:lnTo>
                  <a:pt x="468223" y="435737"/>
                </a:lnTo>
                <a:lnTo>
                  <a:pt x="438492" y="439610"/>
                </a:lnTo>
                <a:lnTo>
                  <a:pt x="411581" y="454736"/>
                </a:lnTo>
                <a:lnTo>
                  <a:pt x="294779" y="454736"/>
                </a:lnTo>
                <a:lnTo>
                  <a:pt x="271995" y="459320"/>
                </a:lnTo>
                <a:lnTo>
                  <a:pt x="253365" y="471830"/>
                </a:lnTo>
                <a:lnTo>
                  <a:pt x="240792" y="490359"/>
                </a:lnTo>
                <a:lnTo>
                  <a:pt x="236181" y="513016"/>
                </a:lnTo>
                <a:lnTo>
                  <a:pt x="236181" y="714311"/>
                </a:lnTo>
                <a:lnTo>
                  <a:pt x="19392" y="714311"/>
                </a:lnTo>
                <a:lnTo>
                  <a:pt x="16548" y="717143"/>
                </a:lnTo>
                <a:lnTo>
                  <a:pt x="16548" y="724166"/>
                </a:lnTo>
                <a:lnTo>
                  <a:pt x="19392" y="727011"/>
                </a:lnTo>
                <a:lnTo>
                  <a:pt x="236181" y="727011"/>
                </a:lnTo>
                <a:lnTo>
                  <a:pt x="236181" y="882459"/>
                </a:lnTo>
                <a:lnTo>
                  <a:pt x="28346" y="945540"/>
                </a:lnTo>
                <a:lnTo>
                  <a:pt x="14503" y="952792"/>
                </a:lnTo>
                <a:lnTo>
                  <a:pt x="4762" y="964526"/>
                </a:lnTo>
                <a:lnTo>
                  <a:pt x="0" y="979119"/>
                </a:lnTo>
                <a:lnTo>
                  <a:pt x="1104" y="994994"/>
                </a:lnTo>
                <a:lnTo>
                  <a:pt x="23101" y="1030706"/>
                </a:lnTo>
                <a:lnTo>
                  <a:pt x="35509" y="1035748"/>
                </a:lnTo>
                <a:lnTo>
                  <a:pt x="45605" y="1035748"/>
                </a:lnTo>
                <a:lnTo>
                  <a:pt x="49161" y="1035253"/>
                </a:lnTo>
                <a:lnTo>
                  <a:pt x="88658" y="1023950"/>
                </a:lnTo>
                <a:lnTo>
                  <a:pt x="237794" y="981265"/>
                </a:lnTo>
                <a:lnTo>
                  <a:pt x="237794" y="1093076"/>
                </a:lnTo>
                <a:lnTo>
                  <a:pt x="240639" y="1095921"/>
                </a:lnTo>
                <a:lnTo>
                  <a:pt x="451332" y="1095921"/>
                </a:lnTo>
                <a:lnTo>
                  <a:pt x="454177" y="1093076"/>
                </a:lnTo>
                <a:lnTo>
                  <a:pt x="454177" y="1083221"/>
                </a:lnTo>
                <a:lnTo>
                  <a:pt x="454177" y="970381"/>
                </a:lnTo>
                <a:lnTo>
                  <a:pt x="454177" y="966673"/>
                </a:lnTo>
                <a:lnTo>
                  <a:pt x="710438" y="711669"/>
                </a:lnTo>
                <a:lnTo>
                  <a:pt x="720293" y="696417"/>
                </a:lnTo>
                <a:lnTo>
                  <a:pt x="723582" y="679081"/>
                </a:lnTo>
                <a:close/>
              </a:path>
              <a:path w="1736090" h="1096010">
                <a:moveTo>
                  <a:pt x="1575117" y="677037"/>
                </a:moveTo>
                <a:lnTo>
                  <a:pt x="1571802" y="659409"/>
                </a:lnTo>
                <a:lnTo>
                  <a:pt x="1562506" y="644944"/>
                </a:lnTo>
                <a:lnTo>
                  <a:pt x="1562506" y="677087"/>
                </a:lnTo>
                <a:lnTo>
                  <a:pt x="1560017" y="689965"/>
                </a:lnTo>
                <a:lnTo>
                  <a:pt x="1552727" y="701294"/>
                </a:lnTo>
                <a:lnTo>
                  <a:pt x="1541983" y="708482"/>
                </a:lnTo>
                <a:lnTo>
                  <a:pt x="1529486" y="710869"/>
                </a:lnTo>
                <a:lnTo>
                  <a:pt x="1517002" y="708469"/>
                </a:lnTo>
                <a:lnTo>
                  <a:pt x="1506283" y="701294"/>
                </a:lnTo>
                <a:lnTo>
                  <a:pt x="1254048" y="399135"/>
                </a:lnTo>
                <a:lnTo>
                  <a:pt x="1553184" y="653186"/>
                </a:lnTo>
                <a:lnTo>
                  <a:pt x="1560207" y="664298"/>
                </a:lnTo>
                <a:lnTo>
                  <a:pt x="1562506" y="677087"/>
                </a:lnTo>
                <a:lnTo>
                  <a:pt x="1562506" y="644944"/>
                </a:lnTo>
                <a:lnTo>
                  <a:pt x="1561858" y="643928"/>
                </a:lnTo>
                <a:lnTo>
                  <a:pt x="1273644" y="399135"/>
                </a:lnTo>
                <a:lnTo>
                  <a:pt x="1205725" y="341439"/>
                </a:lnTo>
                <a:lnTo>
                  <a:pt x="1205585" y="341414"/>
                </a:lnTo>
                <a:lnTo>
                  <a:pt x="1205179" y="341109"/>
                </a:lnTo>
                <a:lnTo>
                  <a:pt x="1203693" y="340398"/>
                </a:lnTo>
                <a:lnTo>
                  <a:pt x="1203109" y="340245"/>
                </a:lnTo>
                <a:lnTo>
                  <a:pt x="1202982" y="340144"/>
                </a:lnTo>
                <a:lnTo>
                  <a:pt x="1075613" y="317715"/>
                </a:lnTo>
                <a:lnTo>
                  <a:pt x="1078979" y="176174"/>
                </a:lnTo>
                <a:lnTo>
                  <a:pt x="1076198" y="173266"/>
                </a:lnTo>
                <a:lnTo>
                  <a:pt x="1072692" y="173189"/>
                </a:lnTo>
                <a:lnTo>
                  <a:pt x="1068666" y="173164"/>
                </a:lnTo>
                <a:lnTo>
                  <a:pt x="1066279" y="175882"/>
                </a:lnTo>
                <a:lnTo>
                  <a:pt x="1062901" y="317715"/>
                </a:lnTo>
                <a:lnTo>
                  <a:pt x="1062901" y="323405"/>
                </a:lnTo>
                <a:lnTo>
                  <a:pt x="1067562" y="329069"/>
                </a:lnTo>
                <a:lnTo>
                  <a:pt x="1067765" y="329222"/>
                </a:lnTo>
                <a:lnTo>
                  <a:pt x="1198333" y="352221"/>
                </a:lnTo>
                <a:lnTo>
                  <a:pt x="1496834" y="709777"/>
                </a:lnTo>
                <a:lnTo>
                  <a:pt x="1503972" y="715873"/>
                </a:lnTo>
                <a:lnTo>
                  <a:pt x="1511909" y="720293"/>
                </a:lnTo>
                <a:lnTo>
                  <a:pt x="1520532" y="722985"/>
                </a:lnTo>
                <a:lnTo>
                  <a:pt x="1529511" y="723887"/>
                </a:lnTo>
                <a:lnTo>
                  <a:pt x="1538528" y="722985"/>
                </a:lnTo>
                <a:lnTo>
                  <a:pt x="1571802" y="694651"/>
                </a:lnTo>
                <a:lnTo>
                  <a:pt x="1575117" y="677037"/>
                </a:lnTo>
                <a:close/>
              </a:path>
              <a:path w="1736090" h="1096010">
                <a:moveTo>
                  <a:pt x="1735886" y="529564"/>
                </a:moveTo>
                <a:lnTo>
                  <a:pt x="1732572" y="511937"/>
                </a:lnTo>
                <a:lnTo>
                  <a:pt x="1723288" y="497484"/>
                </a:lnTo>
                <a:lnTo>
                  <a:pt x="1723288" y="529615"/>
                </a:lnTo>
                <a:lnTo>
                  <a:pt x="1720799" y="542480"/>
                </a:lnTo>
                <a:lnTo>
                  <a:pt x="1713509" y="553821"/>
                </a:lnTo>
                <a:lnTo>
                  <a:pt x="1702739" y="560997"/>
                </a:lnTo>
                <a:lnTo>
                  <a:pt x="1690281" y="563384"/>
                </a:lnTo>
                <a:lnTo>
                  <a:pt x="1677784" y="560997"/>
                </a:lnTo>
                <a:lnTo>
                  <a:pt x="1667052" y="553821"/>
                </a:lnTo>
                <a:lnTo>
                  <a:pt x="1414818" y="251663"/>
                </a:lnTo>
                <a:lnTo>
                  <a:pt x="1713966" y="505726"/>
                </a:lnTo>
                <a:lnTo>
                  <a:pt x="1720989" y="516826"/>
                </a:lnTo>
                <a:lnTo>
                  <a:pt x="1723288" y="529615"/>
                </a:lnTo>
                <a:lnTo>
                  <a:pt x="1723288" y="497484"/>
                </a:lnTo>
                <a:lnTo>
                  <a:pt x="1722640" y="496468"/>
                </a:lnTo>
                <a:lnTo>
                  <a:pt x="1434426" y="251663"/>
                </a:lnTo>
                <a:lnTo>
                  <a:pt x="1383068" y="208038"/>
                </a:lnTo>
                <a:lnTo>
                  <a:pt x="1371727" y="198399"/>
                </a:lnTo>
                <a:lnTo>
                  <a:pt x="1384795" y="181279"/>
                </a:lnTo>
                <a:lnTo>
                  <a:pt x="1394663" y="161836"/>
                </a:lnTo>
                <a:lnTo>
                  <a:pt x="1400898" y="140500"/>
                </a:lnTo>
                <a:lnTo>
                  <a:pt x="1403083" y="117665"/>
                </a:lnTo>
                <a:lnTo>
                  <a:pt x="1394091" y="71907"/>
                </a:lnTo>
                <a:lnTo>
                  <a:pt x="1390383" y="66255"/>
                </a:lnTo>
                <a:lnTo>
                  <a:pt x="1390383" y="117665"/>
                </a:lnTo>
                <a:lnTo>
                  <a:pt x="1382382" y="158483"/>
                </a:lnTo>
                <a:lnTo>
                  <a:pt x="1360614" y="191858"/>
                </a:lnTo>
                <a:lnTo>
                  <a:pt x="1328331" y="214376"/>
                </a:lnTo>
                <a:lnTo>
                  <a:pt x="1288859" y="222631"/>
                </a:lnTo>
                <a:lnTo>
                  <a:pt x="1249375" y="214376"/>
                </a:lnTo>
                <a:lnTo>
                  <a:pt x="1217104" y="191858"/>
                </a:lnTo>
                <a:lnTo>
                  <a:pt x="1195324" y="158483"/>
                </a:lnTo>
                <a:lnTo>
                  <a:pt x="1187335" y="117665"/>
                </a:lnTo>
                <a:lnTo>
                  <a:pt x="1195324" y="76847"/>
                </a:lnTo>
                <a:lnTo>
                  <a:pt x="1217104" y="43472"/>
                </a:lnTo>
                <a:lnTo>
                  <a:pt x="1249375" y="20955"/>
                </a:lnTo>
                <a:lnTo>
                  <a:pt x="1288859" y="12700"/>
                </a:lnTo>
                <a:lnTo>
                  <a:pt x="1328331" y="20955"/>
                </a:lnTo>
                <a:lnTo>
                  <a:pt x="1360614" y="43472"/>
                </a:lnTo>
                <a:lnTo>
                  <a:pt x="1382382" y="76847"/>
                </a:lnTo>
                <a:lnTo>
                  <a:pt x="1390383" y="117665"/>
                </a:lnTo>
                <a:lnTo>
                  <a:pt x="1390383" y="66255"/>
                </a:lnTo>
                <a:lnTo>
                  <a:pt x="1369580" y="34505"/>
                </a:lnTo>
                <a:lnTo>
                  <a:pt x="1338211" y="12700"/>
                </a:lnTo>
                <a:lnTo>
                  <a:pt x="1333271" y="9258"/>
                </a:lnTo>
                <a:lnTo>
                  <a:pt x="1288859" y="0"/>
                </a:lnTo>
                <a:lnTo>
                  <a:pt x="1244434" y="9258"/>
                </a:lnTo>
                <a:lnTo>
                  <a:pt x="1208125" y="34505"/>
                </a:lnTo>
                <a:lnTo>
                  <a:pt x="1183614" y="71907"/>
                </a:lnTo>
                <a:lnTo>
                  <a:pt x="1174635" y="117665"/>
                </a:lnTo>
                <a:lnTo>
                  <a:pt x="1183614" y="163423"/>
                </a:lnTo>
                <a:lnTo>
                  <a:pt x="1208125" y="200825"/>
                </a:lnTo>
                <a:lnTo>
                  <a:pt x="1244434" y="226072"/>
                </a:lnTo>
                <a:lnTo>
                  <a:pt x="1288859" y="235331"/>
                </a:lnTo>
                <a:lnTo>
                  <a:pt x="1309179" y="233464"/>
                </a:lnTo>
                <a:lnTo>
                  <a:pt x="1328343" y="228066"/>
                </a:lnTo>
                <a:lnTo>
                  <a:pt x="1339519" y="222631"/>
                </a:lnTo>
                <a:lnTo>
                  <a:pt x="1346009" y="219481"/>
                </a:lnTo>
                <a:lnTo>
                  <a:pt x="1361884" y="208038"/>
                </a:lnTo>
                <a:lnTo>
                  <a:pt x="1657616" y="562305"/>
                </a:lnTo>
                <a:lnTo>
                  <a:pt x="1664754" y="568401"/>
                </a:lnTo>
                <a:lnTo>
                  <a:pt x="1672691" y="572820"/>
                </a:lnTo>
                <a:lnTo>
                  <a:pt x="1681302" y="575513"/>
                </a:lnTo>
                <a:lnTo>
                  <a:pt x="1690281" y="576414"/>
                </a:lnTo>
                <a:lnTo>
                  <a:pt x="1699310" y="575500"/>
                </a:lnTo>
                <a:lnTo>
                  <a:pt x="1707832" y="572858"/>
                </a:lnTo>
                <a:lnTo>
                  <a:pt x="1715668" y="568553"/>
                </a:lnTo>
                <a:lnTo>
                  <a:pt x="1721777" y="563384"/>
                </a:lnTo>
                <a:lnTo>
                  <a:pt x="1722640" y="562660"/>
                </a:lnTo>
                <a:lnTo>
                  <a:pt x="1732572" y="547179"/>
                </a:lnTo>
                <a:lnTo>
                  <a:pt x="1735886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235007" y="29108"/>
            <a:ext cx="457200" cy="1578610"/>
          </a:xfrm>
          <a:custGeom>
            <a:avLst/>
            <a:gdLst/>
            <a:ahLst/>
            <a:cxnLst/>
            <a:rect l="l" t="t" r="r" b="b"/>
            <a:pathLst>
              <a:path w="457200" h="1578610">
                <a:moveTo>
                  <a:pt x="456984" y="1463662"/>
                </a:moveTo>
                <a:lnTo>
                  <a:pt x="210743" y="1254518"/>
                </a:lnTo>
                <a:lnTo>
                  <a:pt x="142824" y="1196822"/>
                </a:lnTo>
                <a:lnTo>
                  <a:pt x="142684" y="1196797"/>
                </a:lnTo>
                <a:lnTo>
                  <a:pt x="142265" y="1196492"/>
                </a:lnTo>
                <a:lnTo>
                  <a:pt x="140792" y="1195781"/>
                </a:lnTo>
                <a:lnTo>
                  <a:pt x="140208" y="1195628"/>
                </a:lnTo>
                <a:lnTo>
                  <a:pt x="140081" y="1195527"/>
                </a:lnTo>
                <a:lnTo>
                  <a:pt x="12712" y="1173099"/>
                </a:lnTo>
                <a:lnTo>
                  <a:pt x="16078" y="1031557"/>
                </a:lnTo>
                <a:lnTo>
                  <a:pt x="13296" y="1028649"/>
                </a:lnTo>
                <a:lnTo>
                  <a:pt x="9791" y="1028560"/>
                </a:lnTo>
                <a:lnTo>
                  <a:pt x="5765" y="1028547"/>
                </a:lnTo>
                <a:lnTo>
                  <a:pt x="3378" y="1031265"/>
                </a:lnTo>
                <a:lnTo>
                  <a:pt x="0" y="1173099"/>
                </a:lnTo>
                <a:lnTo>
                  <a:pt x="0" y="1178788"/>
                </a:lnTo>
                <a:lnTo>
                  <a:pt x="4660" y="1184452"/>
                </a:lnTo>
                <a:lnTo>
                  <a:pt x="4864" y="1184605"/>
                </a:lnTo>
                <a:lnTo>
                  <a:pt x="135432" y="1207604"/>
                </a:lnTo>
                <a:lnTo>
                  <a:pt x="433933" y="1565160"/>
                </a:lnTo>
                <a:lnTo>
                  <a:pt x="441071" y="1571256"/>
                </a:lnTo>
                <a:lnTo>
                  <a:pt x="449008" y="1575676"/>
                </a:lnTo>
                <a:lnTo>
                  <a:pt x="456984" y="1578178"/>
                </a:lnTo>
                <a:lnTo>
                  <a:pt x="456984" y="1564398"/>
                </a:lnTo>
                <a:lnTo>
                  <a:pt x="454101" y="1563852"/>
                </a:lnTo>
                <a:lnTo>
                  <a:pt x="443382" y="1556677"/>
                </a:lnTo>
                <a:lnTo>
                  <a:pt x="191147" y="1254518"/>
                </a:lnTo>
                <a:lnTo>
                  <a:pt x="456984" y="1480299"/>
                </a:lnTo>
                <a:lnTo>
                  <a:pt x="456984" y="1463662"/>
                </a:lnTo>
                <a:close/>
              </a:path>
              <a:path w="457200" h="1578610">
                <a:moveTo>
                  <a:pt x="456984" y="0"/>
                </a:moveTo>
                <a:lnTo>
                  <a:pt x="173913" y="240436"/>
                </a:lnTo>
                <a:lnTo>
                  <a:pt x="163969" y="255917"/>
                </a:lnTo>
                <a:lnTo>
                  <a:pt x="160655" y="273545"/>
                </a:lnTo>
                <a:lnTo>
                  <a:pt x="163969" y="291160"/>
                </a:lnTo>
                <a:lnTo>
                  <a:pt x="197243" y="319493"/>
                </a:lnTo>
                <a:lnTo>
                  <a:pt x="206260" y="320395"/>
                </a:lnTo>
                <a:lnTo>
                  <a:pt x="215290" y="319493"/>
                </a:lnTo>
                <a:lnTo>
                  <a:pt x="456984" y="45097"/>
                </a:lnTo>
                <a:lnTo>
                  <a:pt x="456984" y="25273"/>
                </a:lnTo>
                <a:lnTo>
                  <a:pt x="229489" y="297802"/>
                </a:lnTo>
                <a:lnTo>
                  <a:pt x="218732" y="304977"/>
                </a:lnTo>
                <a:lnTo>
                  <a:pt x="206273" y="307378"/>
                </a:lnTo>
                <a:lnTo>
                  <a:pt x="193776" y="304977"/>
                </a:lnTo>
                <a:lnTo>
                  <a:pt x="183045" y="297789"/>
                </a:lnTo>
                <a:lnTo>
                  <a:pt x="175742" y="286461"/>
                </a:lnTo>
                <a:lnTo>
                  <a:pt x="173266" y="273596"/>
                </a:lnTo>
                <a:lnTo>
                  <a:pt x="175552" y="260807"/>
                </a:lnTo>
                <a:lnTo>
                  <a:pt x="182587" y="249694"/>
                </a:lnTo>
                <a:lnTo>
                  <a:pt x="456984" y="16649"/>
                </a:lnTo>
                <a:lnTo>
                  <a:pt x="456984" y="0"/>
                </a:lnTo>
                <a:close/>
              </a:path>
              <a:path w="457200" h="1578610">
                <a:moveTo>
                  <a:pt x="456996" y="1179626"/>
                </a:moveTo>
                <a:lnTo>
                  <a:pt x="371525" y="1107033"/>
                </a:lnTo>
                <a:lnTo>
                  <a:pt x="320167" y="1063409"/>
                </a:lnTo>
                <a:lnTo>
                  <a:pt x="308825" y="1053769"/>
                </a:lnTo>
                <a:lnTo>
                  <a:pt x="321894" y="1036650"/>
                </a:lnTo>
                <a:lnTo>
                  <a:pt x="331762" y="1017219"/>
                </a:lnTo>
                <a:lnTo>
                  <a:pt x="338010" y="995870"/>
                </a:lnTo>
                <a:lnTo>
                  <a:pt x="340182" y="973035"/>
                </a:lnTo>
                <a:lnTo>
                  <a:pt x="331190" y="927277"/>
                </a:lnTo>
                <a:lnTo>
                  <a:pt x="327482" y="921626"/>
                </a:lnTo>
                <a:lnTo>
                  <a:pt x="327482" y="973035"/>
                </a:lnTo>
                <a:lnTo>
                  <a:pt x="319493" y="1013866"/>
                </a:lnTo>
                <a:lnTo>
                  <a:pt x="297713" y="1047229"/>
                </a:lnTo>
                <a:lnTo>
                  <a:pt x="265430" y="1069746"/>
                </a:lnTo>
                <a:lnTo>
                  <a:pt x="225958" y="1078001"/>
                </a:lnTo>
                <a:lnTo>
                  <a:pt x="186474" y="1069746"/>
                </a:lnTo>
                <a:lnTo>
                  <a:pt x="154203" y="1047229"/>
                </a:lnTo>
                <a:lnTo>
                  <a:pt x="132422" y="1013866"/>
                </a:lnTo>
                <a:lnTo>
                  <a:pt x="124434" y="973035"/>
                </a:lnTo>
                <a:lnTo>
                  <a:pt x="132422" y="932218"/>
                </a:lnTo>
                <a:lnTo>
                  <a:pt x="154203" y="898855"/>
                </a:lnTo>
                <a:lnTo>
                  <a:pt x="186474" y="876338"/>
                </a:lnTo>
                <a:lnTo>
                  <a:pt x="225958" y="868070"/>
                </a:lnTo>
                <a:lnTo>
                  <a:pt x="265430" y="876338"/>
                </a:lnTo>
                <a:lnTo>
                  <a:pt x="297713" y="898855"/>
                </a:lnTo>
                <a:lnTo>
                  <a:pt x="319493" y="932218"/>
                </a:lnTo>
                <a:lnTo>
                  <a:pt x="327482" y="973035"/>
                </a:lnTo>
                <a:lnTo>
                  <a:pt x="327482" y="921626"/>
                </a:lnTo>
                <a:lnTo>
                  <a:pt x="306679" y="889876"/>
                </a:lnTo>
                <a:lnTo>
                  <a:pt x="275323" y="868070"/>
                </a:lnTo>
                <a:lnTo>
                  <a:pt x="270370" y="864641"/>
                </a:lnTo>
                <a:lnTo>
                  <a:pt x="225958" y="855370"/>
                </a:lnTo>
                <a:lnTo>
                  <a:pt x="181533" y="864641"/>
                </a:lnTo>
                <a:lnTo>
                  <a:pt x="145224" y="889876"/>
                </a:lnTo>
                <a:lnTo>
                  <a:pt x="120726" y="927277"/>
                </a:lnTo>
                <a:lnTo>
                  <a:pt x="111734" y="973035"/>
                </a:lnTo>
                <a:lnTo>
                  <a:pt x="120726" y="1018794"/>
                </a:lnTo>
                <a:lnTo>
                  <a:pt x="145224" y="1056208"/>
                </a:lnTo>
                <a:lnTo>
                  <a:pt x="181533" y="1081443"/>
                </a:lnTo>
                <a:lnTo>
                  <a:pt x="225958" y="1090701"/>
                </a:lnTo>
                <a:lnTo>
                  <a:pt x="246278" y="1088834"/>
                </a:lnTo>
                <a:lnTo>
                  <a:pt x="265442" y="1083437"/>
                </a:lnTo>
                <a:lnTo>
                  <a:pt x="276631" y="1078001"/>
                </a:lnTo>
                <a:lnTo>
                  <a:pt x="283108" y="1074851"/>
                </a:lnTo>
                <a:lnTo>
                  <a:pt x="298983" y="1063409"/>
                </a:lnTo>
                <a:lnTo>
                  <a:pt x="456996" y="1252702"/>
                </a:lnTo>
                <a:lnTo>
                  <a:pt x="456996" y="1232903"/>
                </a:lnTo>
                <a:lnTo>
                  <a:pt x="351929" y="1107033"/>
                </a:lnTo>
                <a:lnTo>
                  <a:pt x="456996" y="1196276"/>
                </a:lnTo>
                <a:lnTo>
                  <a:pt x="456996" y="117962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0140" y="12"/>
            <a:ext cx="724535" cy="1724660"/>
          </a:xfrm>
          <a:custGeom>
            <a:avLst/>
            <a:gdLst/>
            <a:ahLst/>
            <a:cxnLst/>
            <a:rect l="l" t="t" r="r" b="b"/>
            <a:pathLst>
              <a:path w="724535" h="1724660">
                <a:moveTo>
                  <a:pt x="723582" y="1607743"/>
                </a:moveTo>
                <a:lnTo>
                  <a:pt x="718820" y="1593151"/>
                </a:lnTo>
                <a:lnTo>
                  <a:pt x="710996" y="1583728"/>
                </a:lnTo>
                <a:lnTo>
                  <a:pt x="710996" y="1609382"/>
                </a:lnTo>
                <a:lnTo>
                  <a:pt x="710222" y="1620291"/>
                </a:lnTo>
                <a:lnTo>
                  <a:pt x="705205" y="1638757"/>
                </a:lnTo>
                <a:lnTo>
                  <a:pt x="700620" y="1644675"/>
                </a:lnTo>
                <a:lnTo>
                  <a:pt x="688136" y="1651736"/>
                </a:lnTo>
                <a:lnTo>
                  <a:pt x="681075" y="1652574"/>
                </a:lnTo>
                <a:lnTo>
                  <a:pt x="531926" y="1609890"/>
                </a:lnTo>
                <a:lnTo>
                  <a:pt x="493890" y="1599006"/>
                </a:lnTo>
                <a:lnTo>
                  <a:pt x="473087" y="1593062"/>
                </a:lnTo>
                <a:lnTo>
                  <a:pt x="473087" y="1606257"/>
                </a:lnTo>
                <a:lnTo>
                  <a:pt x="473087" y="1711845"/>
                </a:lnTo>
                <a:lnTo>
                  <a:pt x="282105" y="1711845"/>
                </a:lnTo>
                <a:lnTo>
                  <a:pt x="282105" y="1599006"/>
                </a:lnTo>
                <a:lnTo>
                  <a:pt x="447814" y="1599006"/>
                </a:lnTo>
                <a:lnTo>
                  <a:pt x="448233" y="1599145"/>
                </a:lnTo>
                <a:lnTo>
                  <a:pt x="473087" y="1606257"/>
                </a:lnTo>
                <a:lnTo>
                  <a:pt x="473087" y="1593062"/>
                </a:lnTo>
                <a:lnTo>
                  <a:pt x="453682" y="1587500"/>
                </a:lnTo>
                <a:lnTo>
                  <a:pt x="452640" y="1586750"/>
                </a:lnTo>
                <a:lnTo>
                  <a:pt x="451358" y="1586306"/>
                </a:lnTo>
                <a:lnTo>
                  <a:pt x="278371" y="1586306"/>
                </a:lnTo>
                <a:lnTo>
                  <a:pt x="22174" y="1331353"/>
                </a:lnTo>
                <a:lnTo>
                  <a:pt x="15036" y="1320304"/>
                </a:lnTo>
                <a:lnTo>
                  <a:pt x="12661" y="1307706"/>
                </a:lnTo>
                <a:lnTo>
                  <a:pt x="15036" y="1295107"/>
                </a:lnTo>
                <a:lnTo>
                  <a:pt x="22174" y="1284046"/>
                </a:lnTo>
                <a:lnTo>
                  <a:pt x="32715" y="1277035"/>
                </a:lnTo>
                <a:lnTo>
                  <a:pt x="44970" y="1274699"/>
                </a:lnTo>
                <a:lnTo>
                  <a:pt x="57226" y="1277035"/>
                </a:lnTo>
                <a:lnTo>
                  <a:pt x="67767" y="1284046"/>
                </a:lnTo>
                <a:lnTo>
                  <a:pt x="289750" y="1512023"/>
                </a:lnTo>
                <a:lnTo>
                  <a:pt x="291376" y="1512709"/>
                </a:lnTo>
                <a:lnTo>
                  <a:pt x="449046" y="1512709"/>
                </a:lnTo>
                <a:lnTo>
                  <a:pt x="691654" y="1586357"/>
                </a:lnTo>
                <a:lnTo>
                  <a:pt x="701128" y="1591310"/>
                </a:lnTo>
                <a:lnTo>
                  <a:pt x="707758" y="1599361"/>
                </a:lnTo>
                <a:lnTo>
                  <a:pt x="710996" y="1609382"/>
                </a:lnTo>
                <a:lnTo>
                  <a:pt x="710996" y="1583728"/>
                </a:lnTo>
                <a:lnTo>
                  <a:pt x="709079" y="1581416"/>
                </a:lnTo>
                <a:lnTo>
                  <a:pt x="695236" y="1574165"/>
                </a:lnTo>
                <a:lnTo>
                  <a:pt x="487400" y="1511084"/>
                </a:lnTo>
                <a:lnTo>
                  <a:pt x="487400" y="1507223"/>
                </a:lnTo>
                <a:lnTo>
                  <a:pt x="487400" y="1355636"/>
                </a:lnTo>
                <a:lnTo>
                  <a:pt x="704189" y="1355636"/>
                </a:lnTo>
                <a:lnTo>
                  <a:pt x="707034" y="1352791"/>
                </a:lnTo>
                <a:lnTo>
                  <a:pt x="707034" y="1345768"/>
                </a:lnTo>
                <a:lnTo>
                  <a:pt x="704189" y="1342936"/>
                </a:lnTo>
                <a:lnTo>
                  <a:pt x="487400" y="1342936"/>
                </a:lnTo>
                <a:lnTo>
                  <a:pt x="487400" y="1141641"/>
                </a:lnTo>
                <a:lnTo>
                  <a:pt x="470217" y="1100455"/>
                </a:lnTo>
                <a:lnTo>
                  <a:pt x="428802" y="1083360"/>
                </a:lnTo>
                <a:lnTo>
                  <a:pt x="312000" y="1083360"/>
                </a:lnTo>
                <a:lnTo>
                  <a:pt x="300443" y="1076871"/>
                </a:lnTo>
                <a:lnTo>
                  <a:pt x="285089" y="1068235"/>
                </a:lnTo>
                <a:lnTo>
                  <a:pt x="255358" y="1064361"/>
                </a:lnTo>
                <a:lnTo>
                  <a:pt x="226263" y="1071613"/>
                </a:lnTo>
                <a:lnTo>
                  <a:pt x="201231" y="1089863"/>
                </a:lnTo>
                <a:lnTo>
                  <a:pt x="200075" y="1091107"/>
                </a:lnTo>
                <a:lnTo>
                  <a:pt x="199478" y="1092758"/>
                </a:lnTo>
                <a:lnTo>
                  <a:pt x="199618" y="1096137"/>
                </a:lnTo>
                <a:lnTo>
                  <a:pt x="200367" y="1097724"/>
                </a:lnTo>
                <a:lnTo>
                  <a:pt x="311162" y="1198740"/>
                </a:lnTo>
                <a:lnTo>
                  <a:pt x="312699" y="1199286"/>
                </a:lnTo>
                <a:lnTo>
                  <a:pt x="315937" y="1199286"/>
                </a:lnTo>
                <a:lnTo>
                  <a:pt x="317639" y="1198587"/>
                </a:lnTo>
                <a:lnTo>
                  <a:pt x="318897" y="1197229"/>
                </a:lnTo>
                <a:lnTo>
                  <a:pt x="328383" y="1184694"/>
                </a:lnTo>
                <a:lnTo>
                  <a:pt x="328815" y="1183792"/>
                </a:lnTo>
                <a:lnTo>
                  <a:pt x="335114" y="1170774"/>
                </a:lnTo>
                <a:lnTo>
                  <a:pt x="338975" y="1155801"/>
                </a:lnTo>
                <a:lnTo>
                  <a:pt x="339839" y="1140129"/>
                </a:lnTo>
                <a:lnTo>
                  <a:pt x="338416" y="1128204"/>
                </a:lnTo>
                <a:lnTo>
                  <a:pt x="335267" y="1116787"/>
                </a:lnTo>
                <a:lnTo>
                  <a:pt x="330441" y="1106030"/>
                </a:lnTo>
                <a:lnTo>
                  <a:pt x="327113" y="1100848"/>
                </a:lnTo>
                <a:lnTo>
                  <a:pt x="327113" y="1141641"/>
                </a:lnTo>
                <a:lnTo>
                  <a:pt x="326656" y="1152296"/>
                </a:lnTo>
                <a:lnTo>
                  <a:pt x="324180" y="1163485"/>
                </a:lnTo>
                <a:lnTo>
                  <a:pt x="319811" y="1174051"/>
                </a:lnTo>
                <a:lnTo>
                  <a:pt x="313613" y="1183792"/>
                </a:lnTo>
                <a:lnTo>
                  <a:pt x="215125" y="1093990"/>
                </a:lnTo>
                <a:lnTo>
                  <a:pt x="236334" y="1081151"/>
                </a:lnTo>
                <a:lnTo>
                  <a:pt x="260172" y="1076871"/>
                </a:lnTo>
                <a:lnTo>
                  <a:pt x="284060" y="1081252"/>
                </a:lnTo>
                <a:lnTo>
                  <a:pt x="320979" y="1115390"/>
                </a:lnTo>
                <a:lnTo>
                  <a:pt x="327113" y="1141641"/>
                </a:lnTo>
                <a:lnTo>
                  <a:pt x="327113" y="1100848"/>
                </a:lnTo>
                <a:lnTo>
                  <a:pt x="324040" y="1096060"/>
                </a:lnTo>
                <a:lnTo>
                  <a:pt x="428802" y="1096060"/>
                </a:lnTo>
                <a:lnTo>
                  <a:pt x="446646" y="1099654"/>
                </a:lnTo>
                <a:lnTo>
                  <a:pt x="461238" y="1109421"/>
                </a:lnTo>
                <a:lnTo>
                  <a:pt x="471093" y="1123911"/>
                </a:lnTo>
                <a:lnTo>
                  <a:pt x="474700" y="1141641"/>
                </a:lnTo>
                <a:lnTo>
                  <a:pt x="474700" y="1507223"/>
                </a:lnTo>
                <a:lnTo>
                  <a:pt x="451218" y="1500111"/>
                </a:lnTo>
                <a:lnTo>
                  <a:pt x="450608" y="1500009"/>
                </a:lnTo>
                <a:lnTo>
                  <a:pt x="295770" y="1500009"/>
                </a:lnTo>
                <a:lnTo>
                  <a:pt x="76873" y="1275194"/>
                </a:lnTo>
                <a:lnTo>
                  <a:pt x="76136" y="1274699"/>
                </a:lnTo>
                <a:lnTo>
                  <a:pt x="62128" y="1265389"/>
                </a:lnTo>
                <a:lnTo>
                  <a:pt x="44970" y="1262126"/>
                </a:lnTo>
                <a:lnTo>
                  <a:pt x="27813" y="1265389"/>
                </a:lnTo>
                <a:lnTo>
                  <a:pt x="13068" y="1275194"/>
                </a:lnTo>
                <a:lnTo>
                  <a:pt x="3263" y="1290396"/>
                </a:lnTo>
                <a:lnTo>
                  <a:pt x="0" y="1307719"/>
                </a:lnTo>
                <a:lnTo>
                  <a:pt x="3289" y="1325054"/>
                </a:lnTo>
                <a:lnTo>
                  <a:pt x="13144" y="1340294"/>
                </a:lnTo>
                <a:lnTo>
                  <a:pt x="269405" y="1595297"/>
                </a:lnTo>
                <a:lnTo>
                  <a:pt x="269405" y="1721700"/>
                </a:lnTo>
                <a:lnTo>
                  <a:pt x="272249" y="1724545"/>
                </a:lnTo>
                <a:lnTo>
                  <a:pt x="482942" y="1724545"/>
                </a:lnTo>
                <a:lnTo>
                  <a:pt x="485787" y="1721700"/>
                </a:lnTo>
                <a:lnTo>
                  <a:pt x="485787" y="1711845"/>
                </a:lnTo>
                <a:lnTo>
                  <a:pt x="485787" y="1609890"/>
                </a:lnTo>
                <a:lnTo>
                  <a:pt x="674420" y="1663877"/>
                </a:lnTo>
                <a:lnTo>
                  <a:pt x="677976" y="1664373"/>
                </a:lnTo>
                <a:lnTo>
                  <a:pt x="688073" y="1664373"/>
                </a:lnTo>
                <a:lnTo>
                  <a:pt x="719416" y="1634909"/>
                </a:lnTo>
                <a:lnTo>
                  <a:pt x="722477" y="1623618"/>
                </a:lnTo>
                <a:lnTo>
                  <a:pt x="723582" y="1607743"/>
                </a:lnTo>
                <a:close/>
              </a:path>
              <a:path w="724535" h="1724660">
                <a:moveTo>
                  <a:pt x="723912" y="77876"/>
                </a:moveTo>
                <a:lnTo>
                  <a:pt x="720648" y="60579"/>
                </a:lnTo>
                <a:lnTo>
                  <a:pt x="711250" y="46012"/>
                </a:lnTo>
                <a:lnTo>
                  <a:pt x="711250" y="77889"/>
                </a:lnTo>
                <a:lnTo>
                  <a:pt x="708875" y="90474"/>
                </a:lnTo>
                <a:lnTo>
                  <a:pt x="701738" y="101536"/>
                </a:lnTo>
                <a:lnTo>
                  <a:pt x="445541" y="356489"/>
                </a:lnTo>
                <a:lnTo>
                  <a:pt x="441807" y="356489"/>
                </a:lnTo>
                <a:lnTo>
                  <a:pt x="441807" y="369189"/>
                </a:lnTo>
                <a:lnTo>
                  <a:pt x="441807" y="482028"/>
                </a:lnTo>
                <a:lnTo>
                  <a:pt x="250825" y="482028"/>
                </a:lnTo>
                <a:lnTo>
                  <a:pt x="250825" y="380072"/>
                </a:lnTo>
                <a:lnTo>
                  <a:pt x="250825" y="376440"/>
                </a:lnTo>
                <a:lnTo>
                  <a:pt x="275678" y="369328"/>
                </a:lnTo>
                <a:lnTo>
                  <a:pt x="276098" y="369189"/>
                </a:lnTo>
                <a:lnTo>
                  <a:pt x="441807" y="369189"/>
                </a:lnTo>
                <a:lnTo>
                  <a:pt x="441807" y="356489"/>
                </a:lnTo>
                <a:lnTo>
                  <a:pt x="272554" y="356489"/>
                </a:lnTo>
                <a:lnTo>
                  <a:pt x="271272" y="356933"/>
                </a:lnTo>
                <a:lnTo>
                  <a:pt x="270230" y="357682"/>
                </a:lnTo>
                <a:lnTo>
                  <a:pt x="42837" y="422757"/>
                </a:lnTo>
                <a:lnTo>
                  <a:pt x="13690" y="390474"/>
                </a:lnTo>
                <a:lnTo>
                  <a:pt x="12915" y="379564"/>
                </a:lnTo>
                <a:lnTo>
                  <a:pt x="16154" y="369531"/>
                </a:lnTo>
                <a:lnTo>
                  <a:pt x="22783" y="361492"/>
                </a:lnTo>
                <a:lnTo>
                  <a:pt x="32219" y="356539"/>
                </a:lnTo>
                <a:lnTo>
                  <a:pt x="274866" y="282892"/>
                </a:lnTo>
                <a:lnTo>
                  <a:pt x="432536" y="282892"/>
                </a:lnTo>
                <a:lnTo>
                  <a:pt x="434162" y="282206"/>
                </a:lnTo>
                <a:lnTo>
                  <a:pt x="438835" y="277406"/>
                </a:lnTo>
                <a:lnTo>
                  <a:pt x="656145" y="54229"/>
                </a:lnTo>
                <a:lnTo>
                  <a:pt x="666686" y="47218"/>
                </a:lnTo>
                <a:lnTo>
                  <a:pt x="678942" y="44881"/>
                </a:lnTo>
                <a:lnTo>
                  <a:pt x="691210" y="47218"/>
                </a:lnTo>
                <a:lnTo>
                  <a:pt x="701738" y="54229"/>
                </a:lnTo>
                <a:lnTo>
                  <a:pt x="708875" y="65290"/>
                </a:lnTo>
                <a:lnTo>
                  <a:pt x="711250" y="77889"/>
                </a:lnTo>
                <a:lnTo>
                  <a:pt x="711250" y="46012"/>
                </a:lnTo>
                <a:lnTo>
                  <a:pt x="710844" y="45377"/>
                </a:lnTo>
                <a:lnTo>
                  <a:pt x="710107" y="44881"/>
                </a:lnTo>
                <a:lnTo>
                  <a:pt x="696099" y="35572"/>
                </a:lnTo>
                <a:lnTo>
                  <a:pt x="678942" y="32308"/>
                </a:lnTo>
                <a:lnTo>
                  <a:pt x="661784" y="35572"/>
                </a:lnTo>
                <a:lnTo>
                  <a:pt x="647039" y="45377"/>
                </a:lnTo>
                <a:lnTo>
                  <a:pt x="428142" y="270192"/>
                </a:lnTo>
                <a:lnTo>
                  <a:pt x="273304" y="270192"/>
                </a:lnTo>
                <a:lnTo>
                  <a:pt x="272694" y="270294"/>
                </a:lnTo>
                <a:lnTo>
                  <a:pt x="249212" y="277406"/>
                </a:lnTo>
                <a:lnTo>
                  <a:pt x="249212" y="0"/>
                </a:lnTo>
                <a:lnTo>
                  <a:pt x="236512" y="0"/>
                </a:lnTo>
                <a:lnTo>
                  <a:pt x="236512" y="113118"/>
                </a:lnTo>
                <a:lnTo>
                  <a:pt x="19723" y="113118"/>
                </a:lnTo>
                <a:lnTo>
                  <a:pt x="16878" y="115951"/>
                </a:lnTo>
                <a:lnTo>
                  <a:pt x="16878" y="122974"/>
                </a:lnTo>
                <a:lnTo>
                  <a:pt x="19723" y="125818"/>
                </a:lnTo>
                <a:lnTo>
                  <a:pt x="236512" y="125818"/>
                </a:lnTo>
                <a:lnTo>
                  <a:pt x="236512" y="281266"/>
                </a:lnTo>
                <a:lnTo>
                  <a:pt x="28676" y="344347"/>
                </a:lnTo>
                <a:lnTo>
                  <a:pt x="14833" y="351599"/>
                </a:lnTo>
                <a:lnTo>
                  <a:pt x="5092" y="363321"/>
                </a:lnTo>
                <a:lnTo>
                  <a:pt x="330" y="377926"/>
                </a:lnTo>
                <a:lnTo>
                  <a:pt x="1435" y="393801"/>
                </a:lnTo>
                <a:lnTo>
                  <a:pt x="23431" y="429514"/>
                </a:lnTo>
                <a:lnTo>
                  <a:pt x="35839" y="434555"/>
                </a:lnTo>
                <a:lnTo>
                  <a:pt x="45935" y="434555"/>
                </a:lnTo>
                <a:lnTo>
                  <a:pt x="49491" y="434060"/>
                </a:lnTo>
                <a:lnTo>
                  <a:pt x="88988" y="422757"/>
                </a:lnTo>
                <a:lnTo>
                  <a:pt x="238125" y="380072"/>
                </a:lnTo>
                <a:lnTo>
                  <a:pt x="238125" y="491883"/>
                </a:lnTo>
                <a:lnTo>
                  <a:pt x="240969" y="494728"/>
                </a:lnTo>
                <a:lnTo>
                  <a:pt x="451662" y="494728"/>
                </a:lnTo>
                <a:lnTo>
                  <a:pt x="454507" y="491883"/>
                </a:lnTo>
                <a:lnTo>
                  <a:pt x="454507" y="482028"/>
                </a:lnTo>
                <a:lnTo>
                  <a:pt x="454507" y="369189"/>
                </a:lnTo>
                <a:lnTo>
                  <a:pt x="454507" y="365480"/>
                </a:lnTo>
                <a:lnTo>
                  <a:pt x="710768" y="110477"/>
                </a:lnTo>
                <a:lnTo>
                  <a:pt x="720623" y="95224"/>
                </a:lnTo>
                <a:lnTo>
                  <a:pt x="723912" y="77876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165607"/>
            <a:ext cx="531495" cy="1983105"/>
          </a:xfrm>
          <a:custGeom>
            <a:avLst/>
            <a:gdLst/>
            <a:ahLst/>
            <a:cxnLst/>
            <a:rect l="l" t="t" r="r" b="b"/>
            <a:pathLst>
              <a:path w="531495" h="1983105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1983105">
                <a:moveTo>
                  <a:pt x="419100" y="1376540"/>
                </a:moveTo>
                <a:lnTo>
                  <a:pt x="410108" y="1330782"/>
                </a:lnTo>
                <a:lnTo>
                  <a:pt x="406400" y="1325130"/>
                </a:lnTo>
                <a:lnTo>
                  <a:pt x="406400" y="1376540"/>
                </a:lnTo>
                <a:lnTo>
                  <a:pt x="398411" y="1417358"/>
                </a:lnTo>
                <a:lnTo>
                  <a:pt x="376631" y="1450733"/>
                </a:lnTo>
                <a:lnTo>
                  <a:pt x="344347" y="1473250"/>
                </a:lnTo>
                <a:lnTo>
                  <a:pt x="304876" y="1481505"/>
                </a:lnTo>
                <a:lnTo>
                  <a:pt x="265391" y="1473250"/>
                </a:lnTo>
                <a:lnTo>
                  <a:pt x="256311" y="1466913"/>
                </a:lnTo>
                <a:lnTo>
                  <a:pt x="233121" y="1450733"/>
                </a:lnTo>
                <a:lnTo>
                  <a:pt x="211340" y="1417358"/>
                </a:lnTo>
                <a:lnTo>
                  <a:pt x="203352" y="1376540"/>
                </a:lnTo>
                <a:lnTo>
                  <a:pt x="211340" y="1335722"/>
                </a:lnTo>
                <a:lnTo>
                  <a:pt x="233121" y="1302346"/>
                </a:lnTo>
                <a:lnTo>
                  <a:pt x="265391" y="1279829"/>
                </a:lnTo>
                <a:lnTo>
                  <a:pt x="304876" y="1271574"/>
                </a:lnTo>
                <a:lnTo>
                  <a:pt x="344347" y="1279829"/>
                </a:lnTo>
                <a:lnTo>
                  <a:pt x="376631" y="1302346"/>
                </a:lnTo>
                <a:lnTo>
                  <a:pt x="398411" y="1335722"/>
                </a:lnTo>
                <a:lnTo>
                  <a:pt x="406400" y="1376540"/>
                </a:lnTo>
                <a:lnTo>
                  <a:pt x="406400" y="1325130"/>
                </a:lnTo>
                <a:lnTo>
                  <a:pt x="385597" y="1293380"/>
                </a:lnTo>
                <a:lnTo>
                  <a:pt x="354241" y="1271574"/>
                </a:lnTo>
                <a:lnTo>
                  <a:pt x="349288" y="1268133"/>
                </a:lnTo>
                <a:lnTo>
                  <a:pt x="304876" y="1258874"/>
                </a:lnTo>
                <a:lnTo>
                  <a:pt x="260451" y="1268133"/>
                </a:lnTo>
                <a:lnTo>
                  <a:pt x="224142" y="1293380"/>
                </a:lnTo>
                <a:lnTo>
                  <a:pt x="199644" y="1330782"/>
                </a:lnTo>
                <a:lnTo>
                  <a:pt x="190652" y="1376540"/>
                </a:lnTo>
                <a:lnTo>
                  <a:pt x="192824" y="1399374"/>
                </a:lnTo>
                <a:lnTo>
                  <a:pt x="199059" y="1420710"/>
                </a:lnTo>
                <a:lnTo>
                  <a:pt x="208927" y="1440154"/>
                </a:lnTo>
                <a:lnTo>
                  <a:pt x="222008" y="1457274"/>
                </a:lnTo>
                <a:lnTo>
                  <a:pt x="0" y="1645856"/>
                </a:lnTo>
                <a:lnTo>
                  <a:pt x="0" y="1662493"/>
                </a:lnTo>
                <a:lnTo>
                  <a:pt x="178917" y="1510538"/>
                </a:lnTo>
                <a:lnTo>
                  <a:pt x="0" y="1724875"/>
                </a:lnTo>
                <a:lnTo>
                  <a:pt x="0" y="1744662"/>
                </a:lnTo>
                <a:lnTo>
                  <a:pt x="195427" y="1510538"/>
                </a:lnTo>
                <a:lnTo>
                  <a:pt x="231851" y="1466913"/>
                </a:lnTo>
                <a:lnTo>
                  <a:pt x="247713" y="1478356"/>
                </a:lnTo>
                <a:lnTo>
                  <a:pt x="265391" y="1486941"/>
                </a:lnTo>
                <a:lnTo>
                  <a:pt x="284543" y="1492338"/>
                </a:lnTo>
                <a:lnTo>
                  <a:pt x="304876" y="1494205"/>
                </a:lnTo>
                <a:lnTo>
                  <a:pt x="349288" y="1484947"/>
                </a:lnTo>
                <a:lnTo>
                  <a:pt x="354241" y="1481505"/>
                </a:lnTo>
                <a:lnTo>
                  <a:pt x="385597" y="1459699"/>
                </a:lnTo>
                <a:lnTo>
                  <a:pt x="410108" y="1422298"/>
                </a:lnTo>
                <a:lnTo>
                  <a:pt x="419100" y="1376540"/>
                </a:lnTo>
                <a:close/>
              </a:path>
              <a:path w="531495" h="1983105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  <a:path w="531495" h="1983105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44"/>
                </a:lnTo>
                <a:lnTo>
                  <a:pt x="64236" y="1969744"/>
                </a:lnTo>
                <a:lnTo>
                  <a:pt x="51727" y="1967344"/>
                </a:lnTo>
                <a:lnTo>
                  <a:pt x="41008" y="1960168"/>
                </a:lnTo>
                <a:lnTo>
                  <a:pt x="33705" y="1948840"/>
                </a:lnTo>
                <a:lnTo>
                  <a:pt x="31216" y="1935962"/>
                </a:lnTo>
                <a:lnTo>
                  <a:pt x="33515" y="1923173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96"/>
                </a:lnTo>
                <a:lnTo>
                  <a:pt x="18618" y="1935911"/>
                </a:lnTo>
                <a:lnTo>
                  <a:pt x="21932" y="1953539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60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27253" y="1587601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0957" y="805167"/>
            <a:ext cx="2799715" cy="6235065"/>
          </a:xfrm>
          <a:custGeom>
            <a:avLst/>
            <a:gdLst/>
            <a:ahLst/>
            <a:cxnLst/>
            <a:rect l="l" t="t" r="r" b="b"/>
            <a:pathLst>
              <a:path w="2799714" h="6235065">
                <a:moveTo>
                  <a:pt x="723582" y="5462676"/>
                </a:moveTo>
                <a:lnTo>
                  <a:pt x="718820" y="5448084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24"/>
                </a:lnTo>
                <a:lnTo>
                  <a:pt x="705205" y="5493690"/>
                </a:lnTo>
                <a:lnTo>
                  <a:pt x="700620" y="5499608"/>
                </a:lnTo>
                <a:lnTo>
                  <a:pt x="688136" y="5506669"/>
                </a:lnTo>
                <a:lnTo>
                  <a:pt x="681075" y="5507507"/>
                </a:lnTo>
                <a:lnTo>
                  <a:pt x="531926" y="5464822"/>
                </a:lnTo>
                <a:lnTo>
                  <a:pt x="493890" y="5453939"/>
                </a:lnTo>
                <a:lnTo>
                  <a:pt x="473087" y="5447995"/>
                </a:lnTo>
                <a:lnTo>
                  <a:pt x="473087" y="5461190"/>
                </a:lnTo>
                <a:lnTo>
                  <a:pt x="473087" y="5566778"/>
                </a:lnTo>
                <a:lnTo>
                  <a:pt x="282105" y="5566778"/>
                </a:lnTo>
                <a:lnTo>
                  <a:pt x="282105" y="5453939"/>
                </a:lnTo>
                <a:lnTo>
                  <a:pt x="447814" y="5453939"/>
                </a:lnTo>
                <a:lnTo>
                  <a:pt x="448233" y="5454078"/>
                </a:lnTo>
                <a:lnTo>
                  <a:pt x="473087" y="5461190"/>
                </a:lnTo>
                <a:lnTo>
                  <a:pt x="473087" y="5447995"/>
                </a:lnTo>
                <a:lnTo>
                  <a:pt x="453682" y="5442432"/>
                </a:lnTo>
                <a:lnTo>
                  <a:pt x="452640" y="5441683"/>
                </a:lnTo>
                <a:lnTo>
                  <a:pt x="451358" y="5441239"/>
                </a:lnTo>
                <a:lnTo>
                  <a:pt x="278371" y="5441239"/>
                </a:lnTo>
                <a:lnTo>
                  <a:pt x="22174" y="5186286"/>
                </a:lnTo>
                <a:lnTo>
                  <a:pt x="15036" y="5175224"/>
                </a:lnTo>
                <a:lnTo>
                  <a:pt x="12661" y="5162639"/>
                </a:lnTo>
                <a:lnTo>
                  <a:pt x="15036" y="5150040"/>
                </a:lnTo>
                <a:lnTo>
                  <a:pt x="22174" y="5138979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79"/>
                </a:lnTo>
                <a:lnTo>
                  <a:pt x="289750" y="5366956"/>
                </a:lnTo>
                <a:lnTo>
                  <a:pt x="291376" y="5367642"/>
                </a:lnTo>
                <a:lnTo>
                  <a:pt x="449046" y="5367642"/>
                </a:lnTo>
                <a:lnTo>
                  <a:pt x="691654" y="5441289"/>
                </a:lnTo>
                <a:lnTo>
                  <a:pt x="701128" y="5446242"/>
                </a:lnTo>
                <a:lnTo>
                  <a:pt x="707758" y="5454294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97"/>
                </a:lnTo>
                <a:lnTo>
                  <a:pt x="487400" y="5366016"/>
                </a:lnTo>
                <a:lnTo>
                  <a:pt x="487400" y="5362156"/>
                </a:lnTo>
                <a:lnTo>
                  <a:pt x="487400" y="5210568"/>
                </a:lnTo>
                <a:lnTo>
                  <a:pt x="704189" y="5210568"/>
                </a:lnTo>
                <a:lnTo>
                  <a:pt x="707034" y="5207724"/>
                </a:lnTo>
                <a:lnTo>
                  <a:pt x="707034" y="5200701"/>
                </a:lnTo>
                <a:lnTo>
                  <a:pt x="704189" y="5197868"/>
                </a:lnTo>
                <a:lnTo>
                  <a:pt x="487400" y="5197868"/>
                </a:lnTo>
                <a:lnTo>
                  <a:pt x="487400" y="4996573"/>
                </a:lnTo>
                <a:lnTo>
                  <a:pt x="470217" y="4955387"/>
                </a:lnTo>
                <a:lnTo>
                  <a:pt x="428802" y="4938293"/>
                </a:lnTo>
                <a:lnTo>
                  <a:pt x="312000" y="4938293"/>
                </a:lnTo>
                <a:lnTo>
                  <a:pt x="300443" y="4931803"/>
                </a:lnTo>
                <a:lnTo>
                  <a:pt x="285089" y="4923167"/>
                </a:lnTo>
                <a:lnTo>
                  <a:pt x="255358" y="4919294"/>
                </a:lnTo>
                <a:lnTo>
                  <a:pt x="226263" y="4926546"/>
                </a:lnTo>
                <a:lnTo>
                  <a:pt x="201231" y="4944796"/>
                </a:lnTo>
                <a:lnTo>
                  <a:pt x="200075" y="4946040"/>
                </a:lnTo>
                <a:lnTo>
                  <a:pt x="199478" y="4947691"/>
                </a:lnTo>
                <a:lnTo>
                  <a:pt x="199618" y="4951069"/>
                </a:lnTo>
                <a:lnTo>
                  <a:pt x="200367" y="4952657"/>
                </a:lnTo>
                <a:lnTo>
                  <a:pt x="311162" y="5053673"/>
                </a:lnTo>
                <a:lnTo>
                  <a:pt x="312699" y="5054219"/>
                </a:lnTo>
                <a:lnTo>
                  <a:pt x="315937" y="5054219"/>
                </a:lnTo>
                <a:lnTo>
                  <a:pt x="317639" y="5053520"/>
                </a:lnTo>
                <a:lnTo>
                  <a:pt x="318897" y="5052161"/>
                </a:lnTo>
                <a:lnTo>
                  <a:pt x="328383" y="5039626"/>
                </a:lnTo>
                <a:lnTo>
                  <a:pt x="328815" y="5038725"/>
                </a:lnTo>
                <a:lnTo>
                  <a:pt x="335114" y="5025707"/>
                </a:lnTo>
                <a:lnTo>
                  <a:pt x="338975" y="5010734"/>
                </a:lnTo>
                <a:lnTo>
                  <a:pt x="339839" y="4995062"/>
                </a:lnTo>
                <a:lnTo>
                  <a:pt x="338416" y="4983137"/>
                </a:lnTo>
                <a:lnTo>
                  <a:pt x="335267" y="4971720"/>
                </a:lnTo>
                <a:lnTo>
                  <a:pt x="330441" y="4960950"/>
                </a:lnTo>
                <a:lnTo>
                  <a:pt x="327113" y="4955781"/>
                </a:lnTo>
                <a:lnTo>
                  <a:pt x="327113" y="4996573"/>
                </a:lnTo>
                <a:lnTo>
                  <a:pt x="326656" y="5007229"/>
                </a:lnTo>
                <a:lnTo>
                  <a:pt x="324180" y="5018417"/>
                </a:lnTo>
                <a:lnTo>
                  <a:pt x="319811" y="5028984"/>
                </a:lnTo>
                <a:lnTo>
                  <a:pt x="313613" y="5038725"/>
                </a:lnTo>
                <a:lnTo>
                  <a:pt x="215125" y="4948923"/>
                </a:lnTo>
                <a:lnTo>
                  <a:pt x="236334" y="4936083"/>
                </a:lnTo>
                <a:lnTo>
                  <a:pt x="260172" y="4931803"/>
                </a:lnTo>
                <a:lnTo>
                  <a:pt x="284073" y="4936185"/>
                </a:lnTo>
                <a:lnTo>
                  <a:pt x="320979" y="4970323"/>
                </a:lnTo>
                <a:lnTo>
                  <a:pt x="327113" y="4996573"/>
                </a:lnTo>
                <a:lnTo>
                  <a:pt x="327113" y="4955781"/>
                </a:lnTo>
                <a:lnTo>
                  <a:pt x="324040" y="4950993"/>
                </a:lnTo>
                <a:lnTo>
                  <a:pt x="428802" y="4950993"/>
                </a:lnTo>
                <a:lnTo>
                  <a:pt x="446659" y="4954575"/>
                </a:lnTo>
                <a:lnTo>
                  <a:pt x="461238" y="4964354"/>
                </a:lnTo>
                <a:lnTo>
                  <a:pt x="471093" y="4978844"/>
                </a:lnTo>
                <a:lnTo>
                  <a:pt x="474700" y="4996573"/>
                </a:lnTo>
                <a:lnTo>
                  <a:pt x="474700" y="5362156"/>
                </a:lnTo>
                <a:lnTo>
                  <a:pt x="451218" y="5355044"/>
                </a:lnTo>
                <a:lnTo>
                  <a:pt x="450608" y="5354942"/>
                </a:lnTo>
                <a:lnTo>
                  <a:pt x="295770" y="5354942"/>
                </a:lnTo>
                <a:lnTo>
                  <a:pt x="76873" y="5130127"/>
                </a:lnTo>
                <a:lnTo>
                  <a:pt x="76136" y="5129631"/>
                </a:lnTo>
                <a:lnTo>
                  <a:pt x="62128" y="5120322"/>
                </a:lnTo>
                <a:lnTo>
                  <a:pt x="44970" y="5117058"/>
                </a:lnTo>
                <a:lnTo>
                  <a:pt x="27813" y="5120322"/>
                </a:lnTo>
                <a:lnTo>
                  <a:pt x="13068" y="5130127"/>
                </a:lnTo>
                <a:lnTo>
                  <a:pt x="3263" y="5145329"/>
                </a:lnTo>
                <a:lnTo>
                  <a:pt x="0" y="5162651"/>
                </a:lnTo>
                <a:lnTo>
                  <a:pt x="3289" y="5179974"/>
                </a:lnTo>
                <a:lnTo>
                  <a:pt x="13144" y="5195227"/>
                </a:lnTo>
                <a:lnTo>
                  <a:pt x="269405" y="5450230"/>
                </a:lnTo>
                <a:lnTo>
                  <a:pt x="269405" y="5576633"/>
                </a:lnTo>
                <a:lnTo>
                  <a:pt x="272249" y="5579478"/>
                </a:lnTo>
                <a:lnTo>
                  <a:pt x="482942" y="5579478"/>
                </a:lnTo>
                <a:lnTo>
                  <a:pt x="485787" y="5576633"/>
                </a:lnTo>
                <a:lnTo>
                  <a:pt x="485787" y="5566778"/>
                </a:lnTo>
                <a:lnTo>
                  <a:pt x="485787" y="5464822"/>
                </a:lnTo>
                <a:lnTo>
                  <a:pt x="674420" y="5518810"/>
                </a:lnTo>
                <a:lnTo>
                  <a:pt x="677976" y="5519305"/>
                </a:lnTo>
                <a:lnTo>
                  <a:pt x="688073" y="5519305"/>
                </a:lnTo>
                <a:lnTo>
                  <a:pt x="719416" y="5489841"/>
                </a:lnTo>
                <a:lnTo>
                  <a:pt x="722477" y="5478551"/>
                </a:lnTo>
                <a:lnTo>
                  <a:pt x="723582" y="5462676"/>
                </a:lnTo>
                <a:close/>
              </a:path>
              <a:path w="2799714" h="6235065">
                <a:moveTo>
                  <a:pt x="723582" y="3003029"/>
                </a:moveTo>
                <a:lnTo>
                  <a:pt x="718820" y="2988437"/>
                </a:lnTo>
                <a:lnTo>
                  <a:pt x="710996" y="2979013"/>
                </a:lnTo>
                <a:lnTo>
                  <a:pt x="710996" y="3004667"/>
                </a:lnTo>
                <a:lnTo>
                  <a:pt x="710222" y="3015577"/>
                </a:lnTo>
                <a:lnTo>
                  <a:pt x="705205" y="3034042"/>
                </a:lnTo>
                <a:lnTo>
                  <a:pt x="700620" y="3039961"/>
                </a:lnTo>
                <a:lnTo>
                  <a:pt x="688136" y="3047022"/>
                </a:lnTo>
                <a:lnTo>
                  <a:pt x="681075" y="3047860"/>
                </a:lnTo>
                <a:lnTo>
                  <a:pt x="531926" y="3005175"/>
                </a:lnTo>
                <a:lnTo>
                  <a:pt x="493890" y="2994291"/>
                </a:lnTo>
                <a:lnTo>
                  <a:pt x="473087" y="2988348"/>
                </a:lnTo>
                <a:lnTo>
                  <a:pt x="473087" y="3001543"/>
                </a:lnTo>
                <a:lnTo>
                  <a:pt x="473087" y="3107131"/>
                </a:lnTo>
                <a:lnTo>
                  <a:pt x="282105" y="3107131"/>
                </a:lnTo>
                <a:lnTo>
                  <a:pt x="282105" y="2994291"/>
                </a:lnTo>
                <a:lnTo>
                  <a:pt x="447814" y="2994291"/>
                </a:lnTo>
                <a:lnTo>
                  <a:pt x="448233" y="2994431"/>
                </a:lnTo>
                <a:lnTo>
                  <a:pt x="473087" y="3001543"/>
                </a:lnTo>
                <a:lnTo>
                  <a:pt x="473087" y="2988348"/>
                </a:lnTo>
                <a:lnTo>
                  <a:pt x="453682" y="2982785"/>
                </a:lnTo>
                <a:lnTo>
                  <a:pt x="452640" y="2982036"/>
                </a:lnTo>
                <a:lnTo>
                  <a:pt x="451358" y="2981591"/>
                </a:lnTo>
                <a:lnTo>
                  <a:pt x="278371" y="2981591"/>
                </a:lnTo>
                <a:lnTo>
                  <a:pt x="22174" y="2726652"/>
                </a:lnTo>
                <a:lnTo>
                  <a:pt x="15036" y="2715590"/>
                </a:lnTo>
                <a:lnTo>
                  <a:pt x="12661" y="2702991"/>
                </a:lnTo>
                <a:lnTo>
                  <a:pt x="15036" y="2690393"/>
                </a:lnTo>
                <a:lnTo>
                  <a:pt x="22174" y="2679331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31"/>
                </a:lnTo>
                <a:lnTo>
                  <a:pt x="289750" y="2907309"/>
                </a:lnTo>
                <a:lnTo>
                  <a:pt x="291376" y="2907995"/>
                </a:lnTo>
                <a:lnTo>
                  <a:pt x="449046" y="2907995"/>
                </a:lnTo>
                <a:lnTo>
                  <a:pt x="691654" y="2981642"/>
                </a:lnTo>
                <a:lnTo>
                  <a:pt x="701128" y="2986595"/>
                </a:lnTo>
                <a:lnTo>
                  <a:pt x="707758" y="2994634"/>
                </a:lnTo>
                <a:lnTo>
                  <a:pt x="710996" y="3004667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50"/>
                </a:lnTo>
                <a:lnTo>
                  <a:pt x="487400" y="2906369"/>
                </a:lnTo>
                <a:lnTo>
                  <a:pt x="487400" y="2902508"/>
                </a:lnTo>
                <a:lnTo>
                  <a:pt x="487400" y="2750921"/>
                </a:lnTo>
                <a:lnTo>
                  <a:pt x="704189" y="2750921"/>
                </a:lnTo>
                <a:lnTo>
                  <a:pt x="707034" y="2748076"/>
                </a:lnTo>
                <a:lnTo>
                  <a:pt x="707034" y="2741053"/>
                </a:lnTo>
                <a:lnTo>
                  <a:pt x="704189" y="2738221"/>
                </a:lnTo>
                <a:lnTo>
                  <a:pt x="487400" y="2738221"/>
                </a:lnTo>
                <a:lnTo>
                  <a:pt x="487400" y="2536926"/>
                </a:lnTo>
                <a:lnTo>
                  <a:pt x="470217" y="2495740"/>
                </a:lnTo>
                <a:lnTo>
                  <a:pt x="428802" y="2478646"/>
                </a:lnTo>
                <a:lnTo>
                  <a:pt x="312000" y="2478646"/>
                </a:lnTo>
                <a:lnTo>
                  <a:pt x="300443" y="2472156"/>
                </a:lnTo>
                <a:lnTo>
                  <a:pt x="285089" y="2463520"/>
                </a:lnTo>
                <a:lnTo>
                  <a:pt x="255358" y="2459647"/>
                </a:lnTo>
                <a:lnTo>
                  <a:pt x="226263" y="2466898"/>
                </a:lnTo>
                <a:lnTo>
                  <a:pt x="201231" y="2485148"/>
                </a:lnTo>
                <a:lnTo>
                  <a:pt x="200075" y="2486393"/>
                </a:lnTo>
                <a:lnTo>
                  <a:pt x="199478" y="2488044"/>
                </a:lnTo>
                <a:lnTo>
                  <a:pt x="199618" y="2491422"/>
                </a:lnTo>
                <a:lnTo>
                  <a:pt x="200367" y="2493010"/>
                </a:lnTo>
                <a:lnTo>
                  <a:pt x="311162" y="2594025"/>
                </a:lnTo>
                <a:lnTo>
                  <a:pt x="312699" y="2594572"/>
                </a:lnTo>
                <a:lnTo>
                  <a:pt x="315937" y="2594572"/>
                </a:lnTo>
                <a:lnTo>
                  <a:pt x="317639" y="2593873"/>
                </a:lnTo>
                <a:lnTo>
                  <a:pt x="318897" y="2592514"/>
                </a:lnTo>
                <a:lnTo>
                  <a:pt x="328383" y="2579979"/>
                </a:lnTo>
                <a:lnTo>
                  <a:pt x="328815" y="2579078"/>
                </a:lnTo>
                <a:lnTo>
                  <a:pt x="335114" y="2566047"/>
                </a:lnTo>
                <a:lnTo>
                  <a:pt x="338975" y="2551074"/>
                </a:lnTo>
                <a:lnTo>
                  <a:pt x="339839" y="2535415"/>
                </a:lnTo>
                <a:lnTo>
                  <a:pt x="338416" y="2523490"/>
                </a:lnTo>
                <a:lnTo>
                  <a:pt x="335267" y="2512072"/>
                </a:lnTo>
                <a:lnTo>
                  <a:pt x="330441" y="2501303"/>
                </a:lnTo>
                <a:lnTo>
                  <a:pt x="327113" y="2496134"/>
                </a:lnTo>
                <a:lnTo>
                  <a:pt x="327113" y="2536926"/>
                </a:lnTo>
                <a:lnTo>
                  <a:pt x="326656" y="2547582"/>
                </a:lnTo>
                <a:lnTo>
                  <a:pt x="324180" y="2558770"/>
                </a:lnTo>
                <a:lnTo>
                  <a:pt x="319811" y="2569337"/>
                </a:lnTo>
                <a:lnTo>
                  <a:pt x="313613" y="2579078"/>
                </a:lnTo>
                <a:lnTo>
                  <a:pt x="215125" y="2489276"/>
                </a:lnTo>
                <a:lnTo>
                  <a:pt x="236334" y="2476436"/>
                </a:lnTo>
                <a:lnTo>
                  <a:pt x="260172" y="2472156"/>
                </a:lnTo>
                <a:lnTo>
                  <a:pt x="284073" y="2476538"/>
                </a:lnTo>
                <a:lnTo>
                  <a:pt x="320979" y="2510663"/>
                </a:lnTo>
                <a:lnTo>
                  <a:pt x="327113" y="2536926"/>
                </a:lnTo>
                <a:lnTo>
                  <a:pt x="327113" y="2496134"/>
                </a:lnTo>
                <a:lnTo>
                  <a:pt x="324040" y="2491346"/>
                </a:lnTo>
                <a:lnTo>
                  <a:pt x="428802" y="2491346"/>
                </a:lnTo>
                <a:lnTo>
                  <a:pt x="446659" y="2494927"/>
                </a:lnTo>
                <a:lnTo>
                  <a:pt x="461238" y="2504706"/>
                </a:lnTo>
                <a:lnTo>
                  <a:pt x="471093" y="2519197"/>
                </a:lnTo>
                <a:lnTo>
                  <a:pt x="474700" y="2536926"/>
                </a:lnTo>
                <a:lnTo>
                  <a:pt x="474700" y="2902508"/>
                </a:lnTo>
                <a:lnTo>
                  <a:pt x="451218" y="2895396"/>
                </a:lnTo>
                <a:lnTo>
                  <a:pt x="450608" y="2895295"/>
                </a:lnTo>
                <a:lnTo>
                  <a:pt x="295770" y="2895295"/>
                </a:lnTo>
                <a:lnTo>
                  <a:pt x="76873" y="2670479"/>
                </a:lnTo>
                <a:lnTo>
                  <a:pt x="76136" y="2669984"/>
                </a:lnTo>
                <a:lnTo>
                  <a:pt x="62128" y="2660675"/>
                </a:lnTo>
                <a:lnTo>
                  <a:pt x="44970" y="2657411"/>
                </a:lnTo>
                <a:lnTo>
                  <a:pt x="27813" y="2660675"/>
                </a:lnTo>
                <a:lnTo>
                  <a:pt x="13068" y="2670479"/>
                </a:lnTo>
                <a:lnTo>
                  <a:pt x="3263" y="2685681"/>
                </a:lnTo>
                <a:lnTo>
                  <a:pt x="0" y="2703004"/>
                </a:lnTo>
                <a:lnTo>
                  <a:pt x="3289" y="2720327"/>
                </a:lnTo>
                <a:lnTo>
                  <a:pt x="13144" y="2735580"/>
                </a:lnTo>
                <a:lnTo>
                  <a:pt x="269405" y="2990583"/>
                </a:lnTo>
                <a:lnTo>
                  <a:pt x="269405" y="3116986"/>
                </a:lnTo>
                <a:lnTo>
                  <a:pt x="272249" y="3119831"/>
                </a:lnTo>
                <a:lnTo>
                  <a:pt x="482942" y="3119831"/>
                </a:lnTo>
                <a:lnTo>
                  <a:pt x="485787" y="3116986"/>
                </a:lnTo>
                <a:lnTo>
                  <a:pt x="485787" y="3107131"/>
                </a:lnTo>
                <a:lnTo>
                  <a:pt x="485787" y="3005175"/>
                </a:lnTo>
                <a:lnTo>
                  <a:pt x="674420" y="3059163"/>
                </a:lnTo>
                <a:lnTo>
                  <a:pt x="677976" y="3059658"/>
                </a:lnTo>
                <a:lnTo>
                  <a:pt x="688073" y="3059658"/>
                </a:lnTo>
                <a:lnTo>
                  <a:pt x="719416" y="3030194"/>
                </a:lnTo>
                <a:lnTo>
                  <a:pt x="722477" y="3018904"/>
                </a:lnTo>
                <a:lnTo>
                  <a:pt x="723582" y="3003029"/>
                </a:lnTo>
                <a:close/>
              </a:path>
              <a:path w="2799714" h="6235065">
                <a:moveTo>
                  <a:pt x="723582" y="543382"/>
                </a:moveTo>
                <a:lnTo>
                  <a:pt x="718820" y="528777"/>
                </a:lnTo>
                <a:lnTo>
                  <a:pt x="710996" y="519366"/>
                </a:lnTo>
                <a:lnTo>
                  <a:pt x="710996" y="545020"/>
                </a:lnTo>
                <a:lnTo>
                  <a:pt x="710222" y="555929"/>
                </a:lnTo>
                <a:lnTo>
                  <a:pt x="705205" y="574395"/>
                </a:lnTo>
                <a:lnTo>
                  <a:pt x="700620" y="580313"/>
                </a:lnTo>
                <a:lnTo>
                  <a:pt x="688136" y="587375"/>
                </a:lnTo>
                <a:lnTo>
                  <a:pt x="681075" y="588213"/>
                </a:lnTo>
                <a:lnTo>
                  <a:pt x="531926" y="545528"/>
                </a:lnTo>
                <a:lnTo>
                  <a:pt x="493890" y="534644"/>
                </a:lnTo>
                <a:lnTo>
                  <a:pt x="473087" y="528701"/>
                </a:lnTo>
                <a:lnTo>
                  <a:pt x="473087" y="541896"/>
                </a:lnTo>
                <a:lnTo>
                  <a:pt x="473087" y="647484"/>
                </a:lnTo>
                <a:lnTo>
                  <a:pt x="282105" y="647484"/>
                </a:lnTo>
                <a:lnTo>
                  <a:pt x="282105" y="534644"/>
                </a:lnTo>
                <a:lnTo>
                  <a:pt x="447814" y="534644"/>
                </a:lnTo>
                <a:lnTo>
                  <a:pt x="448233" y="534784"/>
                </a:lnTo>
                <a:lnTo>
                  <a:pt x="473087" y="541896"/>
                </a:lnTo>
                <a:lnTo>
                  <a:pt x="473087" y="528701"/>
                </a:lnTo>
                <a:lnTo>
                  <a:pt x="453682" y="523138"/>
                </a:lnTo>
                <a:lnTo>
                  <a:pt x="452640" y="522389"/>
                </a:lnTo>
                <a:lnTo>
                  <a:pt x="451358" y="521944"/>
                </a:lnTo>
                <a:lnTo>
                  <a:pt x="278371" y="521944"/>
                </a:lnTo>
                <a:lnTo>
                  <a:pt x="22174" y="266992"/>
                </a:lnTo>
                <a:lnTo>
                  <a:pt x="15036" y="255930"/>
                </a:lnTo>
                <a:lnTo>
                  <a:pt x="12661" y="243344"/>
                </a:lnTo>
                <a:lnTo>
                  <a:pt x="15036" y="230746"/>
                </a:lnTo>
                <a:lnTo>
                  <a:pt x="22174" y="219684"/>
                </a:lnTo>
                <a:lnTo>
                  <a:pt x="32715" y="212674"/>
                </a:lnTo>
                <a:lnTo>
                  <a:pt x="44970" y="210337"/>
                </a:lnTo>
                <a:lnTo>
                  <a:pt x="57238" y="212674"/>
                </a:lnTo>
                <a:lnTo>
                  <a:pt x="67767" y="219684"/>
                </a:lnTo>
                <a:lnTo>
                  <a:pt x="289750" y="447662"/>
                </a:lnTo>
                <a:lnTo>
                  <a:pt x="291376" y="448348"/>
                </a:lnTo>
                <a:lnTo>
                  <a:pt x="449046" y="448348"/>
                </a:lnTo>
                <a:lnTo>
                  <a:pt x="691654" y="521995"/>
                </a:lnTo>
                <a:lnTo>
                  <a:pt x="701128" y="526948"/>
                </a:lnTo>
                <a:lnTo>
                  <a:pt x="707758" y="534987"/>
                </a:lnTo>
                <a:lnTo>
                  <a:pt x="710996" y="545020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803"/>
                </a:lnTo>
                <a:lnTo>
                  <a:pt x="487400" y="446722"/>
                </a:lnTo>
                <a:lnTo>
                  <a:pt x="487400" y="442861"/>
                </a:lnTo>
                <a:lnTo>
                  <a:pt x="487400" y="291274"/>
                </a:lnTo>
                <a:lnTo>
                  <a:pt x="704189" y="291274"/>
                </a:lnTo>
                <a:lnTo>
                  <a:pt x="707034" y="288429"/>
                </a:lnTo>
                <a:lnTo>
                  <a:pt x="707034" y="281406"/>
                </a:lnTo>
                <a:lnTo>
                  <a:pt x="704189" y="278574"/>
                </a:lnTo>
                <a:lnTo>
                  <a:pt x="487400" y="278574"/>
                </a:lnTo>
                <a:lnTo>
                  <a:pt x="487400" y="77279"/>
                </a:lnTo>
                <a:lnTo>
                  <a:pt x="482790" y="54610"/>
                </a:lnTo>
                <a:lnTo>
                  <a:pt x="470217" y="36080"/>
                </a:lnTo>
                <a:lnTo>
                  <a:pt x="463677" y="31699"/>
                </a:lnTo>
                <a:lnTo>
                  <a:pt x="451586" y="23583"/>
                </a:lnTo>
                <a:lnTo>
                  <a:pt x="428802" y="18999"/>
                </a:lnTo>
                <a:lnTo>
                  <a:pt x="312000" y="18999"/>
                </a:lnTo>
                <a:lnTo>
                  <a:pt x="300443" y="12509"/>
                </a:lnTo>
                <a:lnTo>
                  <a:pt x="285089" y="3873"/>
                </a:lnTo>
                <a:lnTo>
                  <a:pt x="255358" y="0"/>
                </a:lnTo>
                <a:lnTo>
                  <a:pt x="226263" y="7251"/>
                </a:lnTo>
                <a:lnTo>
                  <a:pt x="201231" y="25501"/>
                </a:lnTo>
                <a:lnTo>
                  <a:pt x="200075" y="26746"/>
                </a:lnTo>
                <a:lnTo>
                  <a:pt x="199478" y="28397"/>
                </a:lnTo>
                <a:lnTo>
                  <a:pt x="199618" y="31775"/>
                </a:lnTo>
                <a:lnTo>
                  <a:pt x="200367" y="33362"/>
                </a:lnTo>
                <a:lnTo>
                  <a:pt x="311162" y="134378"/>
                </a:lnTo>
                <a:lnTo>
                  <a:pt x="312699" y="134924"/>
                </a:lnTo>
                <a:lnTo>
                  <a:pt x="315937" y="134924"/>
                </a:lnTo>
                <a:lnTo>
                  <a:pt x="317639" y="134226"/>
                </a:lnTo>
                <a:lnTo>
                  <a:pt x="318897" y="132867"/>
                </a:lnTo>
                <a:lnTo>
                  <a:pt x="328383" y="120332"/>
                </a:lnTo>
                <a:lnTo>
                  <a:pt x="328815" y="119430"/>
                </a:lnTo>
                <a:lnTo>
                  <a:pt x="335114" y="106400"/>
                </a:lnTo>
                <a:lnTo>
                  <a:pt x="338975" y="91427"/>
                </a:lnTo>
                <a:lnTo>
                  <a:pt x="339839" y="75768"/>
                </a:lnTo>
                <a:lnTo>
                  <a:pt x="338416" y="63830"/>
                </a:lnTo>
                <a:lnTo>
                  <a:pt x="335267" y="52412"/>
                </a:lnTo>
                <a:lnTo>
                  <a:pt x="330441" y="41656"/>
                </a:lnTo>
                <a:lnTo>
                  <a:pt x="327113" y="36487"/>
                </a:lnTo>
                <a:lnTo>
                  <a:pt x="327113" y="77279"/>
                </a:lnTo>
                <a:lnTo>
                  <a:pt x="326656" y="87922"/>
                </a:lnTo>
                <a:lnTo>
                  <a:pt x="324180" y="99123"/>
                </a:lnTo>
                <a:lnTo>
                  <a:pt x="319811" y="109689"/>
                </a:lnTo>
                <a:lnTo>
                  <a:pt x="313613" y="119430"/>
                </a:lnTo>
                <a:lnTo>
                  <a:pt x="215125" y="29629"/>
                </a:lnTo>
                <a:lnTo>
                  <a:pt x="236334" y="16789"/>
                </a:lnTo>
                <a:lnTo>
                  <a:pt x="260172" y="12509"/>
                </a:lnTo>
                <a:lnTo>
                  <a:pt x="284073" y="16891"/>
                </a:lnTo>
                <a:lnTo>
                  <a:pt x="320979" y="51015"/>
                </a:lnTo>
                <a:lnTo>
                  <a:pt x="327113" y="77279"/>
                </a:lnTo>
                <a:lnTo>
                  <a:pt x="327113" y="36487"/>
                </a:lnTo>
                <a:lnTo>
                  <a:pt x="324040" y="31699"/>
                </a:lnTo>
                <a:lnTo>
                  <a:pt x="428802" y="31699"/>
                </a:lnTo>
                <a:lnTo>
                  <a:pt x="446659" y="35280"/>
                </a:lnTo>
                <a:lnTo>
                  <a:pt x="461238" y="45059"/>
                </a:lnTo>
                <a:lnTo>
                  <a:pt x="471093" y="59550"/>
                </a:lnTo>
                <a:lnTo>
                  <a:pt x="474700" y="77279"/>
                </a:lnTo>
                <a:lnTo>
                  <a:pt x="474700" y="442861"/>
                </a:lnTo>
                <a:lnTo>
                  <a:pt x="451218" y="435749"/>
                </a:lnTo>
                <a:lnTo>
                  <a:pt x="450608" y="435648"/>
                </a:lnTo>
                <a:lnTo>
                  <a:pt x="295770" y="435648"/>
                </a:lnTo>
                <a:lnTo>
                  <a:pt x="76873" y="210832"/>
                </a:lnTo>
                <a:lnTo>
                  <a:pt x="76136" y="210337"/>
                </a:lnTo>
                <a:lnTo>
                  <a:pt x="62128" y="201028"/>
                </a:lnTo>
                <a:lnTo>
                  <a:pt x="44970" y="197764"/>
                </a:lnTo>
                <a:lnTo>
                  <a:pt x="27813" y="201028"/>
                </a:lnTo>
                <a:lnTo>
                  <a:pt x="13068" y="210832"/>
                </a:lnTo>
                <a:lnTo>
                  <a:pt x="3263" y="226034"/>
                </a:lnTo>
                <a:lnTo>
                  <a:pt x="0" y="243344"/>
                </a:lnTo>
                <a:lnTo>
                  <a:pt x="3289" y="260680"/>
                </a:lnTo>
                <a:lnTo>
                  <a:pt x="13144" y="275932"/>
                </a:lnTo>
                <a:lnTo>
                  <a:pt x="269405" y="530936"/>
                </a:lnTo>
                <a:lnTo>
                  <a:pt x="269405" y="657339"/>
                </a:lnTo>
                <a:lnTo>
                  <a:pt x="272249" y="660184"/>
                </a:lnTo>
                <a:lnTo>
                  <a:pt x="482942" y="660184"/>
                </a:lnTo>
                <a:lnTo>
                  <a:pt x="485787" y="657339"/>
                </a:lnTo>
                <a:lnTo>
                  <a:pt x="485787" y="647484"/>
                </a:lnTo>
                <a:lnTo>
                  <a:pt x="485787" y="545528"/>
                </a:lnTo>
                <a:lnTo>
                  <a:pt x="674420" y="599516"/>
                </a:lnTo>
                <a:lnTo>
                  <a:pt x="677976" y="600011"/>
                </a:lnTo>
                <a:lnTo>
                  <a:pt x="688073" y="600011"/>
                </a:lnTo>
                <a:lnTo>
                  <a:pt x="719416" y="570547"/>
                </a:lnTo>
                <a:lnTo>
                  <a:pt x="722477" y="559257"/>
                </a:lnTo>
                <a:lnTo>
                  <a:pt x="723582" y="543382"/>
                </a:lnTo>
                <a:close/>
              </a:path>
              <a:path w="2799714" h="6235065">
                <a:moveTo>
                  <a:pt x="723912" y="3932809"/>
                </a:moveTo>
                <a:lnTo>
                  <a:pt x="720661" y="3915511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25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51"/>
                </a:lnTo>
                <a:lnTo>
                  <a:pt x="678942" y="3899814"/>
                </a:lnTo>
                <a:lnTo>
                  <a:pt x="691210" y="3902151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14"/>
                </a:lnTo>
                <a:lnTo>
                  <a:pt x="696112" y="3890505"/>
                </a:lnTo>
                <a:lnTo>
                  <a:pt x="678942" y="3887228"/>
                </a:lnTo>
                <a:lnTo>
                  <a:pt x="661784" y="3890505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27"/>
                </a:lnTo>
                <a:lnTo>
                  <a:pt x="262674" y="3734536"/>
                </a:lnTo>
                <a:lnTo>
                  <a:pt x="277266" y="3724757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33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15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523544" y="3722827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67"/>
                </a:lnTo>
                <a:lnTo>
                  <a:pt x="399732" y="3788600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29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66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28"/>
                </a:lnTo>
                <a:lnTo>
                  <a:pt x="468553" y="3689477"/>
                </a:lnTo>
                <a:lnTo>
                  <a:pt x="438835" y="3693350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61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32"/>
                </a:lnTo>
                <a:lnTo>
                  <a:pt x="5092" y="4218254"/>
                </a:lnTo>
                <a:lnTo>
                  <a:pt x="330" y="4232859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57"/>
                </a:lnTo>
                <a:lnTo>
                  <a:pt x="723912" y="3932809"/>
                </a:lnTo>
                <a:close/>
              </a:path>
              <a:path w="2799714" h="6235065">
                <a:moveTo>
                  <a:pt x="723912" y="1473161"/>
                </a:moveTo>
                <a:lnTo>
                  <a:pt x="720661" y="1455864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60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17"/>
                </a:lnTo>
                <a:lnTo>
                  <a:pt x="22783" y="1756778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67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67"/>
                </a:lnTo>
                <a:lnTo>
                  <a:pt x="696112" y="1430858"/>
                </a:lnTo>
                <a:lnTo>
                  <a:pt x="678942" y="1427581"/>
                </a:lnTo>
                <a:lnTo>
                  <a:pt x="661784" y="1430858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80"/>
                </a:lnTo>
                <a:lnTo>
                  <a:pt x="262674" y="1274889"/>
                </a:lnTo>
                <a:lnTo>
                  <a:pt x="277266" y="1265110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85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57"/>
                </a:lnTo>
                <a:lnTo>
                  <a:pt x="405015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523544" y="1263180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45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81"/>
                </a:lnTo>
                <a:lnTo>
                  <a:pt x="468553" y="1229829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13"/>
                </a:lnTo>
                <a:lnTo>
                  <a:pt x="253695" y="1265910"/>
                </a:lnTo>
                <a:lnTo>
                  <a:pt x="241122" y="1284439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85"/>
                </a:lnTo>
                <a:lnTo>
                  <a:pt x="5092" y="1758607"/>
                </a:lnTo>
                <a:lnTo>
                  <a:pt x="330" y="1773212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510"/>
                </a:lnTo>
                <a:lnTo>
                  <a:pt x="723912" y="1473161"/>
                </a:lnTo>
                <a:close/>
              </a:path>
              <a:path w="2799714" h="6235065">
                <a:moveTo>
                  <a:pt x="1575447" y="6078283"/>
                </a:moveTo>
                <a:lnTo>
                  <a:pt x="1572133" y="6060668"/>
                </a:lnTo>
                <a:lnTo>
                  <a:pt x="1562836" y="6046190"/>
                </a:lnTo>
                <a:lnTo>
                  <a:pt x="1562836" y="6078334"/>
                </a:lnTo>
                <a:lnTo>
                  <a:pt x="1560360" y="6091212"/>
                </a:lnTo>
                <a:lnTo>
                  <a:pt x="1553057" y="6102540"/>
                </a:lnTo>
                <a:lnTo>
                  <a:pt x="1542313" y="6109728"/>
                </a:lnTo>
                <a:lnTo>
                  <a:pt x="1529816" y="6112116"/>
                </a:lnTo>
                <a:lnTo>
                  <a:pt x="1517332" y="6109716"/>
                </a:lnTo>
                <a:lnTo>
                  <a:pt x="1506613" y="6102540"/>
                </a:lnTo>
                <a:lnTo>
                  <a:pt x="1254379" y="5800382"/>
                </a:lnTo>
                <a:lnTo>
                  <a:pt x="1553514" y="6054433"/>
                </a:lnTo>
                <a:lnTo>
                  <a:pt x="1560537" y="6065545"/>
                </a:lnTo>
                <a:lnTo>
                  <a:pt x="1562836" y="6078334"/>
                </a:lnTo>
                <a:lnTo>
                  <a:pt x="1562836" y="6046190"/>
                </a:lnTo>
                <a:lnTo>
                  <a:pt x="1562188" y="6045174"/>
                </a:lnTo>
                <a:lnTo>
                  <a:pt x="1273975" y="5800382"/>
                </a:lnTo>
                <a:lnTo>
                  <a:pt x="1206055" y="5742686"/>
                </a:lnTo>
                <a:lnTo>
                  <a:pt x="1205915" y="5742660"/>
                </a:lnTo>
                <a:lnTo>
                  <a:pt x="1205509" y="5742356"/>
                </a:lnTo>
                <a:lnTo>
                  <a:pt x="1204023" y="5741644"/>
                </a:lnTo>
                <a:lnTo>
                  <a:pt x="1203439" y="5741492"/>
                </a:lnTo>
                <a:lnTo>
                  <a:pt x="1203312" y="5741390"/>
                </a:lnTo>
                <a:lnTo>
                  <a:pt x="1075944" y="5718962"/>
                </a:lnTo>
                <a:lnTo>
                  <a:pt x="1079309" y="5577421"/>
                </a:lnTo>
                <a:lnTo>
                  <a:pt x="1076528" y="5574512"/>
                </a:lnTo>
                <a:lnTo>
                  <a:pt x="1073023" y="5574423"/>
                </a:lnTo>
                <a:lnTo>
                  <a:pt x="1068997" y="5574411"/>
                </a:lnTo>
                <a:lnTo>
                  <a:pt x="1066609" y="5577129"/>
                </a:lnTo>
                <a:lnTo>
                  <a:pt x="1063231" y="5718962"/>
                </a:lnTo>
                <a:lnTo>
                  <a:pt x="1063231" y="5724652"/>
                </a:lnTo>
                <a:lnTo>
                  <a:pt x="1067892" y="5730316"/>
                </a:lnTo>
                <a:lnTo>
                  <a:pt x="1068095" y="5730468"/>
                </a:lnTo>
                <a:lnTo>
                  <a:pt x="1198664" y="5753468"/>
                </a:lnTo>
                <a:lnTo>
                  <a:pt x="1497164" y="6111024"/>
                </a:lnTo>
                <a:lnTo>
                  <a:pt x="1504302" y="6117120"/>
                </a:lnTo>
                <a:lnTo>
                  <a:pt x="1512239" y="6121539"/>
                </a:lnTo>
                <a:lnTo>
                  <a:pt x="1520863" y="6124232"/>
                </a:lnTo>
                <a:lnTo>
                  <a:pt x="1529842" y="6125134"/>
                </a:lnTo>
                <a:lnTo>
                  <a:pt x="1538871" y="6124232"/>
                </a:lnTo>
                <a:lnTo>
                  <a:pt x="1572133" y="6095911"/>
                </a:lnTo>
                <a:lnTo>
                  <a:pt x="1575447" y="6078283"/>
                </a:lnTo>
                <a:close/>
              </a:path>
              <a:path w="2799714" h="6235065">
                <a:moveTo>
                  <a:pt x="1575447" y="3560546"/>
                </a:moveTo>
                <a:lnTo>
                  <a:pt x="1572133" y="3542919"/>
                </a:lnTo>
                <a:lnTo>
                  <a:pt x="1562836" y="3528453"/>
                </a:lnTo>
                <a:lnTo>
                  <a:pt x="1562836" y="3560597"/>
                </a:lnTo>
                <a:lnTo>
                  <a:pt x="1560360" y="3573475"/>
                </a:lnTo>
                <a:lnTo>
                  <a:pt x="1553057" y="3584803"/>
                </a:lnTo>
                <a:lnTo>
                  <a:pt x="1542313" y="3591991"/>
                </a:lnTo>
                <a:lnTo>
                  <a:pt x="1529816" y="3594379"/>
                </a:lnTo>
                <a:lnTo>
                  <a:pt x="1517332" y="3591979"/>
                </a:lnTo>
                <a:lnTo>
                  <a:pt x="1506613" y="3584803"/>
                </a:lnTo>
                <a:lnTo>
                  <a:pt x="1254379" y="3282645"/>
                </a:lnTo>
                <a:lnTo>
                  <a:pt x="1553514" y="3536696"/>
                </a:lnTo>
                <a:lnTo>
                  <a:pt x="1560537" y="3547808"/>
                </a:lnTo>
                <a:lnTo>
                  <a:pt x="1562836" y="3560597"/>
                </a:lnTo>
                <a:lnTo>
                  <a:pt x="1562836" y="3528453"/>
                </a:lnTo>
                <a:lnTo>
                  <a:pt x="1562188" y="3527437"/>
                </a:lnTo>
                <a:lnTo>
                  <a:pt x="1273975" y="3282645"/>
                </a:lnTo>
                <a:lnTo>
                  <a:pt x="1206055" y="3224949"/>
                </a:lnTo>
                <a:lnTo>
                  <a:pt x="1205915" y="3224923"/>
                </a:lnTo>
                <a:lnTo>
                  <a:pt x="1205509" y="3224619"/>
                </a:lnTo>
                <a:lnTo>
                  <a:pt x="1204023" y="3223907"/>
                </a:lnTo>
                <a:lnTo>
                  <a:pt x="1203439" y="3223755"/>
                </a:lnTo>
                <a:lnTo>
                  <a:pt x="1203312" y="3223653"/>
                </a:lnTo>
                <a:lnTo>
                  <a:pt x="1075944" y="3201225"/>
                </a:lnTo>
                <a:lnTo>
                  <a:pt x="1079309" y="3059684"/>
                </a:lnTo>
                <a:lnTo>
                  <a:pt x="1076528" y="3056775"/>
                </a:lnTo>
                <a:lnTo>
                  <a:pt x="1073023" y="3056686"/>
                </a:lnTo>
                <a:lnTo>
                  <a:pt x="1068997" y="3056674"/>
                </a:lnTo>
                <a:lnTo>
                  <a:pt x="1066609" y="3059392"/>
                </a:lnTo>
                <a:lnTo>
                  <a:pt x="1063231" y="3201225"/>
                </a:lnTo>
                <a:lnTo>
                  <a:pt x="1063231" y="3206915"/>
                </a:lnTo>
                <a:lnTo>
                  <a:pt x="1067892" y="3212579"/>
                </a:lnTo>
                <a:lnTo>
                  <a:pt x="1068095" y="3212731"/>
                </a:lnTo>
                <a:lnTo>
                  <a:pt x="1198664" y="3235731"/>
                </a:lnTo>
                <a:lnTo>
                  <a:pt x="1497164" y="3593287"/>
                </a:lnTo>
                <a:lnTo>
                  <a:pt x="1504302" y="3599383"/>
                </a:lnTo>
                <a:lnTo>
                  <a:pt x="1512239" y="3603802"/>
                </a:lnTo>
                <a:lnTo>
                  <a:pt x="1520863" y="3606495"/>
                </a:lnTo>
                <a:lnTo>
                  <a:pt x="1529842" y="3607397"/>
                </a:lnTo>
                <a:lnTo>
                  <a:pt x="1538871" y="3606495"/>
                </a:lnTo>
                <a:lnTo>
                  <a:pt x="1572133" y="3578161"/>
                </a:lnTo>
                <a:lnTo>
                  <a:pt x="1575447" y="3560546"/>
                </a:lnTo>
                <a:close/>
              </a:path>
              <a:path w="2799714" h="6235065">
                <a:moveTo>
                  <a:pt x="1575447" y="1042809"/>
                </a:moveTo>
                <a:lnTo>
                  <a:pt x="1572133" y="1025182"/>
                </a:lnTo>
                <a:lnTo>
                  <a:pt x="1562836" y="1010716"/>
                </a:lnTo>
                <a:lnTo>
                  <a:pt x="1562836" y="1042860"/>
                </a:lnTo>
                <a:lnTo>
                  <a:pt x="1560360" y="1055738"/>
                </a:lnTo>
                <a:lnTo>
                  <a:pt x="1553057" y="1067066"/>
                </a:lnTo>
                <a:lnTo>
                  <a:pt x="1542313" y="1074254"/>
                </a:lnTo>
                <a:lnTo>
                  <a:pt x="1529816" y="1076642"/>
                </a:lnTo>
                <a:lnTo>
                  <a:pt x="1517332" y="1074242"/>
                </a:lnTo>
                <a:lnTo>
                  <a:pt x="1506613" y="1067066"/>
                </a:lnTo>
                <a:lnTo>
                  <a:pt x="1254379" y="764908"/>
                </a:lnTo>
                <a:lnTo>
                  <a:pt x="1553514" y="1018959"/>
                </a:lnTo>
                <a:lnTo>
                  <a:pt x="1560537" y="1030071"/>
                </a:lnTo>
                <a:lnTo>
                  <a:pt x="1562836" y="1042860"/>
                </a:lnTo>
                <a:lnTo>
                  <a:pt x="1562836" y="1010716"/>
                </a:lnTo>
                <a:lnTo>
                  <a:pt x="1562188" y="1009700"/>
                </a:lnTo>
                <a:lnTo>
                  <a:pt x="1273975" y="764908"/>
                </a:lnTo>
                <a:lnTo>
                  <a:pt x="1206055" y="707212"/>
                </a:lnTo>
                <a:lnTo>
                  <a:pt x="1205915" y="707186"/>
                </a:lnTo>
                <a:lnTo>
                  <a:pt x="1205509" y="706882"/>
                </a:lnTo>
                <a:lnTo>
                  <a:pt x="1204023" y="706170"/>
                </a:lnTo>
                <a:lnTo>
                  <a:pt x="1203439" y="706018"/>
                </a:lnTo>
                <a:lnTo>
                  <a:pt x="1203312" y="705916"/>
                </a:lnTo>
                <a:lnTo>
                  <a:pt x="1075944" y="683488"/>
                </a:lnTo>
                <a:lnTo>
                  <a:pt x="1079309" y="541947"/>
                </a:lnTo>
                <a:lnTo>
                  <a:pt x="1076528" y="539038"/>
                </a:lnTo>
                <a:lnTo>
                  <a:pt x="1073023" y="538949"/>
                </a:lnTo>
                <a:lnTo>
                  <a:pt x="1068997" y="538937"/>
                </a:lnTo>
                <a:lnTo>
                  <a:pt x="1066609" y="541655"/>
                </a:lnTo>
                <a:lnTo>
                  <a:pt x="1063231" y="683488"/>
                </a:lnTo>
                <a:lnTo>
                  <a:pt x="1063231" y="689178"/>
                </a:lnTo>
                <a:lnTo>
                  <a:pt x="1067892" y="694842"/>
                </a:lnTo>
                <a:lnTo>
                  <a:pt x="1068095" y="694994"/>
                </a:lnTo>
                <a:lnTo>
                  <a:pt x="1198664" y="717994"/>
                </a:lnTo>
                <a:lnTo>
                  <a:pt x="1497164" y="1075550"/>
                </a:lnTo>
                <a:lnTo>
                  <a:pt x="1504302" y="1081646"/>
                </a:lnTo>
                <a:lnTo>
                  <a:pt x="1512239" y="1086065"/>
                </a:lnTo>
                <a:lnTo>
                  <a:pt x="1520863" y="1088758"/>
                </a:lnTo>
                <a:lnTo>
                  <a:pt x="1529842" y="1089660"/>
                </a:lnTo>
                <a:lnTo>
                  <a:pt x="1538871" y="1088758"/>
                </a:lnTo>
                <a:lnTo>
                  <a:pt x="1572133" y="1060424"/>
                </a:lnTo>
                <a:lnTo>
                  <a:pt x="1575447" y="1042809"/>
                </a:lnTo>
                <a:close/>
              </a:path>
              <a:path w="2799714" h="6235065">
                <a:moveTo>
                  <a:pt x="1624368" y="4260037"/>
                </a:moveTo>
                <a:lnTo>
                  <a:pt x="1615376" y="4214279"/>
                </a:lnTo>
                <a:lnTo>
                  <a:pt x="1611668" y="4208627"/>
                </a:lnTo>
                <a:lnTo>
                  <a:pt x="1611668" y="4260037"/>
                </a:lnTo>
                <a:lnTo>
                  <a:pt x="1603679" y="4300867"/>
                </a:lnTo>
                <a:lnTo>
                  <a:pt x="1581899" y="4334230"/>
                </a:lnTo>
                <a:lnTo>
                  <a:pt x="1549615" y="4356747"/>
                </a:lnTo>
                <a:lnTo>
                  <a:pt x="1510144" y="4365002"/>
                </a:lnTo>
                <a:lnTo>
                  <a:pt x="1470660" y="4356747"/>
                </a:lnTo>
                <a:lnTo>
                  <a:pt x="1461579" y="4350410"/>
                </a:lnTo>
                <a:lnTo>
                  <a:pt x="1438389" y="4334230"/>
                </a:lnTo>
                <a:lnTo>
                  <a:pt x="1416608" y="4300867"/>
                </a:lnTo>
                <a:lnTo>
                  <a:pt x="1408620" y="4260037"/>
                </a:lnTo>
                <a:lnTo>
                  <a:pt x="1416608" y="4219219"/>
                </a:lnTo>
                <a:lnTo>
                  <a:pt x="1438389" y="4185856"/>
                </a:lnTo>
                <a:lnTo>
                  <a:pt x="1470660" y="4163339"/>
                </a:lnTo>
                <a:lnTo>
                  <a:pt x="1510144" y="4155071"/>
                </a:lnTo>
                <a:lnTo>
                  <a:pt x="1549615" y="4163339"/>
                </a:lnTo>
                <a:lnTo>
                  <a:pt x="1581899" y="4185856"/>
                </a:lnTo>
                <a:lnTo>
                  <a:pt x="1603679" y="4219219"/>
                </a:lnTo>
                <a:lnTo>
                  <a:pt x="1611668" y="4260037"/>
                </a:lnTo>
                <a:lnTo>
                  <a:pt x="1611668" y="4208627"/>
                </a:lnTo>
                <a:lnTo>
                  <a:pt x="1590865" y="4176877"/>
                </a:lnTo>
                <a:lnTo>
                  <a:pt x="1559509" y="4155071"/>
                </a:lnTo>
                <a:lnTo>
                  <a:pt x="1554556" y="4151642"/>
                </a:lnTo>
                <a:lnTo>
                  <a:pt x="1510144" y="4142371"/>
                </a:lnTo>
                <a:lnTo>
                  <a:pt x="1465719" y="4151642"/>
                </a:lnTo>
                <a:lnTo>
                  <a:pt x="1429410" y="4176877"/>
                </a:lnTo>
                <a:lnTo>
                  <a:pt x="1404912" y="4214279"/>
                </a:lnTo>
                <a:lnTo>
                  <a:pt x="1395920" y="4260037"/>
                </a:lnTo>
                <a:lnTo>
                  <a:pt x="1398092" y="4282872"/>
                </a:lnTo>
                <a:lnTo>
                  <a:pt x="1404327" y="4304220"/>
                </a:lnTo>
                <a:lnTo>
                  <a:pt x="1414195" y="4323664"/>
                </a:lnTo>
                <a:lnTo>
                  <a:pt x="1427276" y="4340771"/>
                </a:lnTo>
                <a:lnTo>
                  <a:pt x="1384185" y="4377385"/>
                </a:lnTo>
                <a:lnTo>
                  <a:pt x="1384185" y="4394035"/>
                </a:lnTo>
                <a:lnTo>
                  <a:pt x="1131951" y="4696193"/>
                </a:lnTo>
                <a:lnTo>
                  <a:pt x="1121206" y="4703381"/>
                </a:lnTo>
                <a:lnTo>
                  <a:pt x="1108722" y="4705769"/>
                </a:lnTo>
                <a:lnTo>
                  <a:pt x="1096238" y="4703369"/>
                </a:lnTo>
                <a:lnTo>
                  <a:pt x="1085494" y="4696193"/>
                </a:lnTo>
                <a:lnTo>
                  <a:pt x="1078191" y="4684865"/>
                </a:lnTo>
                <a:lnTo>
                  <a:pt x="1075715" y="4671987"/>
                </a:lnTo>
                <a:lnTo>
                  <a:pt x="1078001" y="4659198"/>
                </a:lnTo>
                <a:lnTo>
                  <a:pt x="1085037" y="4648098"/>
                </a:lnTo>
                <a:lnTo>
                  <a:pt x="1384185" y="4394035"/>
                </a:lnTo>
                <a:lnTo>
                  <a:pt x="1384185" y="4377385"/>
                </a:lnTo>
                <a:lnTo>
                  <a:pt x="1076363" y="4638840"/>
                </a:lnTo>
                <a:lnTo>
                  <a:pt x="1066419" y="4654321"/>
                </a:lnTo>
                <a:lnTo>
                  <a:pt x="1063117" y="4671936"/>
                </a:lnTo>
                <a:lnTo>
                  <a:pt x="1066419" y="4689564"/>
                </a:lnTo>
                <a:lnTo>
                  <a:pt x="1099693" y="4717885"/>
                </a:lnTo>
                <a:lnTo>
                  <a:pt x="1108722" y="4718786"/>
                </a:lnTo>
                <a:lnTo>
                  <a:pt x="1117739" y="4717885"/>
                </a:lnTo>
                <a:lnTo>
                  <a:pt x="1400695" y="4394035"/>
                </a:lnTo>
                <a:lnTo>
                  <a:pt x="1437119" y="4350410"/>
                </a:lnTo>
                <a:lnTo>
                  <a:pt x="1452994" y="4361866"/>
                </a:lnTo>
                <a:lnTo>
                  <a:pt x="1470660" y="4370438"/>
                </a:lnTo>
                <a:lnTo>
                  <a:pt x="1489811" y="4375836"/>
                </a:lnTo>
                <a:lnTo>
                  <a:pt x="1510144" y="4377702"/>
                </a:lnTo>
                <a:lnTo>
                  <a:pt x="1554556" y="4368444"/>
                </a:lnTo>
                <a:lnTo>
                  <a:pt x="1559509" y="4365002"/>
                </a:lnTo>
                <a:lnTo>
                  <a:pt x="1590865" y="4343209"/>
                </a:lnTo>
                <a:lnTo>
                  <a:pt x="1615376" y="4305808"/>
                </a:lnTo>
                <a:lnTo>
                  <a:pt x="1624368" y="4260037"/>
                </a:lnTo>
                <a:close/>
              </a:path>
              <a:path w="2799714" h="6235065">
                <a:moveTo>
                  <a:pt x="1624368" y="1742300"/>
                </a:moveTo>
                <a:lnTo>
                  <a:pt x="1615376" y="1696542"/>
                </a:lnTo>
                <a:lnTo>
                  <a:pt x="1611668" y="1690890"/>
                </a:lnTo>
                <a:lnTo>
                  <a:pt x="1611668" y="1742300"/>
                </a:lnTo>
                <a:lnTo>
                  <a:pt x="1603679" y="1783130"/>
                </a:lnTo>
                <a:lnTo>
                  <a:pt x="1581899" y="1816493"/>
                </a:lnTo>
                <a:lnTo>
                  <a:pt x="1549615" y="1839010"/>
                </a:lnTo>
                <a:lnTo>
                  <a:pt x="1510144" y="1847265"/>
                </a:lnTo>
                <a:lnTo>
                  <a:pt x="1470660" y="1839010"/>
                </a:lnTo>
                <a:lnTo>
                  <a:pt x="1461579" y="1832673"/>
                </a:lnTo>
                <a:lnTo>
                  <a:pt x="1438389" y="1816493"/>
                </a:lnTo>
                <a:lnTo>
                  <a:pt x="1416608" y="1783130"/>
                </a:lnTo>
                <a:lnTo>
                  <a:pt x="1408620" y="1742300"/>
                </a:lnTo>
                <a:lnTo>
                  <a:pt x="1416608" y="1701482"/>
                </a:lnTo>
                <a:lnTo>
                  <a:pt x="1438389" y="1668119"/>
                </a:lnTo>
                <a:lnTo>
                  <a:pt x="1470660" y="1645602"/>
                </a:lnTo>
                <a:lnTo>
                  <a:pt x="1510144" y="1637334"/>
                </a:lnTo>
                <a:lnTo>
                  <a:pt x="1549615" y="1645602"/>
                </a:lnTo>
                <a:lnTo>
                  <a:pt x="1581899" y="1668119"/>
                </a:lnTo>
                <a:lnTo>
                  <a:pt x="1603679" y="1701482"/>
                </a:lnTo>
                <a:lnTo>
                  <a:pt x="1611668" y="1742300"/>
                </a:lnTo>
                <a:lnTo>
                  <a:pt x="1611668" y="1690890"/>
                </a:lnTo>
                <a:lnTo>
                  <a:pt x="1590865" y="1659140"/>
                </a:lnTo>
                <a:lnTo>
                  <a:pt x="1559509" y="1637334"/>
                </a:lnTo>
                <a:lnTo>
                  <a:pt x="1554556" y="1633905"/>
                </a:lnTo>
                <a:lnTo>
                  <a:pt x="1510144" y="1624634"/>
                </a:lnTo>
                <a:lnTo>
                  <a:pt x="1465719" y="1633905"/>
                </a:lnTo>
                <a:lnTo>
                  <a:pt x="1429410" y="1659140"/>
                </a:lnTo>
                <a:lnTo>
                  <a:pt x="1404912" y="1696542"/>
                </a:lnTo>
                <a:lnTo>
                  <a:pt x="1395920" y="1742300"/>
                </a:lnTo>
                <a:lnTo>
                  <a:pt x="1398092" y="1765134"/>
                </a:lnTo>
                <a:lnTo>
                  <a:pt x="1404327" y="1786483"/>
                </a:lnTo>
                <a:lnTo>
                  <a:pt x="1414195" y="1805914"/>
                </a:lnTo>
                <a:lnTo>
                  <a:pt x="1427276" y="1823034"/>
                </a:lnTo>
                <a:lnTo>
                  <a:pt x="1384185" y="1859648"/>
                </a:lnTo>
                <a:lnTo>
                  <a:pt x="1384185" y="1876298"/>
                </a:lnTo>
                <a:lnTo>
                  <a:pt x="1131951" y="2178456"/>
                </a:lnTo>
                <a:lnTo>
                  <a:pt x="1121206" y="2185644"/>
                </a:lnTo>
                <a:lnTo>
                  <a:pt x="1108722" y="2188032"/>
                </a:lnTo>
                <a:lnTo>
                  <a:pt x="1096238" y="2185632"/>
                </a:lnTo>
                <a:lnTo>
                  <a:pt x="1085494" y="2178456"/>
                </a:lnTo>
                <a:lnTo>
                  <a:pt x="1078191" y="2167115"/>
                </a:lnTo>
                <a:lnTo>
                  <a:pt x="1075715" y="2154250"/>
                </a:lnTo>
                <a:lnTo>
                  <a:pt x="1078001" y="2141461"/>
                </a:lnTo>
                <a:lnTo>
                  <a:pt x="1085037" y="2130361"/>
                </a:lnTo>
                <a:lnTo>
                  <a:pt x="1384185" y="1876298"/>
                </a:lnTo>
                <a:lnTo>
                  <a:pt x="1384185" y="1859648"/>
                </a:lnTo>
                <a:lnTo>
                  <a:pt x="1076363" y="2121103"/>
                </a:lnTo>
                <a:lnTo>
                  <a:pt x="1066419" y="2136584"/>
                </a:lnTo>
                <a:lnTo>
                  <a:pt x="1063117" y="2154199"/>
                </a:lnTo>
                <a:lnTo>
                  <a:pt x="1066419" y="2171814"/>
                </a:lnTo>
                <a:lnTo>
                  <a:pt x="1099693" y="2200148"/>
                </a:lnTo>
                <a:lnTo>
                  <a:pt x="1108722" y="2201049"/>
                </a:lnTo>
                <a:lnTo>
                  <a:pt x="1117739" y="2200148"/>
                </a:lnTo>
                <a:lnTo>
                  <a:pt x="1400695" y="1876298"/>
                </a:lnTo>
                <a:lnTo>
                  <a:pt x="1437119" y="1832673"/>
                </a:lnTo>
                <a:lnTo>
                  <a:pt x="1452994" y="1844116"/>
                </a:lnTo>
                <a:lnTo>
                  <a:pt x="1470660" y="1852701"/>
                </a:lnTo>
                <a:lnTo>
                  <a:pt x="1489811" y="1858098"/>
                </a:lnTo>
                <a:lnTo>
                  <a:pt x="1510144" y="1859965"/>
                </a:lnTo>
                <a:lnTo>
                  <a:pt x="1554556" y="1850707"/>
                </a:lnTo>
                <a:lnTo>
                  <a:pt x="1559509" y="1847265"/>
                </a:lnTo>
                <a:lnTo>
                  <a:pt x="1590865" y="1825472"/>
                </a:lnTo>
                <a:lnTo>
                  <a:pt x="1615376" y="1788058"/>
                </a:lnTo>
                <a:lnTo>
                  <a:pt x="1624368" y="1742300"/>
                </a:lnTo>
                <a:close/>
              </a:path>
              <a:path w="2799714" h="6235065">
                <a:moveTo>
                  <a:pt x="1736217" y="5930811"/>
                </a:moveTo>
                <a:lnTo>
                  <a:pt x="1732902" y="5913183"/>
                </a:lnTo>
                <a:lnTo>
                  <a:pt x="1723618" y="5898731"/>
                </a:lnTo>
                <a:lnTo>
                  <a:pt x="1723618" y="5930862"/>
                </a:lnTo>
                <a:lnTo>
                  <a:pt x="1721129" y="5943727"/>
                </a:lnTo>
                <a:lnTo>
                  <a:pt x="1713839" y="5955068"/>
                </a:lnTo>
                <a:lnTo>
                  <a:pt x="1703070" y="5962243"/>
                </a:lnTo>
                <a:lnTo>
                  <a:pt x="1690611" y="5964631"/>
                </a:lnTo>
                <a:lnTo>
                  <a:pt x="1678114" y="5962243"/>
                </a:lnTo>
                <a:lnTo>
                  <a:pt x="1667383" y="5955068"/>
                </a:lnTo>
                <a:lnTo>
                  <a:pt x="1415148" y="5652909"/>
                </a:lnTo>
                <a:lnTo>
                  <a:pt x="1714296" y="5906973"/>
                </a:lnTo>
                <a:lnTo>
                  <a:pt x="1721319" y="5918073"/>
                </a:lnTo>
                <a:lnTo>
                  <a:pt x="1723618" y="5930862"/>
                </a:lnTo>
                <a:lnTo>
                  <a:pt x="1723618" y="5898731"/>
                </a:lnTo>
                <a:lnTo>
                  <a:pt x="1722970" y="5897715"/>
                </a:lnTo>
                <a:lnTo>
                  <a:pt x="1434757" y="5652909"/>
                </a:lnTo>
                <a:lnTo>
                  <a:pt x="1383398" y="5609285"/>
                </a:lnTo>
                <a:lnTo>
                  <a:pt x="1372057" y="5599646"/>
                </a:lnTo>
                <a:lnTo>
                  <a:pt x="1385125" y="5582526"/>
                </a:lnTo>
                <a:lnTo>
                  <a:pt x="1394993" y="5563082"/>
                </a:lnTo>
                <a:lnTo>
                  <a:pt x="1401229" y="5541746"/>
                </a:lnTo>
                <a:lnTo>
                  <a:pt x="1403413" y="5518912"/>
                </a:lnTo>
                <a:lnTo>
                  <a:pt x="1394421" y="5473154"/>
                </a:lnTo>
                <a:lnTo>
                  <a:pt x="1390713" y="5467502"/>
                </a:lnTo>
                <a:lnTo>
                  <a:pt x="1390713" y="5518912"/>
                </a:lnTo>
                <a:lnTo>
                  <a:pt x="1382712" y="5559730"/>
                </a:lnTo>
                <a:lnTo>
                  <a:pt x="1360944" y="5593105"/>
                </a:lnTo>
                <a:lnTo>
                  <a:pt x="1328661" y="5615622"/>
                </a:lnTo>
                <a:lnTo>
                  <a:pt x="1289189" y="5623877"/>
                </a:lnTo>
                <a:lnTo>
                  <a:pt x="1249705" y="5615622"/>
                </a:lnTo>
                <a:lnTo>
                  <a:pt x="1217434" y="5593105"/>
                </a:lnTo>
                <a:lnTo>
                  <a:pt x="1195654" y="5559730"/>
                </a:lnTo>
                <a:lnTo>
                  <a:pt x="1187665" y="5518912"/>
                </a:lnTo>
                <a:lnTo>
                  <a:pt x="1195654" y="5478094"/>
                </a:lnTo>
                <a:lnTo>
                  <a:pt x="1217434" y="5444718"/>
                </a:lnTo>
                <a:lnTo>
                  <a:pt x="1249705" y="5422201"/>
                </a:lnTo>
                <a:lnTo>
                  <a:pt x="1289189" y="5413946"/>
                </a:lnTo>
                <a:lnTo>
                  <a:pt x="1328661" y="5422201"/>
                </a:lnTo>
                <a:lnTo>
                  <a:pt x="1360944" y="5444718"/>
                </a:lnTo>
                <a:lnTo>
                  <a:pt x="1382712" y="5478094"/>
                </a:lnTo>
                <a:lnTo>
                  <a:pt x="1390713" y="5518912"/>
                </a:lnTo>
                <a:lnTo>
                  <a:pt x="1390713" y="5467502"/>
                </a:lnTo>
                <a:lnTo>
                  <a:pt x="1369910" y="5435752"/>
                </a:lnTo>
                <a:lnTo>
                  <a:pt x="1338554" y="5413946"/>
                </a:lnTo>
                <a:lnTo>
                  <a:pt x="1333601" y="5410505"/>
                </a:lnTo>
                <a:lnTo>
                  <a:pt x="1289189" y="5401246"/>
                </a:lnTo>
                <a:lnTo>
                  <a:pt x="1244765" y="5410505"/>
                </a:lnTo>
                <a:lnTo>
                  <a:pt x="1208455" y="5435752"/>
                </a:lnTo>
                <a:lnTo>
                  <a:pt x="1183957" y="5473154"/>
                </a:lnTo>
                <a:lnTo>
                  <a:pt x="1174965" y="5518912"/>
                </a:lnTo>
                <a:lnTo>
                  <a:pt x="1183957" y="5564670"/>
                </a:lnTo>
                <a:lnTo>
                  <a:pt x="1208455" y="5602071"/>
                </a:lnTo>
                <a:lnTo>
                  <a:pt x="1244765" y="5627319"/>
                </a:lnTo>
                <a:lnTo>
                  <a:pt x="1289189" y="5636577"/>
                </a:lnTo>
                <a:lnTo>
                  <a:pt x="1309509" y="5634710"/>
                </a:lnTo>
                <a:lnTo>
                  <a:pt x="1328674" y="5629313"/>
                </a:lnTo>
                <a:lnTo>
                  <a:pt x="1339862" y="5623877"/>
                </a:lnTo>
                <a:lnTo>
                  <a:pt x="1346339" y="5620728"/>
                </a:lnTo>
                <a:lnTo>
                  <a:pt x="1362214" y="5609285"/>
                </a:lnTo>
                <a:lnTo>
                  <a:pt x="1657946" y="5963551"/>
                </a:lnTo>
                <a:lnTo>
                  <a:pt x="1665084" y="5969647"/>
                </a:lnTo>
                <a:lnTo>
                  <a:pt x="1673021" y="5974067"/>
                </a:lnTo>
                <a:lnTo>
                  <a:pt x="1681632" y="5976759"/>
                </a:lnTo>
                <a:lnTo>
                  <a:pt x="1690611" y="5977661"/>
                </a:lnTo>
                <a:lnTo>
                  <a:pt x="1699641" y="5976747"/>
                </a:lnTo>
                <a:lnTo>
                  <a:pt x="1708162" y="5974105"/>
                </a:lnTo>
                <a:lnTo>
                  <a:pt x="1715998" y="5969800"/>
                </a:lnTo>
                <a:lnTo>
                  <a:pt x="1722107" y="5964631"/>
                </a:lnTo>
                <a:lnTo>
                  <a:pt x="1722970" y="5963907"/>
                </a:lnTo>
                <a:lnTo>
                  <a:pt x="1732902" y="5948426"/>
                </a:lnTo>
                <a:lnTo>
                  <a:pt x="1736217" y="5930811"/>
                </a:lnTo>
                <a:close/>
              </a:path>
              <a:path w="2799714" h="6235065">
                <a:moveTo>
                  <a:pt x="1736217" y="3413074"/>
                </a:moveTo>
                <a:lnTo>
                  <a:pt x="1732902" y="3395446"/>
                </a:lnTo>
                <a:lnTo>
                  <a:pt x="1723618" y="3380994"/>
                </a:lnTo>
                <a:lnTo>
                  <a:pt x="1723618" y="3413125"/>
                </a:lnTo>
                <a:lnTo>
                  <a:pt x="1721129" y="3425990"/>
                </a:lnTo>
                <a:lnTo>
                  <a:pt x="1713839" y="3437331"/>
                </a:lnTo>
                <a:lnTo>
                  <a:pt x="1703070" y="3444506"/>
                </a:lnTo>
                <a:lnTo>
                  <a:pt x="1690611" y="3446894"/>
                </a:lnTo>
                <a:lnTo>
                  <a:pt x="1678114" y="3444506"/>
                </a:lnTo>
                <a:lnTo>
                  <a:pt x="1667383" y="3437331"/>
                </a:lnTo>
                <a:lnTo>
                  <a:pt x="1415148" y="3135172"/>
                </a:lnTo>
                <a:lnTo>
                  <a:pt x="1714296" y="3389236"/>
                </a:lnTo>
                <a:lnTo>
                  <a:pt x="1721319" y="3400336"/>
                </a:lnTo>
                <a:lnTo>
                  <a:pt x="1723618" y="3413125"/>
                </a:lnTo>
                <a:lnTo>
                  <a:pt x="1723618" y="3380994"/>
                </a:lnTo>
                <a:lnTo>
                  <a:pt x="1722970" y="3379978"/>
                </a:lnTo>
                <a:lnTo>
                  <a:pt x="1434757" y="3135172"/>
                </a:lnTo>
                <a:lnTo>
                  <a:pt x="1383398" y="3091548"/>
                </a:lnTo>
                <a:lnTo>
                  <a:pt x="1372057" y="3081909"/>
                </a:lnTo>
                <a:lnTo>
                  <a:pt x="1385125" y="3064789"/>
                </a:lnTo>
                <a:lnTo>
                  <a:pt x="1394993" y="3045345"/>
                </a:lnTo>
                <a:lnTo>
                  <a:pt x="1401229" y="3024009"/>
                </a:lnTo>
                <a:lnTo>
                  <a:pt x="1403413" y="3001175"/>
                </a:lnTo>
                <a:lnTo>
                  <a:pt x="1394421" y="2955417"/>
                </a:lnTo>
                <a:lnTo>
                  <a:pt x="1390713" y="2949765"/>
                </a:lnTo>
                <a:lnTo>
                  <a:pt x="1390713" y="3001175"/>
                </a:lnTo>
                <a:lnTo>
                  <a:pt x="1382712" y="3041993"/>
                </a:lnTo>
                <a:lnTo>
                  <a:pt x="1360944" y="3075368"/>
                </a:lnTo>
                <a:lnTo>
                  <a:pt x="1328661" y="3097873"/>
                </a:lnTo>
                <a:lnTo>
                  <a:pt x="1289189" y="3106140"/>
                </a:lnTo>
                <a:lnTo>
                  <a:pt x="1249705" y="3097873"/>
                </a:lnTo>
                <a:lnTo>
                  <a:pt x="1217434" y="3075368"/>
                </a:lnTo>
                <a:lnTo>
                  <a:pt x="1195654" y="3041993"/>
                </a:lnTo>
                <a:lnTo>
                  <a:pt x="1187665" y="3001175"/>
                </a:lnTo>
                <a:lnTo>
                  <a:pt x="1195654" y="2960357"/>
                </a:lnTo>
                <a:lnTo>
                  <a:pt x="1217434" y="2926981"/>
                </a:lnTo>
                <a:lnTo>
                  <a:pt x="1249705" y="2904464"/>
                </a:lnTo>
                <a:lnTo>
                  <a:pt x="1289189" y="2896209"/>
                </a:lnTo>
                <a:lnTo>
                  <a:pt x="1328661" y="2904464"/>
                </a:lnTo>
                <a:lnTo>
                  <a:pt x="1360944" y="2926981"/>
                </a:lnTo>
                <a:lnTo>
                  <a:pt x="1382712" y="2960357"/>
                </a:lnTo>
                <a:lnTo>
                  <a:pt x="1390713" y="3001175"/>
                </a:lnTo>
                <a:lnTo>
                  <a:pt x="1390713" y="2949765"/>
                </a:lnTo>
                <a:lnTo>
                  <a:pt x="1369910" y="2918015"/>
                </a:lnTo>
                <a:lnTo>
                  <a:pt x="1338554" y="2896209"/>
                </a:lnTo>
                <a:lnTo>
                  <a:pt x="1333601" y="2892768"/>
                </a:lnTo>
                <a:lnTo>
                  <a:pt x="1289189" y="2883509"/>
                </a:lnTo>
                <a:lnTo>
                  <a:pt x="1244765" y="2892768"/>
                </a:lnTo>
                <a:lnTo>
                  <a:pt x="1208455" y="2918015"/>
                </a:lnTo>
                <a:lnTo>
                  <a:pt x="1183957" y="2955417"/>
                </a:lnTo>
                <a:lnTo>
                  <a:pt x="1174965" y="3001175"/>
                </a:lnTo>
                <a:lnTo>
                  <a:pt x="1183957" y="3046933"/>
                </a:lnTo>
                <a:lnTo>
                  <a:pt x="1208455" y="3084334"/>
                </a:lnTo>
                <a:lnTo>
                  <a:pt x="1244765" y="3109582"/>
                </a:lnTo>
                <a:lnTo>
                  <a:pt x="1289189" y="3118840"/>
                </a:lnTo>
                <a:lnTo>
                  <a:pt x="1309509" y="3116973"/>
                </a:lnTo>
                <a:lnTo>
                  <a:pt x="1328674" y="3111576"/>
                </a:lnTo>
                <a:lnTo>
                  <a:pt x="1339862" y="3106140"/>
                </a:lnTo>
                <a:lnTo>
                  <a:pt x="1346339" y="3102991"/>
                </a:lnTo>
                <a:lnTo>
                  <a:pt x="1362214" y="3091548"/>
                </a:lnTo>
                <a:lnTo>
                  <a:pt x="1657946" y="3445814"/>
                </a:lnTo>
                <a:lnTo>
                  <a:pt x="1665084" y="3451910"/>
                </a:lnTo>
                <a:lnTo>
                  <a:pt x="1673021" y="3456330"/>
                </a:lnTo>
                <a:lnTo>
                  <a:pt x="1681632" y="3459022"/>
                </a:lnTo>
                <a:lnTo>
                  <a:pt x="1690611" y="3459924"/>
                </a:lnTo>
                <a:lnTo>
                  <a:pt x="1699641" y="3459010"/>
                </a:lnTo>
                <a:lnTo>
                  <a:pt x="1708162" y="3456368"/>
                </a:lnTo>
                <a:lnTo>
                  <a:pt x="1715998" y="3452063"/>
                </a:lnTo>
                <a:lnTo>
                  <a:pt x="1722107" y="3446894"/>
                </a:lnTo>
                <a:lnTo>
                  <a:pt x="1722970" y="3446170"/>
                </a:lnTo>
                <a:lnTo>
                  <a:pt x="1732902" y="3430689"/>
                </a:lnTo>
                <a:lnTo>
                  <a:pt x="1736217" y="3413074"/>
                </a:lnTo>
                <a:close/>
              </a:path>
              <a:path w="2799714" h="6235065">
                <a:moveTo>
                  <a:pt x="1736217" y="895337"/>
                </a:moveTo>
                <a:lnTo>
                  <a:pt x="1732902" y="877709"/>
                </a:lnTo>
                <a:lnTo>
                  <a:pt x="1723618" y="863257"/>
                </a:lnTo>
                <a:lnTo>
                  <a:pt x="1723618" y="895388"/>
                </a:lnTo>
                <a:lnTo>
                  <a:pt x="1721129" y="908253"/>
                </a:lnTo>
                <a:lnTo>
                  <a:pt x="1713839" y="919594"/>
                </a:lnTo>
                <a:lnTo>
                  <a:pt x="1703070" y="926769"/>
                </a:lnTo>
                <a:lnTo>
                  <a:pt x="1690611" y="929157"/>
                </a:lnTo>
                <a:lnTo>
                  <a:pt x="1678114" y="926769"/>
                </a:lnTo>
                <a:lnTo>
                  <a:pt x="1667383" y="919594"/>
                </a:lnTo>
                <a:lnTo>
                  <a:pt x="1415148" y="617435"/>
                </a:lnTo>
                <a:lnTo>
                  <a:pt x="1714296" y="871499"/>
                </a:lnTo>
                <a:lnTo>
                  <a:pt x="1721319" y="882599"/>
                </a:lnTo>
                <a:lnTo>
                  <a:pt x="1723618" y="895388"/>
                </a:lnTo>
                <a:lnTo>
                  <a:pt x="1723618" y="863257"/>
                </a:lnTo>
                <a:lnTo>
                  <a:pt x="1722970" y="862241"/>
                </a:lnTo>
                <a:lnTo>
                  <a:pt x="1434757" y="617435"/>
                </a:lnTo>
                <a:lnTo>
                  <a:pt x="1383398" y="573811"/>
                </a:lnTo>
                <a:lnTo>
                  <a:pt x="1372057" y="564172"/>
                </a:lnTo>
                <a:lnTo>
                  <a:pt x="1385125" y="547052"/>
                </a:lnTo>
                <a:lnTo>
                  <a:pt x="1394993" y="527608"/>
                </a:lnTo>
                <a:lnTo>
                  <a:pt x="1401229" y="506272"/>
                </a:lnTo>
                <a:lnTo>
                  <a:pt x="1403413" y="483438"/>
                </a:lnTo>
                <a:lnTo>
                  <a:pt x="1394421" y="437680"/>
                </a:lnTo>
                <a:lnTo>
                  <a:pt x="1390713" y="432028"/>
                </a:lnTo>
                <a:lnTo>
                  <a:pt x="1390713" y="483438"/>
                </a:lnTo>
                <a:lnTo>
                  <a:pt x="1382712" y="524256"/>
                </a:lnTo>
                <a:lnTo>
                  <a:pt x="1360944" y="557631"/>
                </a:lnTo>
                <a:lnTo>
                  <a:pt x="1328661" y="580136"/>
                </a:lnTo>
                <a:lnTo>
                  <a:pt x="1289189" y="588403"/>
                </a:lnTo>
                <a:lnTo>
                  <a:pt x="1249705" y="580136"/>
                </a:lnTo>
                <a:lnTo>
                  <a:pt x="1217434" y="557631"/>
                </a:lnTo>
                <a:lnTo>
                  <a:pt x="1195654" y="524256"/>
                </a:lnTo>
                <a:lnTo>
                  <a:pt x="1187665" y="483438"/>
                </a:lnTo>
                <a:lnTo>
                  <a:pt x="1195654" y="442620"/>
                </a:lnTo>
                <a:lnTo>
                  <a:pt x="1217434" y="409244"/>
                </a:lnTo>
                <a:lnTo>
                  <a:pt x="1249705" y="386727"/>
                </a:lnTo>
                <a:lnTo>
                  <a:pt x="1289189" y="378472"/>
                </a:lnTo>
                <a:lnTo>
                  <a:pt x="1328661" y="386727"/>
                </a:lnTo>
                <a:lnTo>
                  <a:pt x="1360944" y="409244"/>
                </a:lnTo>
                <a:lnTo>
                  <a:pt x="1382712" y="442620"/>
                </a:lnTo>
                <a:lnTo>
                  <a:pt x="1390713" y="483438"/>
                </a:lnTo>
                <a:lnTo>
                  <a:pt x="1390713" y="432028"/>
                </a:lnTo>
                <a:lnTo>
                  <a:pt x="1369910" y="400278"/>
                </a:lnTo>
                <a:lnTo>
                  <a:pt x="1338554" y="378472"/>
                </a:lnTo>
                <a:lnTo>
                  <a:pt x="1333601" y="375031"/>
                </a:lnTo>
                <a:lnTo>
                  <a:pt x="1289189" y="365772"/>
                </a:lnTo>
                <a:lnTo>
                  <a:pt x="1244765" y="375031"/>
                </a:lnTo>
                <a:lnTo>
                  <a:pt x="1208455" y="400278"/>
                </a:lnTo>
                <a:lnTo>
                  <a:pt x="1183957" y="437680"/>
                </a:lnTo>
                <a:lnTo>
                  <a:pt x="1174965" y="483438"/>
                </a:lnTo>
                <a:lnTo>
                  <a:pt x="1183957" y="529196"/>
                </a:lnTo>
                <a:lnTo>
                  <a:pt x="1208455" y="566597"/>
                </a:lnTo>
                <a:lnTo>
                  <a:pt x="1244765" y="591845"/>
                </a:lnTo>
                <a:lnTo>
                  <a:pt x="1289189" y="601103"/>
                </a:lnTo>
                <a:lnTo>
                  <a:pt x="1309509" y="599236"/>
                </a:lnTo>
                <a:lnTo>
                  <a:pt x="1328674" y="593839"/>
                </a:lnTo>
                <a:lnTo>
                  <a:pt x="1339862" y="588403"/>
                </a:lnTo>
                <a:lnTo>
                  <a:pt x="1346339" y="585254"/>
                </a:lnTo>
                <a:lnTo>
                  <a:pt x="1362214" y="573811"/>
                </a:lnTo>
                <a:lnTo>
                  <a:pt x="1657946" y="928077"/>
                </a:lnTo>
                <a:lnTo>
                  <a:pt x="1665084" y="934173"/>
                </a:lnTo>
                <a:lnTo>
                  <a:pt x="1673021" y="938593"/>
                </a:lnTo>
                <a:lnTo>
                  <a:pt x="1681632" y="941285"/>
                </a:lnTo>
                <a:lnTo>
                  <a:pt x="1690611" y="942187"/>
                </a:lnTo>
                <a:lnTo>
                  <a:pt x="1699641" y="941273"/>
                </a:lnTo>
                <a:lnTo>
                  <a:pt x="1708162" y="938631"/>
                </a:lnTo>
                <a:lnTo>
                  <a:pt x="1715998" y="934326"/>
                </a:lnTo>
                <a:lnTo>
                  <a:pt x="1722107" y="929157"/>
                </a:lnTo>
                <a:lnTo>
                  <a:pt x="1722970" y="928433"/>
                </a:lnTo>
                <a:lnTo>
                  <a:pt x="1732902" y="912952"/>
                </a:lnTo>
                <a:lnTo>
                  <a:pt x="1736217" y="895337"/>
                </a:lnTo>
                <a:close/>
              </a:path>
              <a:path w="2799714" h="6235065">
                <a:moveTo>
                  <a:pt x="1736229" y="4465548"/>
                </a:moveTo>
                <a:lnTo>
                  <a:pt x="1732724" y="4318266"/>
                </a:lnTo>
                <a:lnTo>
                  <a:pt x="1730336" y="4315549"/>
                </a:lnTo>
                <a:lnTo>
                  <a:pt x="1726311" y="4315561"/>
                </a:lnTo>
                <a:lnTo>
                  <a:pt x="1722805" y="4315650"/>
                </a:lnTo>
                <a:lnTo>
                  <a:pt x="1720024" y="4318559"/>
                </a:lnTo>
                <a:lnTo>
                  <a:pt x="1723390" y="4460100"/>
                </a:lnTo>
                <a:lnTo>
                  <a:pt x="1596021" y="4482528"/>
                </a:lnTo>
                <a:lnTo>
                  <a:pt x="1595894" y="4482630"/>
                </a:lnTo>
                <a:lnTo>
                  <a:pt x="1595310" y="4482782"/>
                </a:lnTo>
                <a:lnTo>
                  <a:pt x="1593824" y="4483493"/>
                </a:lnTo>
                <a:lnTo>
                  <a:pt x="1593418" y="4483798"/>
                </a:lnTo>
                <a:lnTo>
                  <a:pt x="1593278" y="4483824"/>
                </a:lnTo>
                <a:lnTo>
                  <a:pt x="1544955" y="4524870"/>
                </a:lnTo>
                <a:lnTo>
                  <a:pt x="1544955" y="4541520"/>
                </a:lnTo>
                <a:lnTo>
                  <a:pt x="1292720" y="4843678"/>
                </a:lnTo>
                <a:lnTo>
                  <a:pt x="1281988" y="4850854"/>
                </a:lnTo>
                <a:lnTo>
                  <a:pt x="1269504" y="4853241"/>
                </a:lnTo>
                <a:lnTo>
                  <a:pt x="1256995" y="4850854"/>
                </a:lnTo>
                <a:lnTo>
                  <a:pt x="1246276" y="4843678"/>
                </a:lnTo>
                <a:lnTo>
                  <a:pt x="1238973" y="4832337"/>
                </a:lnTo>
                <a:lnTo>
                  <a:pt x="1236484" y="4819472"/>
                </a:lnTo>
                <a:lnTo>
                  <a:pt x="1238783" y="4806683"/>
                </a:lnTo>
                <a:lnTo>
                  <a:pt x="1245819" y="4795571"/>
                </a:lnTo>
                <a:lnTo>
                  <a:pt x="1544955" y="4541520"/>
                </a:lnTo>
                <a:lnTo>
                  <a:pt x="1544955" y="4524870"/>
                </a:lnTo>
                <a:lnTo>
                  <a:pt x="1237145" y="4786312"/>
                </a:lnTo>
                <a:lnTo>
                  <a:pt x="1227201" y="4801794"/>
                </a:lnTo>
                <a:lnTo>
                  <a:pt x="1223886" y="4819421"/>
                </a:lnTo>
                <a:lnTo>
                  <a:pt x="1227201" y="4837036"/>
                </a:lnTo>
                <a:lnTo>
                  <a:pt x="1260475" y="4865370"/>
                </a:lnTo>
                <a:lnTo>
                  <a:pt x="1269492" y="4866271"/>
                </a:lnTo>
                <a:lnTo>
                  <a:pt x="1278521" y="4865357"/>
                </a:lnTo>
                <a:lnTo>
                  <a:pt x="1287081" y="4862677"/>
                </a:lnTo>
                <a:lnTo>
                  <a:pt x="1295019" y="4858258"/>
                </a:lnTo>
                <a:lnTo>
                  <a:pt x="1300899" y="4853241"/>
                </a:lnTo>
                <a:lnTo>
                  <a:pt x="1302169" y="4852162"/>
                </a:lnTo>
                <a:lnTo>
                  <a:pt x="1561503" y="4541520"/>
                </a:lnTo>
                <a:lnTo>
                  <a:pt x="1600669" y="4494606"/>
                </a:lnTo>
                <a:lnTo>
                  <a:pt x="1731238" y="4471606"/>
                </a:lnTo>
                <a:lnTo>
                  <a:pt x="1731441" y="4471454"/>
                </a:lnTo>
                <a:lnTo>
                  <a:pt x="1736102" y="4465790"/>
                </a:lnTo>
                <a:lnTo>
                  <a:pt x="1736229" y="4465548"/>
                </a:lnTo>
                <a:close/>
              </a:path>
              <a:path w="2799714" h="6235065">
                <a:moveTo>
                  <a:pt x="1736229" y="1947811"/>
                </a:moveTo>
                <a:lnTo>
                  <a:pt x="1732724" y="1800529"/>
                </a:lnTo>
                <a:lnTo>
                  <a:pt x="1730336" y="1797812"/>
                </a:lnTo>
                <a:lnTo>
                  <a:pt x="1726311" y="1797824"/>
                </a:lnTo>
                <a:lnTo>
                  <a:pt x="1722805" y="1797913"/>
                </a:lnTo>
                <a:lnTo>
                  <a:pt x="1720024" y="1800821"/>
                </a:lnTo>
                <a:lnTo>
                  <a:pt x="1723390" y="1942363"/>
                </a:lnTo>
                <a:lnTo>
                  <a:pt x="1596021" y="1964791"/>
                </a:lnTo>
                <a:lnTo>
                  <a:pt x="1595894" y="1964893"/>
                </a:lnTo>
                <a:lnTo>
                  <a:pt x="1595310" y="1965045"/>
                </a:lnTo>
                <a:lnTo>
                  <a:pt x="1593824" y="1965756"/>
                </a:lnTo>
                <a:lnTo>
                  <a:pt x="1593418" y="1966061"/>
                </a:lnTo>
                <a:lnTo>
                  <a:pt x="1593278" y="1966087"/>
                </a:lnTo>
                <a:lnTo>
                  <a:pt x="1544955" y="2007133"/>
                </a:lnTo>
                <a:lnTo>
                  <a:pt x="1544955" y="2023783"/>
                </a:lnTo>
                <a:lnTo>
                  <a:pt x="1292720" y="2325941"/>
                </a:lnTo>
                <a:lnTo>
                  <a:pt x="1281988" y="2333117"/>
                </a:lnTo>
                <a:lnTo>
                  <a:pt x="1269504" y="2335504"/>
                </a:lnTo>
                <a:lnTo>
                  <a:pt x="1256995" y="2333117"/>
                </a:lnTo>
                <a:lnTo>
                  <a:pt x="1246276" y="2325941"/>
                </a:lnTo>
                <a:lnTo>
                  <a:pt x="1238973" y="2314600"/>
                </a:lnTo>
                <a:lnTo>
                  <a:pt x="1236484" y="2301735"/>
                </a:lnTo>
                <a:lnTo>
                  <a:pt x="1238783" y="2288933"/>
                </a:lnTo>
                <a:lnTo>
                  <a:pt x="1245819" y="2277834"/>
                </a:lnTo>
                <a:lnTo>
                  <a:pt x="1544955" y="2023783"/>
                </a:lnTo>
                <a:lnTo>
                  <a:pt x="1544955" y="2007133"/>
                </a:lnTo>
                <a:lnTo>
                  <a:pt x="1237145" y="2268575"/>
                </a:lnTo>
                <a:lnTo>
                  <a:pt x="1227201" y="2284057"/>
                </a:lnTo>
                <a:lnTo>
                  <a:pt x="1223886" y="2301684"/>
                </a:lnTo>
                <a:lnTo>
                  <a:pt x="1227201" y="2319299"/>
                </a:lnTo>
                <a:lnTo>
                  <a:pt x="1260475" y="2347633"/>
                </a:lnTo>
                <a:lnTo>
                  <a:pt x="1269492" y="2348534"/>
                </a:lnTo>
                <a:lnTo>
                  <a:pt x="1278521" y="2347620"/>
                </a:lnTo>
                <a:lnTo>
                  <a:pt x="1287081" y="2344940"/>
                </a:lnTo>
                <a:lnTo>
                  <a:pt x="1295019" y="2340521"/>
                </a:lnTo>
                <a:lnTo>
                  <a:pt x="1300899" y="2335504"/>
                </a:lnTo>
                <a:lnTo>
                  <a:pt x="1302169" y="2334425"/>
                </a:lnTo>
                <a:lnTo>
                  <a:pt x="1561503" y="2023783"/>
                </a:lnTo>
                <a:lnTo>
                  <a:pt x="1600669" y="1976869"/>
                </a:lnTo>
                <a:lnTo>
                  <a:pt x="1731238" y="1953869"/>
                </a:lnTo>
                <a:lnTo>
                  <a:pt x="1731441" y="1953717"/>
                </a:lnTo>
                <a:lnTo>
                  <a:pt x="1736102" y="1948053"/>
                </a:lnTo>
                <a:lnTo>
                  <a:pt x="1736229" y="1947811"/>
                </a:lnTo>
                <a:close/>
              </a:path>
              <a:path w="2799714" h="6235065">
                <a:moveTo>
                  <a:pt x="2798991" y="6117882"/>
                </a:moveTo>
                <a:lnTo>
                  <a:pt x="2794241" y="6103277"/>
                </a:lnTo>
                <a:lnTo>
                  <a:pt x="2786405" y="6093866"/>
                </a:lnTo>
                <a:lnTo>
                  <a:pt x="2786405" y="6119520"/>
                </a:lnTo>
                <a:lnTo>
                  <a:pt x="2785630" y="6130417"/>
                </a:lnTo>
                <a:lnTo>
                  <a:pt x="2780614" y="6148883"/>
                </a:lnTo>
                <a:lnTo>
                  <a:pt x="2776029" y="6154801"/>
                </a:lnTo>
                <a:lnTo>
                  <a:pt x="2763545" y="6161862"/>
                </a:lnTo>
                <a:lnTo>
                  <a:pt x="2756484" y="6162700"/>
                </a:lnTo>
                <a:lnTo>
                  <a:pt x="2607335" y="6120015"/>
                </a:lnTo>
                <a:lnTo>
                  <a:pt x="2569299" y="6109132"/>
                </a:lnTo>
                <a:lnTo>
                  <a:pt x="2548496" y="6103188"/>
                </a:lnTo>
                <a:lnTo>
                  <a:pt x="2548496" y="6116383"/>
                </a:lnTo>
                <a:lnTo>
                  <a:pt x="2548496" y="6221971"/>
                </a:lnTo>
                <a:lnTo>
                  <a:pt x="2357513" y="6221971"/>
                </a:lnTo>
                <a:lnTo>
                  <a:pt x="2357513" y="6109132"/>
                </a:lnTo>
                <a:lnTo>
                  <a:pt x="2523223" y="6109132"/>
                </a:lnTo>
                <a:lnTo>
                  <a:pt x="2523642" y="6109271"/>
                </a:lnTo>
                <a:lnTo>
                  <a:pt x="2548496" y="6116383"/>
                </a:lnTo>
                <a:lnTo>
                  <a:pt x="2548496" y="6103188"/>
                </a:lnTo>
                <a:lnTo>
                  <a:pt x="2529090" y="6097625"/>
                </a:lnTo>
                <a:lnTo>
                  <a:pt x="2528049" y="6096876"/>
                </a:lnTo>
                <a:lnTo>
                  <a:pt x="2526766" y="6096432"/>
                </a:lnTo>
                <a:lnTo>
                  <a:pt x="2353780" y="6096432"/>
                </a:lnTo>
                <a:lnTo>
                  <a:pt x="2097582" y="5841479"/>
                </a:lnTo>
                <a:lnTo>
                  <a:pt x="2090445" y="5830430"/>
                </a:lnTo>
                <a:lnTo>
                  <a:pt x="2088070" y="5817832"/>
                </a:lnTo>
                <a:lnTo>
                  <a:pt x="2090445" y="5805246"/>
                </a:lnTo>
                <a:lnTo>
                  <a:pt x="2097582" y="5794172"/>
                </a:lnTo>
                <a:lnTo>
                  <a:pt x="2108123" y="5787174"/>
                </a:lnTo>
                <a:lnTo>
                  <a:pt x="2120379" y="5784837"/>
                </a:lnTo>
                <a:lnTo>
                  <a:pt x="2132647" y="5787174"/>
                </a:lnTo>
                <a:lnTo>
                  <a:pt x="2143175" y="5794172"/>
                </a:lnTo>
                <a:lnTo>
                  <a:pt x="2365159" y="6022149"/>
                </a:lnTo>
                <a:lnTo>
                  <a:pt x="2366784" y="6022835"/>
                </a:lnTo>
                <a:lnTo>
                  <a:pt x="2524455" y="6022835"/>
                </a:lnTo>
                <a:lnTo>
                  <a:pt x="2767063" y="6096482"/>
                </a:lnTo>
                <a:lnTo>
                  <a:pt x="2776537" y="6101448"/>
                </a:lnTo>
                <a:lnTo>
                  <a:pt x="2783179" y="6109487"/>
                </a:lnTo>
                <a:lnTo>
                  <a:pt x="2786405" y="6119520"/>
                </a:lnTo>
                <a:lnTo>
                  <a:pt x="2786405" y="6093866"/>
                </a:lnTo>
                <a:lnTo>
                  <a:pt x="2784487" y="6091555"/>
                </a:lnTo>
                <a:lnTo>
                  <a:pt x="2770644" y="6084290"/>
                </a:lnTo>
                <a:lnTo>
                  <a:pt x="2562809" y="6021209"/>
                </a:lnTo>
                <a:lnTo>
                  <a:pt x="2562809" y="6017349"/>
                </a:lnTo>
                <a:lnTo>
                  <a:pt x="2562809" y="5865761"/>
                </a:lnTo>
                <a:lnTo>
                  <a:pt x="2779598" y="5865761"/>
                </a:lnTo>
                <a:lnTo>
                  <a:pt x="2782443" y="5862917"/>
                </a:lnTo>
                <a:lnTo>
                  <a:pt x="2782443" y="5855894"/>
                </a:lnTo>
                <a:lnTo>
                  <a:pt x="2779598" y="5853061"/>
                </a:lnTo>
                <a:lnTo>
                  <a:pt x="2562809" y="5853061"/>
                </a:lnTo>
                <a:lnTo>
                  <a:pt x="2562809" y="5651766"/>
                </a:lnTo>
                <a:lnTo>
                  <a:pt x="2545626" y="5610580"/>
                </a:lnTo>
                <a:lnTo>
                  <a:pt x="2504211" y="5593486"/>
                </a:lnTo>
                <a:lnTo>
                  <a:pt x="2387409" y="5593486"/>
                </a:lnTo>
                <a:lnTo>
                  <a:pt x="2375865" y="5586996"/>
                </a:lnTo>
                <a:lnTo>
                  <a:pt x="2360498" y="5578373"/>
                </a:lnTo>
                <a:lnTo>
                  <a:pt x="2330780" y="5574500"/>
                </a:lnTo>
                <a:lnTo>
                  <a:pt x="2301671" y="5581751"/>
                </a:lnTo>
                <a:lnTo>
                  <a:pt x="2276640" y="5599989"/>
                </a:lnTo>
                <a:lnTo>
                  <a:pt x="2275484" y="5601233"/>
                </a:lnTo>
                <a:lnTo>
                  <a:pt x="2274887" y="5602884"/>
                </a:lnTo>
                <a:lnTo>
                  <a:pt x="2275027" y="5606262"/>
                </a:lnTo>
                <a:lnTo>
                  <a:pt x="2275763" y="5607850"/>
                </a:lnTo>
                <a:lnTo>
                  <a:pt x="2386571" y="5708866"/>
                </a:lnTo>
                <a:lnTo>
                  <a:pt x="2388108" y="5709412"/>
                </a:lnTo>
                <a:lnTo>
                  <a:pt x="2391346" y="5709412"/>
                </a:lnTo>
                <a:lnTo>
                  <a:pt x="2414397" y="5665927"/>
                </a:lnTo>
                <a:lnTo>
                  <a:pt x="2415248" y="5650255"/>
                </a:lnTo>
                <a:lnTo>
                  <a:pt x="2413838" y="5638330"/>
                </a:lnTo>
                <a:lnTo>
                  <a:pt x="2410676" y="5626913"/>
                </a:lnTo>
                <a:lnTo>
                  <a:pt x="2405862" y="5616156"/>
                </a:lnTo>
                <a:lnTo>
                  <a:pt x="2402522" y="5610974"/>
                </a:lnTo>
                <a:lnTo>
                  <a:pt x="2402522" y="5651766"/>
                </a:lnTo>
                <a:lnTo>
                  <a:pt x="2402065" y="5662422"/>
                </a:lnTo>
                <a:lnTo>
                  <a:pt x="2399588" y="5673623"/>
                </a:lnTo>
                <a:lnTo>
                  <a:pt x="2395220" y="5684190"/>
                </a:lnTo>
                <a:lnTo>
                  <a:pt x="2389022" y="5693918"/>
                </a:lnTo>
                <a:lnTo>
                  <a:pt x="2290534" y="5604116"/>
                </a:lnTo>
                <a:lnTo>
                  <a:pt x="2311743" y="5591289"/>
                </a:lnTo>
                <a:lnTo>
                  <a:pt x="2335580" y="5586996"/>
                </a:lnTo>
                <a:lnTo>
                  <a:pt x="2359482" y="5591378"/>
                </a:lnTo>
                <a:lnTo>
                  <a:pt x="2396388" y="5625516"/>
                </a:lnTo>
                <a:lnTo>
                  <a:pt x="2402522" y="5651766"/>
                </a:lnTo>
                <a:lnTo>
                  <a:pt x="2402522" y="5610974"/>
                </a:lnTo>
                <a:lnTo>
                  <a:pt x="2399449" y="5606186"/>
                </a:lnTo>
                <a:lnTo>
                  <a:pt x="2504211" y="5606186"/>
                </a:lnTo>
                <a:lnTo>
                  <a:pt x="2522067" y="5609780"/>
                </a:lnTo>
                <a:lnTo>
                  <a:pt x="2536660" y="5619559"/>
                </a:lnTo>
                <a:lnTo>
                  <a:pt x="2546502" y="5634050"/>
                </a:lnTo>
                <a:lnTo>
                  <a:pt x="2550109" y="5651766"/>
                </a:lnTo>
                <a:lnTo>
                  <a:pt x="2550109" y="6017349"/>
                </a:lnTo>
                <a:lnTo>
                  <a:pt x="2526627" y="6010237"/>
                </a:lnTo>
                <a:lnTo>
                  <a:pt x="2526017" y="6010135"/>
                </a:lnTo>
                <a:lnTo>
                  <a:pt x="2371179" y="6010135"/>
                </a:lnTo>
                <a:lnTo>
                  <a:pt x="2152281" y="5785320"/>
                </a:lnTo>
                <a:lnTo>
                  <a:pt x="2151545" y="5784837"/>
                </a:lnTo>
                <a:lnTo>
                  <a:pt x="2137537" y="5775528"/>
                </a:lnTo>
                <a:lnTo>
                  <a:pt x="2120379" y="5772251"/>
                </a:lnTo>
                <a:lnTo>
                  <a:pt x="2103221" y="5775528"/>
                </a:lnTo>
                <a:lnTo>
                  <a:pt x="2088476" y="5785320"/>
                </a:lnTo>
                <a:lnTo>
                  <a:pt x="2078672" y="5800534"/>
                </a:lnTo>
                <a:lnTo>
                  <a:pt x="2075408" y="5817844"/>
                </a:lnTo>
                <a:lnTo>
                  <a:pt x="2078697" y="5835180"/>
                </a:lnTo>
                <a:lnTo>
                  <a:pt x="2088553" y="5850420"/>
                </a:lnTo>
                <a:lnTo>
                  <a:pt x="2344813" y="6105423"/>
                </a:lnTo>
                <a:lnTo>
                  <a:pt x="2344813" y="6231826"/>
                </a:lnTo>
                <a:lnTo>
                  <a:pt x="2347658" y="6234671"/>
                </a:lnTo>
                <a:lnTo>
                  <a:pt x="2558351" y="6234671"/>
                </a:lnTo>
                <a:lnTo>
                  <a:pt x="2561196" y="6231826"/>
                </a:lnTo>
                <a:lnTo>
                  <a:pt x="2561196" y="6221971"/>
                </a:lnTo>
                <a:lnTo>
                  <a:pt x="2561196" y="6120015"/>
                </a:lnTo>
                <a:lnTo>
                  <a:pt x="2749829" y="6174003"/>
                </a:lnTo>
                <a:lnTo>
                  <a:pt x="2753385" y="6174498"/>
                </a:lnTo>
                <a:lnTo>
                  <a:pt x="2763482" y="6174498"/>
                </a:lnTo>
                <a:lnTo>
                  <a:pt x="2769984" y="6172797"/>
                </a:lnTo>
                <a:lnTo>
                  <a:pt x="2775889" y="6169457"/>
                </a:lnTo>
                <a:lnTo>
                  <a:pt x="2782405" y="6164897"/>
                </a:lnTo>
                <a:lnTo>
                  <a:pt x="2784487" y="6162700"/>
                </a:lnTo>
                <a:lnTo>
                  <a:pt x="2787802" y="6159208"/>
                </a:lnTo>
                <a:lnTo>
                  <a:pt x="2791993" y="6152540"/>
                </a:lnTo>
                <a:lnTo>
                  <a:pt x="2794825" y="6145034"/>
                </a:lnTo>
                <a:lnTo>
                  <a:pt x="2797886" y="6133744"/>
                </a:lnTo>
                <a:lnTo>
                  <a:pt x="2798991" y="6117882"/>
                </a:lnTo>
                <a:close/>
              </a:path>
              <a:path w="2799714" h="6235065">
                <a:moveTo>
                  <a:pt x="2798991" y="3606393"/>
                </a:moveTo>
                <a:lnTo>
                  <a:pt x="2794241" y="3591788"/>
                </a:lnTo>
                <a:lnTo>
                  <a:pt x="2786405" y="3582378"/>
                </a:lnTo>
                <a:lnTo>
                  <a:pt x="2786405" y="3608032"/>
                </a:lnTo>
                <a:lnTo>
                  <a:pt x="2785630" y="3618928"/>
                </a:lnTo>
                <a:lnTo>
                  <a:pt x="2780614" y="3637394"/>
                </a:lnTo>
                <a:lnTo>
                  <a:pt x="2776029" y="3643312"/>
                </a:lnTo>
                <a:lnTo>
                  <a:pt x="2763545" y="3650373"/>
                </a:lnTo>
                <a:lnTo>
                  <a:pt x="2756484" y="3651212"/>
                </a:lnTo>
                <a:lnTo>
                  <a:pt x="2607335" y="3608527"/>
                </a:lnTo>
                <a:lnTo>
                  <a:pt x="2569299" y="3597643"/>
                </a:lnTo>
                <a:lnTo>
                  <a:pt x="2548496" y="3591699"/>
                </a:lnTo>
                <a:lnTo>
                  <a:pt x="2548496" y="3604895"/>
                </a:lnTo>
                <a:lnTo>
                  <a:pt x="2548496" y="3710482"/>
                </a:lnTo>
                <a:lnTo>
                  <a:pt x="2357513" y="3710482"/>
                </a:lnTo>
                <a:lnTo>
                  <a:pt x="2357513" y="3597643"/>
                </a:lnTo>
                <a:lnTo>
                  <a:pt x="2523223" y="3597643"/>
                </a:lnTo>
                <a:lnTo>
                  <a:pt x="2523642" y="3597783"/>
                </a:lnTo>
                <a:lnTo>
                  <a:pt x="2548496" y="3604895"/>
                </a:lnTo>
                <a:lnTo>
                  <a:pt x="2548496" y="3591699"/>
                </a:lnTo>
                <a:lnTo>
                  <a:pt x="2529090" y="3586137"/>
                </a:lnTo>
                <a:lnTo>
                  <a:pt x="2528049" y="3585387"/>
                </a:lnTo>
                <a:lnTo>
                  <a:pt x="2526766" y="3584943"/>
                </a:lnTo>
                <a:lnTo>
                  <a:pt x="2353780" y="3584943"/>
                </a:lnTo>
                <a:lnTo>
                  <a:pt x="2097582" y="3330003"/>
                </a:lnTo>
                <a:lnTo>
                  <a:pt x="2090445" y="3318941"/>
                </a:lnTo>
                <a:lnTo>
                  <a:pt x="2088070" y="3306343"/>
                </a:lnTo>
                <a:lnTo>
                  <a:pt x="2090445" y="3293757"/>
                </a:lnTo>
                <a:lnTo>
                  <a:pt x="2097582" y="3282683"/>
                </a:lnTo>
                <a:lnTo>
                  <a:pt x="2108123" y="3275685"/>
                </a:lnTo>
                <a:lnTo>
                  <a:pt x="2120379" y="3273348"/>
                </a:lnTo>
                <a:lnTo>
                  <a:pt x="2132647" y="3275685"/>
                </a:lnTo>
                <a:lnTo>
                  <a:pt x="2143175" y="3282683"/>
                </a:lnTo>
                <a:lnTo>
                  <a:pt x="2365159" y="3510661"/>
                </a:lnTo>
                <a:lnTo>
                  <a:pt x="2366784" y="3511346"/>
                </a:lnTo>
                <a:lnTo>
                  <a:pt x="2524455" y="3511346"/>
                </a:lnTo>
                <a:lnTo>
                  <a:pt x="2767063" y="3584994"/>
                </a:lnTo>
                <a:lnTo>
                  <a:pt x="2776537" y="3589959"/>
                </a:lnTo>
                <a:lnTo>
                  <a:pt x="2783179" y="3597999"/>
                </a:lnTo>
                <a:lnTo>
                  <a:pt x="2786405" y="3608032"/>
                </a:lnTo>
                <a:lnTo>
                  <a:pt x="2786405" y="3582378"/>
                </a:lnTo>
                <a:lnTo>
                  <a:pt x="2784487" y="3580066"/>
                </a:lnTo>
                <a:lnTo>
                  <a:pt x="2770644" y="3572802"/>
                </a:lnTo>
                <a:lnTo>
                  <a:pt x="2562809" y="3509721"/>
                </a:lnTo>
                <a:lnTo>
                  <a:pt x="2562809" y="3505860"/>
                </a:lnTo>
                <a:lnTo>
                  <a:pt x="2562809" y="3354273"/>
                </a:lnTo>
                <a:lnTo>
                  <a:pt x="2779598" y="3354273"/>
                </a:lnTo>
                <a:lnTo>
                  <a:pt x="2782443" y="3351428"/>
                </a:lnTo>
                <a:lnTo>
                  <a:pt x="2782443" y="3344405"/>
                </a:lnTo>
                <a:lnTo>
                  <a:pt x="2779598" y="3341573"/>
                </a:lnTo>
                <a:lnTo>
                  <a:pt x="2562809" y="3341573"/>
                </a:lnTo>
                <a:lnTo>
                  <a:pt x="2562809" y="3140278"/>
                </a:lnTo>
                <a:lnTo>
                  <a:pt x="2545626" y="3099092"/>
                </a:lnTo>
                <a:lnTo>
                  <a:pt x="2504211" y="3081998"/>
                </a:lnTo>
                <a:lnTo>
                  <a:pt x="2387409" y="3081998"/>
                </a:lnTo>
                <a:lnTo>
                  <a:pt x="2375865" y="3075508"/>
                </a:lnTo>
                <a:lnTo>
                  <a:pt x="2360498" y="3066885"/>
                </a:lnTo>
                <a:lnTo>
                  <a:pt x="2330780" y="3063011"/>
                </a:lnTo>
                <a:lnTo>
                  <a:pt x="2301671" y="3070263"/>
                </a:lnTo>
                <a:lnTo>
                  <a:pt x="2276640" y="3088500"/>
                </a:lnTo>
                <a:lnTo>
                  <a:pt x="2275484" y="3089745"/>
                </a:lnTo>
                <a:lnTo>
                  <a:pt x="2274887" y="3091396"/>
                </a:lnTo>
                <a:lnTo>
                  <a:pt x="2275027" y="3094774"/>
                </a:lnTo>
                <a:lnTo>
                  <a:pt x="2275763" y="3096361"/>
                </a:lnTo>
                <a:lnTo>
                  <a:pt x="2386571" y="3197377"/>
                </a:lnTo>
                <a:lnTo>
                  <a:pt x="2388108" y="3197923"/>
                </a:lnTo>
                <a:lnTo>
                  <a:pt x="2391346" y="3197923"/>
                </a:lnTo>
                <a:lnTo>
                  <a:pt x="2414397" y="3154438"/>
                </a:lnTo>
                <a:lnTo>
                  <a:pt x="2415248" y="3138767"/>
                </a:lnTo>
                <a:lnTo>
                  <a:pt x="2413838" y="3126841"/>
                </a:lnTo>
                <a:lnTo>
                  <a:pt x="2410676" y="3115424"/>
                </a:lnTo>
                <a:lnTo>
                  <a:pt x="2405862" y="3104667"/>
                </a:lnTo>
                <a:lnTo>
                  <a:pt x="2402522" y="3099485"/>
                </a:lnTo>
                <a:lnTo>
                  <a:pt x="2402522" y="3140278"/>
                </a:lnTo>
                <a:lnTo>
                  <a:pt x="2402065" y="3150933"/>
                </a:lnTo>
                <a:lnTo>
                  <a:pt x="2399588" y="3162135"/>
                </a:lnTo>
                <a:lnTo>
                  <a:pt x="2395220" y="3172701"/>
                </a:lnTo>
                <a:lnTo>
                  <a:pt x="2389022" y="3182429"/>
                </a:lnTo>
                <a:lnTo>
                  <a:pt x="2290534" y="3092627"/>
                </a:lnTo>
                <a:lnTo>
                  <a:pt x="2311743" y="3079800"/>
                </a:lnTo>
                <a:lnTo>
                  <a:pt x="2335580" y="3075508"/>
                </a:lnTo>
                <a:lnTo>
                  <a:pt x="2359482" y="3079889"/>
                </a:lnTo>
                <a:lnTo>
                  <a:pt x="2396388" y="3114027"/>
                </a:lnTo>
                <a:lnTo>
                  <a:pt x="2402522" y="3140278"/>
                </a:lnTo>
                <a:lnTo>
                  <a:pt x="2402522" y="3099485"/>
                </a:lnTo>
                <a:lnTo>
                  <a:pt x="2399449" y="3094698"/>
                </a:lnTo>
                <a:lnTo>
                  <a:pt x="2504211" y="3094698"/>
                </a:lnTo>
                <a:lnTo>
                  <a:pt x="2522067" y="3098292"/>
                </a:lnTo>
                <a:lnTo>
                  <a:pt x="2536660" y="3108071"/>
                </a:lnTo>
                <a:lnTo>
                  <a:pt x="2546502" y="3122561"/>
                </a:lnTo>
                <a:lnTo>
                  <a:pt x="2550109" y="3140278"/>
                </a:lnTo>
                <a:lnTo>
                  <a:pt x="2550109" y="3505860"/>
                </a:lnTo>
                <a:lnTo>
                  <a:pt x="2526627" y="3498748"/>
                </a:lnTo>
                <a:lnTo>
                  <a:pt x="2526017" y="3498646"/>
                </a:lnTo>
                <a:lnTo>
                  <a:pt x="2371179" y="3498646"/>
                </a:lnTo>
                <a:lnTo>
                  <a:pt x="2152281" y="3273831"/>
                </a:lnTo>
                <a:lnTo>
                  <a:pt x="2151545" y="3273348"/>
                </a:lnTo>
                <a:lnTo>
                  <a:pt x="2137537" y="3264039"/>
                </a:lnTo>
                <a:lnTo>
                  <a:pt x="2120379" y="3260763"/>
                </a:lnTo>
                <a:lnTo>
                  <a:pt x="2103221" y="3264039"/>
                </a:lnTo>
                <a:lnTo>
                  <a:pt x="2088476" y="3273831"/>
                </a:lnTo>
                <a:lnTo>
                  <a:pt x="2078672" y="3289046"/>
                </a:lnTo>
                <a:lnTo>
                  <a:pt x="2075408" y="3306356"/>
                </a:lnTo>
                <a:lnTo>
                  <a:pt x="2078697" y="3323691"/>
                </a:lnTo>
                <a:lnTo>
                  <a:pt x="2088553" y="3338931"/>
                </a:lnTo>
                <a:lnTo>
                  <a:pt x="2344813" y="3593935"/>
                </a:lnTo>
                <a:lnTo>
                  <a:pt x="2344813" y="3720338"/>
                </a:lnTo>
                <a:lnTo>
                  <a:pt x="2347658" y="3723182"/>
                </a:lnTo>
                <a:lnTo>
                  <a:pt x="2558351" y="3723182"/>
                </a:lnTo>
                <a:lnTo>
                  <a:pt x="2561196" y="3720338"/>
                </a:lnTo>
                <a:lnTo>
                  <a:pt x="2561196" y="3710482"/>
                </a:lnTo>
                <a:lnTo>
                  <a:pt x="2561196" y="3608527"/>
                </a:lnTo>
                <a:lnTo>
                  <a:pt x="2749829" y="3662515"/>
                </a:lnTo>
                <a:lnTo>
                  <a:pt x="2753385" y="3663010"/>
                </a:lnTo>
                <a:lnTo>
                  <a:pt x="2763482" y="3663010"/>
                </a:lnTo>
                <a:lnTo>
                  <a:pt x="2769984" y="3661308"/>
                </a:lnTo>
                <a:lnTo>
                  <a:pt x="2775889" y="3657968"/>
                </a:lnTo>
                <a:lnTo>
                  <a:pt x="2782405" y="3653409"/>
                </a:lnTo>
                <a:lnTo>
                  <a:pt x="2784487" y="3651212"/>
                </a:lnTo>
                <a:lnTo>
                  <a:pt x="2787802" y="3647719"/>
                </a:lnTo>
                <a:lnTo>
                  <a:pt x="2791993" y="3641052"/>
                </a:lnTo>
                <a:lnTo>
                  <a:pt x="2794825" y="3633546"/>
                </a:lnTo>
                <a:lnTo>
                  <a:pt x="2797886" y="3622256"/>
                </a:lnTo>
                <a:lnTo>
                  <a:pt x="2798991" y="3606393"/>
                </a:lnTo>
                <a:close/>
              </a:path>
              <a:path w="2799714" h="6235065">
                <a:moveTo>
                  <a:pt x="2798991" y="1094905"/>
                </a:moveTo>
                <a:lnTo>
                  <a:pt x="2794241" y="1080300"/>
                </a:lnTo>
                <a:lnTo>
                  <a:pt x="2786405" y="1070889"/>
                </a:lnTo>
                <a:lnTo>
                  <a:pt x="2786405" y="1096543"/>
                </a:lnTo>
                <a:lnTo>
                  <a:pt x="2785630" y="1107440"/>
                </a:lnTo>
                <a:lnTo>
                  <a:pt x="2780614" y="1125905"/>
                </a:lnTo>
                <a:lnTo>
                  <a:pt x="2776029" y="1131824"/>
                </a:lnTo>
                <a:lnTo>
                  <a:pt x="2763545" y="1138885"/>
                </a:lnTo>
                <a:lnTo>
                  <a:pt x="2756484" y="1139723"/>
                </a:lnTo>
                <a:lnTo>
                  <a:pt x="2607335" y="1097038"/>
                </a:lnTo>
                <a:lnTo>
                  <a:pt x="2569299" y="1086154"/>
                </a:lnTo>
                <a:lnTo>
                  <a:pt x="2548496" y="1080211"/>
                </a:lnTo>
                <a:lnTo>
                  <a:pt x="2548496" y="1093406"/>
                </a:lnTo>
                <a:lnTo>
                  <a:pt x="2548496" y="1198994"/>
                </a:lnTo>
                <a:lnTo>
                  <a:pt x="2357513" y="1198994"/>
                </a:lnTo>
                <a:lnTo>
                  <a:pt x="2357513" y="1086154"/>
                </a:lnTo>
                <a:lnTo>
                  <a:pt x="2523223" y="1086154"/>
                </a:lnTo>
                <a:lnTo>
                  <a:pt x="2523642" y="1086294"/>
                </a:lnTo>
                <a:lnTo>
                  <a:pt x="2548496" y="1093406"/>
                </a:lnTo>
                <a:lnTo>
                  <a:pt x="2548496" y="1080211"/>
                </a:lnTo>
                <a:lnTo>
                  <a:pt x="2529090" y="1074648"/>
                </a:lnTo>
                <a:lnTo>
                  <a:pt x="2528049" y="1073899"/>
                </a:lnTo>
                <a:lnTo>
                  <a:pt x="2526766" y="1073454"/>
                </a:lnTo>
                <a:lnTo>
                  <a:pt x="2353780" y="1073454"/>
                </a:lnTo>
                <a:lnTo>
                  <a:pt x="2097582" y="818502"/>
                </a:lnTo>
                <a:lnTo>
                  <a:pt x="2090445" y="807453"/>
                </a:lnTo>
                <a:lnTo>
                  <a:pt x="2088070" y="794854"/>
                </a:lnTo>
                <a:lnTo>
                  <a:pt x="2090445" y="782269"/>
                </a:lnTo>
                <a:lnTo>
                  <a:pt x="2097582" y="771194"/>
                </a:lnTo>
                <a:lnTo>
                  <a:pt x="2108123" y="764197"/>
                </a:lnTo>
                <a:lnTo>
                  <a:pt x="2120379" y="761860"/>
                </a:lnTo>
                <a:lnTo>
                  <a:pt x="2132647" y="764197"/>
                </a:lnTo>
                <a:lnTo>
                  <a:pt x="2143175" y="771194"/>
                </a:lnTo>
                <a:lnTo>
                  <a:pt x="2365159" y="999172"/>
                </a:lnTo>
                <a:lnTo>
                  <a:pt x="2366784" y="999858"/>
                </a:lnTo>
                <a:lnTo>
                  <a:pt x="2524455" y="999858"/>
                </a:lnTo>
                <a:lnTo>
                  <a:pt x="2767063" y="1073505"/>
                </a:lnTo>
                <a:lnTo>
                  <a:pt x="2776537" y="1078471"/>
                </a:lnTo>
                <a:lnTo>
                  <a:pt x="2783179" y="1086510"/>
                </a:lnTo>
                <a:lnTo>
                  <a:pt x="2786405" y="1096543"/>
                </a:lnTo>
                <a:lnTo>
                  <a:pt x="2786405" y="1070889"/>
                </a:lnTo>
                <a:lnTo>
                  <a:pt x="2784487" y="1068578"/>
                </a:lnTo>
                <a:lnTo>
                  <a:pt x="2770644" y="1061313"/>
                </a:lnTo>
                <a:lnTo>
                  <a:pt x="2562809" y="998232"/>
                </a:lnTo>
                <a:lnTo>
                  <a:pt x="2562809" y="994371"/>
                </a:lnTo>
                <a:lnTo>
                  <a:pt x="2562809" y="842784"/>
                </a:lnTo>
                <a:lnTo>
                  <a:pt x="2779598" y="842784"/>
                </a:lnTo>
                <a:lnTo>
                  <a:pt x="2782443" y="839939"/>
                </a:lnTo>
                <a:lnTo>
                  <a:pt x="2782443" y="832916"/>
                </a:lnTo>
                <a:lnTo>
                  <a:pt x="2779598" y="830084"/>
                </a:lnTo>
                <a:lnTo>
                  <a:pt x="2562809" y="830084"/>
                </a:lnTo>
                <a:lnTo>
                  <a:pt x="2562809" y="628789"/>
                </a:lnTo>
                <a:lnTo>
                  <a:pt x="2545626" y="587603"/>
                </a:lnTo>
                <a:lnTo>
                  <a:pt x="2504211" y="570509"/>
                </a:lnTo>
                <a:lnTo>
                  <a:pt x="2387409" y="570509"/>
                </a:lnTo>
                <a:lnTo>
                  <a:pt x="2375865" y="564019"/>
                </a:lnTo>
                <a:lnTo>
                  <a:pt x="2360498" y="555396"/>
                </a:lnTo>
                <a:lnTo>
                  <a:pt x="2330780" y="551522"/>
                </a:lnTo>
                <a:lnTo>
                  <a:pt x="2301671" y="558774"/>
                </a:lnTo>
                <a:lnTo>
                  <a:pt x="2276640" y="577011"/>
                </a:lnTo>
                <a:lnTo>
                  <a:pt x="2275484" y="578256"/>
                </a:lnTo>
                <a:lnTo>
                  <a:pt x="2274887" y="579907"/>
                </a:lnTo>
                <a:lnTo>
                  <a:pt x="2275027" y="583285"/>
                </a:lnTo>
                <a:lnTo>
                  <a:pt x="2275763" y="584873"/>
                </a:lnTo>
                <a:lnTo>
                  <a:pt x="2386571" y="685888"/>
                </a:lnTo>
                <a:lnTo>
                  <a:pt x="2388108" y="686435"/>
                </a:lnTo>
                <a:lnTo>
                  <a:pt x="2391346" y="686435"/>
                </a:lnTo>
                <a:lnTo>
                  <a:pt x="2414397" y="642950"/>
                </a:lnTo>
                <a:lnTo>
                  <a:pt x="2415248" y="627278"/>
                </a:lnTo>
                <a:lnTo>
                  <a:pt x="2413838" y="615353"/>
                </a:lnTo>
                <a:lnTo>
                  <a:pt x="2410676" y="603935"/>
                </a:lnTo>
                <a:lnTo>
                  <a:pt x="2405862" y="593178"/>
                </a:lnTo>
                <a:lnTo>
                  <a:pt x="2402522" y="587997"/>
                </a:lnTo>
                <a:lnTo>
                  <a:pt x="2402522" y="628789"/>
                </a:lnTo>
                <a:lnTo>
                  <a:pt x="2402065" y="639445"/>
                </a:lnTo>
                <a:lnTo>
                  <a:pt x="2399588" y="650646"/>
                </a:lnTo>
                <a:lnTo>
                  <a:pt x="2395220" y="661212"/>
                </a:lnTo>
                <a:lnTo>
                  <a:pt x="2389022" y="670941"/>
                </a:lnTo>
                <a:lnTo>
                  <a:pt x="2290534" y="581139"/>
                </a:lnTo>
                <a:lnTo>
                  <a:pt x="2311743" y="568312"/>
                </a:lnTo>
                <a:lnTo>
                  <a:pt x="2335580" y="564019"/>
                </a:lnTo>
                <a:lnTo>
                  <a:pt x="2359482" y="568401"/>
                </a:lnTo>
                <a:lnTo>
                  <a:pt x="2396388" y="602538"/>
                </a:lnTo>
                <a:lnTo>
                  <a:pt x="2402522" y="628789"/>
                </a:lnTo>
                <a:lnTo>
                  <a:pt x="2402522" y="587997"/>
                </a:lnTo>
                <a:lnTo>
                  <a:pt x="2399449" y="583209"/>
                </a:lnTo>
                <a:lnTo>
                  <a:pt x="2504211" y="583209"/>
                </a:lnTo>
                <a:lnTo>
                  <a:pt x="2522067" y="586803"/>
                </a:lnTo>
                <a:lnTo>
                  <a:pt x="2536660" y="596582"/>
                </a:lnTo>
                <a:lnTo>
                  <a:pt x="2546502" y="611073"/>
                </a:lnTo>
                <a:lnTo>
                  <a:pt x="2550109" y="628789"/>
                </a:lnTo>
                <a:lnTo>
                  <a:pt x="2550109" y="994371"/>
                </a:lnTo>
                <a:lnTo>
                  <a:pt x="2526627" y="987259"/>
                </a:lnTo>
                <a:lnTo>
                  <a:pt x="2526017" y="987158"/>
                </a:lnTo>
                <a:lnTo>
                  <a:pt x="2371179" y="987158"/>
                </a:lnTo>
                <a:lnTo>
                  <a:pt x="2152281" y="762342"/>
                </a:lnTo>
                <a:lnTo>
                  <a:pt x="2151545" y="761860"/>
                </a:lnTo>
                <a:lnTo>
                  <a:pt x="2137537" y="752551"/>
                </a:lnTo>
                <a:lnTo>
                  <a:pt x="2120379" y="749274"/>
                </a:lnTo>
                <a:lnTo>
                  <a:pt x="2103221" y="752551"/>
                </a:lnTo>
                <a:lnTo>
                  <a:pt x="2088476" y="762342"/>
                </a:lnTo>
                <a:lnTo>
                  <a:pt x="2078672" y="777557"/>
                </a:lnTo>
                <a:lnTo>
                  <a:pt x="2075408" y="794867"/>
                </a:lnTo>
                <a:lnTo>
                  <a:pt x="2078697" y="812203"/>
                </a:lnTo>
                <a:lnTo>
                  <a:pt x="2088553" y="827443"/>
                </a:lnTo>
                <a:lnTo>
                  <a:pt x="2344813" y="1082446"/>
                </a:lnTo>
                <a:lnTo>
                  <a:pt x="2344813" y="1208849"/>
                </a:lnTo>
                <a:lnTo>
                  <a:pt x="2347658" y="1211694"/>
                </a:lnTo>
                <a:lnTo>
                  <a:pt x="2558351" y="1211694"/>
                </a:lnTo>
                <a:lnTo>
                  <a:pt x="2561196" y="1208849"/>
                </a:lnTo>
                <a:lnTo>
                  <a:pt x="2561196" y="1198994"/>
                </a:lnTo>
                <a:lnTo>
                  <a:pt x="2561196" y="1097038"/>
                </a:lnTo>
                <a:lnTo>
                  <a:pt x="2749829" y="1151026"/>
                </a:lnTo>
                <a:lnTo>
                  <a:pt x="2753385" y="1151521"/>
                </a:lnTo>
                <a:lnTo>
                  <a:pt x="2763482" y="1151521"/>
                </a:lnTo>
                <a:lnTo>
                  <a:pt x="2769984" y="1149819"/>
                </a:lnTo>
                <a:lnTo>
                  <a:pt x="2775889" y="1146479"/>
                </a:lnTo>
                <a:lnTo>
                  <a:pt x="2782405" y="1141920"/>
                </a:lnTo>
                <a:lnTo>
                  <a:pt x="2784487" y="1139723"/>
                </a:lnTo>
                <a:lnTo>
                  <a:pt x="2787802" y="1136230"/>
                </a:lnTo>
                <a:lnTo>
                  <a:pt x="2791993" y="1129563"/>
                </a:lnTo>
                <a:lnTo>
                  <a:pt x="2794825" y="1122057"/>
                </a:lnTo>
                <a:lnTo>
                  <a:pt x="2797886" y="1110767"/>
                </a:lnTo>
                <a:lnTo>
                  <a:pt x="2798991" y="1094905"/>
                </a:lnTo>
                <a:close/>
              </a:path>
              <a:path w="2799714" h="6235065">
                <a:moveTo>
                  <a:pt x="2799321" y="4562094"/>
                </a:moveTo>
                <a:lnTo>
                  <a:pt x="2796057" y="4544784"/>
                </a:lnTo>
                <a:lnTo>
                  <a:pt x="2786659" y="4530217"/>
                </a:lnTo>
                <a:lnTo>
                  <a:pt x="2786659" y="4562106"/>
                </a:lnTo>
                <a:lnTo>
                  <a:pt x="2784284" y="4574692"/>
                </a:lnTo>
                <a:lnTo>
                  <a:pt x="2777147" y="4585741"/>
                </a:lnTo>
                <a:lnTo>
                  <a:pt x="2520950" y="4840694"/>
                </a:lnTo>
                <a:lnTo>
                  <a:pt x="2517216" y="4840694"/>
                </a:lnTo>
                <a:lnTo>
                  <a:pt x="2517216" y="4853394"/>
                </a:lnTo>
                <a:lnTo>
                  <a:pt x="2517216" y="4966233"/>
                </a:lnTo>
                <a:lnTo>
                  <a:pt x="2326233" y="4966233"/>
                </a:lnTo>
                <a:lnTo>
                  <a:pt x="2326233" y="4864278"/>
                </a:lnTo>
                <a:lnTo>
                  <a:pt x="2326233" y="4860645"/>
                </a:lnTo>
                <a:lnTo>
                  <a:pt x="2351087" y="4853533"/>
                </a:lnTo>
                <a:lnTo>
                  <a:pt x="2351506" y="4853394"/>
                </a:lnTo>
                <a:lnTo>
                  <a:pt x="2517216" y="4853394"/>
                </a:lnTo>
                <a:lnTo>
                  <a:pt x="2517216" y="4840694"/>
                </a:lnTo>
                <a:lnTo>
                  <a:pt x="2347963" y="4840694"/>
                </a:lnTo>
                <a:lnTo>
                  <a:pt x="2346680" y="4841138"/>
                </a:lnTo>
                <a:lnTo>
                  <a:pt x="2345639" y="4841887"/>
                </a:lnTo>
                <a:lnTo>
                  <a:pt x="2118245" y="4906962"/>
                </a:lnTo>
                <a:lnTo>
                  <a:pt x="2089099" y="4874679"/>
                </a:lnTo>
                <a:lnTo>
                  <a:pt x="2088324" y="4863770"/>
                </a:lnTo>
                <a:lnTo>
                  <a:pt x="2091563" y="4853749"/>
                </a:lnTo>
                <a:lnTo>
                  <a:pt x="2098192" y="4845697"/>
                </a:lnTo>
                <a:lnTo>
                  <a:pt x="2107628" y="4840744"/>
                </a:lnTo>
                <a:lnTo>
                  <a:pt x="2350274" y="4767097"/>
                </a:lnTo>
                <a:lnTo>
                  <a:pt x="2507945" y="4767097"/>
                </a:lnTo>
                <a:lnTo>
                  <a:pt x="2509570" y="4766411"/>
                </a:lnTo>
                <a:lnTo>
                  <a:pt x="2514244" y="4761611"/>
                </a:lnTo>
                <a:lnTo>
                  <a:pt x="2731554" y="4538434"/>
                </a:lnTo>
                <a:lnTo>
                  <a:pt x="2742095" y="4531423"/>
                </a:lnTo>
                <a:lnTo>
                  <a:pt x="2754350" y="4529086"/>
                </a:lnTo>
                <a:lnTo>
                  <a:pt x="2766618" y="4531423"/>
                </a:lnTo>
                <a:lnTo>
                  <a:pt x="2777147" y="4538434"/>
                </a:lnTo>
                <a:lnTo>
                  <a:pt x="2784284" y="4549495"/>
                </a:lnTo>
                <a:lnTo>
                  <a:pt x="2786659" y="4562106"/>
                </a:lnTo>
                <a:lnTo>
                  <a:pt x="2786659" y="4530217"/>
                </a:lnTo>
                <a:lnTo>
                  <a:pt x="2786253" y="4529582"/>
                </a:lnTo>
                <a:lnTo>
                  <a:pt x="2785516" y="4529086"/>
                </a:lnTo>
                <a:lnTo>
                  <a:pt x="2771508" y="4519777"/>
                </a:lnTo>
                <a:lnTo>
                  <a:pt x="2754350" y="4516513"/>
                </a:lnTo>
                <a:lnTo>
                  <a:pt x="2737193" y="4519777"/>
                </a:lnTo>
                <a:lnTo>
                  <a:pt x="2722448" y="4529582"/>
                </a:lnTo>
                <a:lnTo>
                  <a:pt x="2503551" y="4754397"/>
                </a:lnTo>
                <a:lnTo>
                  <a:pt x="2348712" y="4754397"/>
                </a:lnTo>
                <a:lnTo>
                  <a:pt x="2348103" y="4754499"/>
                </a:lnTo>
                <a:lnTo>
                  <a:pt x="2324620" y="4761611"/>
                </a:lnTo>
                <a:lnTo>
                  <a:pt x="2324620" y="4396029"/>
                </a:lnTo>
                <a:lnTo>
                  <a:pt x="2328240" y="4378299"/>
                </a:lnTo>
                <a:lnTo>
                  <a:pt x="2338082" y="4363809"/>
                </a:lnTo>
                <a:lnTo>
                  <a:pt x="2352675" y="4354030"/>
                </a:lnTo>
                <a:lnTo>
                  <a:pt x="2370518" y="4350448"/>
                </a:lnTo>
                <a:lnTo>
                  <a:pt x="2475280" y="4350448"/>
                </a:lnTo>
                <a:lnTo>
                  <a:pt x="2468880" y="4360405"/>
                </a:lnTo>
                <a:lnTo>
                  <a:pt x="2464054" y="4371175"/>
                </a:lnTo>
                <a:lnTo>
                  <a:pt x="2460904" y="4382592"/>
                </a:lnTo>
                <a:lnTo>
                  <a:pt x="2459482" y="4394517"/>
                </a:lnTo>
                <a:lnTo>
                  <a:pt x="2460345" y="4410189"/>
                </a:lnTo>
                <a:lnTo>
                  <a:pt x="2480437" y="4451616"/>
                </a:lnTo>
                <a:lnTo>
                  <a:pt x="2483383" y="4453674"/>
                </a:lnTo>
                <a:lnTo>
                  <a:pt x="2486622" y="4453674"/>
                </a:lnTo>
                <a:lnTo>
                  <a:pt x="2488158" y="4453128"/>
                </a:lnTo>
                <a:lnTo>
                  <a:pt x="2504554" y="4438180"/>
                </a:lnTo>
                <a:lnTo>
                  <a:pt x="2598966" y="4352112"/>
                </a:lnTo>
                <a:lnTo>
                  <a:pt x="2599702" y="4350524"/>
                </a:lnTo>
                <a:lnTo>
                  <a:pt x="2599842" y="4347146"/>
                </a:lnTo>
                <a:lnTo>
                  <a:pt x="2599245" y="4345495"/>
                </a:lnTo>
                <a:lnTo>
                  <a:pt x="2598089" y="4344251"/>
                </a:lnTo>
                <a:lnTo>
                  <a:pt x="2584196" y="4334129"/>
                </a:lnTo>
                <a:lnTo>
                  <a:pt x="2584196" y="4348378"/>
                </a:lnTo>
                <a:lnTo>
                  <a:pt x="2485707" y="4438180"/>
                </a:lnTo>
                <a:lnTo>
                  <a:pt x="2479510" y="4428439"/>
                </a:lnTo>
                <a:lnTo>
                  <a:pt x="2475141" y="4417873"/>
                </a:lnTo>
                <a:lnTo>
                  <a:pt x="2472664" y="4406684"/>
                </a:lnTo>
                <a:lnTo>
                  <a:pt x="2472207" y="4396029"/>
                </a:lnTo>
                <a:lnTo>
                  <a:pt x="2472245" y="4394517"/>
                </a:lnTo>
                <a:lnTo>
                  <a:pt x="2474023" y="4382020"/>
                </a:lnTo>
                <a:lnTo>
                  <a:pt x="2478354" y="4369778"/>
                </a:lnTo>
                <a:lnTo>
                  <a:pt x="2485009" y="4358602"/>
                </a:lnTo>
                <a:lnTo>
                  <a:pt x="2492375" y="4350448"/>
                </a:lnTo>
                <a:lnTo>
                  <a:pt x="2493861" y="4348797"/>
                </a:lnTo>
                <a:lnTo>
                  <a:pt x="2515260" y="4335640"/>
                </a:lnTo>
                <a:lnTo>
                  <a:pt x="2539149" y="4331259"/>
                </a:lnTo>
                <a:lnTo>
                  <a:pt x="2562987" y="4335538"/>
                </a:lnTo>
                <a:lnTo>
                  <a:pt x="2584196" y="4348378"/>
                </a:lnTo>
                <a:lnTo>
                  <a:pt x="2584196" y="4334129"/>
                </a:lnTo>
                <a:lnTo>
                  <a:pt x="2580259" y="4331259"/>
                </a:lnTo>
                <a:lnTo>
                  <a:pt x="2573058" y="4326001"/>
                </a:lnTo>
                <a:lnTo>
                  <a:pt x="2543962" y="4318749"/>
                </a:lnTo>
                <a:lnTo>
                  <a:pt x="2514231" y="4322623"/>
                </a:lnTo>
                <a:lnTo>
                  <a:pt x="2487320" y="4337748"/>
                </a:lnTo>
                <a:lnTo>
                  <a:pt x="2370518" y="4337748"/>
                </a:lnTo>
                <a:lnTo>
                  <a:pt x="2347734" y="4342333"/>
                </a:lnTo>
                <a:lnTo>
                  <a:pt x="2329103" y="4354842"/>
                </a:lnTo>
                <a:lnTo>
                  <a:pt x="2316530" y="4373372"/>
                </a:lnTo>
                <a:lnTo>
                  <a:pt x="2311920" y="4396029"/>
                </a:lnTo>
                <a:lnTo>
                  <a:pt x="2311920" y="4597324"/>
                </a:lnTo>
                <a:lnTo>
                  <a:pt x="2095131" y="4597324"/>
                </a:lnTo>
                <a:lnTo>
                  <a:pt x="2092286" y="4600156"/>
                </a:lnTo>
                <a:lnTo>
                  <a:pt x="2092286" y="4607179"/>
                </a:lnTo>
                <a:lnTo>
                  <a:pt x="2095131" y="4610024"/>
                </a:lnTo>
                <a:lnTo>
                  <a:pt x="2311920" y="4610024"/>
                </a:lnTo>
                <a:lnTo>
                  <a:pt x="2311920" y="4765472"/>
                </a:lnTo>
                <a:lnTo>
                  <a:pt x="2104085" y="4828552"/>
                </a:lnTo>
                <a:lnTo>
                  <a:pt x="2090242" y="4835804"/>
                </a:lnTo>
                <a:lnTo>
                  <a:pt x="2080501" y="4847539"/>
                </a:lnTo>
                <a:lnTo>
                  <a:pt x="2075738" y="4862131"/>
                </a:lnTo>
                <a:lnTo>
                  <a:pt x="2076843" y="4878006"/>
                </a:lnTo>
                <a:lnTo>
                  <a:pt x="2098840" y="4913719"/>
                </a:lnTo>
                <a:lnTo>
                  <a:pt x="2111248" y="4918761"/>
                </a:lnTo>
                <a:lnTo>
                  <a:pt x="2121344" y="4918761"/>
                </a:lnTo>
                <a:lnTo>
                  <a:pt x="2124900" y="4918265"/>
                </a:lnTo>
                <a:lnTo>
                  <a:pt x="2164397" y="4906962"/>
                </a:lnTo>
                <a:lnTo>
                  <a:pt x="2313533" y="4864278"/>
                </a:lnTo>
                <a:lnTo>
                  <a:pt x="2313533" y="4976088"/>
                </a:lnTo>
                <a:lnTo>
                  <a:pt x="2316378" y="4978933"/>
                </a:lnTo>
                <a:lnTo>
                  <a:pt x="2527071" y="4978933"/>
                </a:lnTo>
                <a:lnTo>
                  <a:pt x="2529916" y="4976088"/>
                </a:lnTo>
                <a:lnTo>
                  <a:pt x="2529916" y="4966233"/>
                </a:lnTo>
                <a:lnTo>
                  <a:pt x="2529916" y="4853394"/>
                </a:lnTo>
                <a:lnTo>
                  <a:pt x="2529916" y="4849685"/>
                </a:lnTo>
                <a:lnTo>
                  <a:pt x="2786176" y="4594682"/>
                </a:lnTo>
                <a:lnTo>
                  <a:pt x="2796032" y="4579429"/>
                </a:lnTo>
                <a:lnTo>
                  <a:pt x="2799321" y="4562094"/>
                </a:lnTo>
                <a:close/>
              </a:path>
              <a:path w="2799714" h="6235065">
                <a:moveTo>
                  <a:pt x="2799321" y="2050605"/>
                </a:moveTo>
                <a:lnTo>
                  <a:pt x="2796057" y="2033295"/>
                </a:lnTo>
                <a:lnTo>
                  <a:pt x="2786659" y="2018728"/>
                </a:lnTo>
                <a:lnTo>
                  <a:pt x="2786659" y="2050618"/>
                </a:lnTo>
                <a:lnTo>
                  <a:pt x="2784284" y="2063203"/>
                </a:lnTo>
                <a:lnTo>
                  <a:pt x="2777147" y="2074252"/>
                </a:lnTo>
                <a:lnTo>
                  <a:pt x="2520950" y="2329205"/>
                </a:lnTo>
                <a:lnTo>
                  <a:pt x="2517216" y="2329205"/>
                </a:lnTo>
                <a:lnTo>
                  <a:pt x="2517216" y="2341905"/>
                </a:lnTo>
                <a:lnTo>
                  <a:pt x="2517216" y="2454745"/>
                </a:lnTo>
                <a:lnTo>
                  <a:pt x="2326233" y="2454745"/>
                </a:lnTo>
                <a:lnTo>
                  <a:pt x="2326233" y="2352789"/>
                </a:lnTo>
                <a:lnTo>
                  <a:pt x="2326233" y="2349157"/>
                </a:lnTo>
                <a:lnTo>
                  <a:pt x="2351087" y="2342045"/>
                </a:lnTo>
                <a:lnTo>
                  <a:pt x="2351506" y="2341905"/>
                </a:lnTo>
                <a:lnTo>
                  <a:pt x="2517216" y="2341905"/>
                </a:lnTo>
                <a:lnTo>
                  <a:pt x="2517216" y="2329205"/>
                </a:lnTo>
                <a:lnTo>
                  <a:pt x="2347963" y="2329205"/>
                </a:lnTo>
                <a:lnTo>
                  <a:pt x="2346680" y="2329650"/>
                </a:lnTo>
                <a:lnTo>
                  <a:pt x="2345639" y="2330399"/>
                </a:lnTo>
                <a:lnTo>
                  <a:pt x="2118245" y="2395474"/>
                </a:lnTo>
                <a:lnTo>
                  <a:pt x="2089099" y="2363190"/>
                </a:lnTo>
                <a:lnTo>
                  <a:pt x="2088324" y="2352281"/>
                </a:lnTo>
                <a:lnTo>
                  <a:pt x="2091563" y="2342261"/>
                </a:lnTo>
                <a:lnTo>
                  <a:pt x="2098192" y="2334209"/>
                </a:lnTo>
                <a:lnTo>
                  <a:pt x="2107628" y="2329256"/>
                </a:lnTo>
                <a:lnTo>
                  <a:pt x="2350274" y="2255609"/>
                </a:lnTo>
                <a:lnTo>
                  <a:pt x="2507945" y="2255609"/>
                </a:lnTo>
                <a:lnTo>
                  <a:pt x="2509570" y="2254923"/>
                </a:lnTo>
                <a:lnTo>
                  <a:pt x="2514244" y="2250122"/>
                </a:lnTo>
                <a:lnTo>
                  <a:pt x="2731554" y="2026945"/>
                </a:lnTo>
                <a:lnTo>
                  <a:pt x="2742095" y="2019935"/>
                </a:lnTo>
                <a:lnTo>
                  <a:pt x="2754350" y="2017598"/>
                </a:lnTo>
                <a:lnTo>
                  <a:pt x="2766618" y="2019935"/>
                </a:lnTo>
                <a:lnTo>
                  <a:pt x="2777147" y="2026945"/>
                </a:lnTo>
                <a:lnTo>
                  <a:pt x="2784284" y="2038007"/>
                </a:lnTo>
                <a:lnTo>
                  <a:pt x="2786659" y="2050618"/>
                </a:lnTo>
                <a:lnTo>
                  <a:pt x="2786659" y="2018728"/>
                </a:lnTo>
                <a:lnTo>
                  <a:pt x="2786253" y="2018093"/>
                </a:lnTo>
                <a:lnTo>
                  <a:pt x="2785516" y="2017598"/>
                </a:lnTo>
                <a:lnTo>
                  <a:pt x="2771508" y="2008289"/>
                </a:lnTo>
                <a:lnTo>
                  <a:pt x="2754350" y="2005025"/>
                </a:lnTo>
                <a:lnTo>
                  <a:pt x="2737193" y="2008289"/>
                </a:lnTo>
                <a:lnTo>
                  <a:pt x="2722448" y="2018093"/>
                </a:lnTo>
                <a:lnTo>
                  <a:pt x="2503551" y="2242909"/>
                </a:lnTo>
                <a:lnTo>
                  <a:pt x="2348712" y="2242909"/>
                </a:lnTo>
                <a:lnTo>
                  <a:pt x="2348103" y="2243010"/>
                </a:lnTo>
                <a:lnTo>
                  <a:pt x="2324620" y="2250122"/>
                </a:lnTo>
                <a:lnTo>
                  <a:pt x="2324620" y="1884540"/>
                </a:lnTo>
                <a:lnTo>
                  <a:pt x="2328240" y="1866811"/>
                </a:lnTo>
                <a:lnTo>
                  <a:pt x="2338082" y="1852320"/>
                </a:lnTo>
                <a:lnTo>
                  <a:pt x="2352675" y="1842541"/>
                </a:lnTo>
                <a:lnTo>
                  <a:pt x="2370518" y="1838960"/>
                </a:lnTo>
                <a:lnTo>
                  <a:pt x="2475280" y="1838960"/>
                </a:lnTo>
                <a:lnTo>
                  <a:pt x="2468880" y="1848916"/>
                </a:lnTo>
                <a:lnTo>
                  <a:pt x="2464054" y="1859686"/>
                </a:lnTo>
                <a:lnTo>
                  <a:pt x="2460904" y="1871103"/>
                </a:lnTo>
                <a:lnTo>
                  <a:pt x="2459482" y="1883029"/>
                </a:lnTo>
                <a:lnTo>
                  <a:pt x="2460345" y="1898700"/>
                </a:lnTo>
                <a:lnTo>
                  <a:pt x="2480437" y="1940128"/>
                </a:lnTo>
                <a:lnTo>
                  <a:pt x="2483383" y="1942185"/>
                </a:lnTo>
                <a:lnTo>
                  <a:pt x="2486622" y="1942185"/>
                </a:lnTo>
                <a:lnTo>
                  <a:pt x="2488158" y="1941639"/>
                </a:lnTo>
                <a:lnTo>
                  <a:pt x="2504554" y="1926691"/>
                </a:lnTo>
                <a:lnTo>
                  <a:pt x="2598966" y="1840623"/>
                </a:lnTo>
                <a:lnTo>
                  <a:pt x="2599702" y="1839036"/>
                </a:lnTo>
                <a:lnTo>
                  <a:pt x="2599842" y="1835658"/>
                </a:lnTo>
                <a:lnTo>
                  <a:pt x="2599245" y="1834007"/>
                </a:lnTo>
                <a:lnTo>
                  <a:pt x="2598089" y="1832762"/>
                </a:lnTo>
                <a:lnTo>
                  <a:pt x="2584196" y="1822640"/>
                </a:lnTo>
                <a:lnTo>
                  <a:pt x="2584196" y="1836889"/>
                </a:lnTo>
                <a:lnTo>
                  <a:pt x="2485707" y="1926691"/>
                </a:lnTo>
                <a:lnTo>
                  <a:pt x="2479510" y="1916950"/>
                </a:lnTo>
                <a:lnTo>
                  <a:pt x="2475141" y="1906384"/>
                </a:lnTo>
                <a:lnTo>
                  <a:pt x="2472664" y="1895195"/>
                </a:lnTo>
                <a:lnTo>
                  <a:pt x="2472207" y="1884540"/>
                </a:lnTo>
                <a:lnTo>
                  <a:pt x="2472245" y="1883029"/>
                </a:lnTo>
                <a:lnTo>
                  <a:pt x="2474023" y="1870532"/>
                </a:lnTo>
                <a:lnTo>
                  <a:pt x="2478354" y="1858289"/>
                </a:lnTo>
                <a:lnTo>
                  <a:pt x="2485009" y="1847113"/>
                </a:lnTo>
                <a:lnTo>
                  <a:pt x="2492375" y="1838960"/>
                </a:lnTo>
                <a:lnTo>
                  <a:pt x="2493861" y="1837309"/>
                </a:lnTo>
                <a:lnTo>
                  <a:pt x="2515260" y="1824151"/>
                </a:lnTo>
                <a:lnTo>
                  <a:pt x="2539149" y="1819770"/>
                </a:lnTo>
                <a:lnTo>
                  <a:pt x="2562987" y="1824050"/>
                </a:lnTo>
                <a:lnTo>
                  <a:pt x="2584196" y="1836889"/>
                </a:lnTo>
                <a:lnTo>
                  <a:pt x="2584196" y="1822640"/>
                </a:lnTo>
                <a:lnTo>
                  <a:pt x="2580259" y="1819770"/>
                </a:lnTo>
                <a:lnTo>
                  <a:pt x="2573058" y="1814512"/>
                </a:lnTo>
                <a:lnTo>
                  <a:pt x="2543962" y="1807260"/>
                </a:lnTo>
                <a:lnTo>
                  <a:pt x="2514231" y="1811134"/>
                </a:lnTo>
                <a:lnTo>
                  <a:pt x="2487320" y="1826260"/>
                </a:lnTo>
                <a:lnTo>
                  <a:pt x="2370518" y="1826260"/>
                </a:lnTo>
                <a:lnTo>
                  <a:pt x="2347734" y="1830844"/>
                </a:lnTo>
                <a:lnTo>
                  <a:pt x="2329103" y="1843354"/>
                </a:lnTo>
                <a:lnTo>
                  <a:pt x="2316530" y="1861883"/>
                </a:lnTo>
                <a:lnTo>
                  <a:pt x="2311920" y="1884540"/>
                </a:lnTo>
                <a:lnTo>
                  <a:pt x="2311920" y="2085835"/>
                </a:lnTo>
                <a:lnTo>
                  <a:pt x="2095131" y="2085835"/>
                </a:lnTo>
                <a:lnTo>
                  <a:pt x="2092286" y="2088667"/>
                </a:lnTo>
                <a:lnTo>
                  <a:pt x="2092286" y="2095690"/>
                </a:lnTo>
                <a:lnTo>
                  <a:pt x="2095131" y="2098535"/>
                </a:lnTo>
                <a:lnTo>
                  <a:pt x="2311920" y="2098535"/>
                </a:lnTo>
                <a:lnTo>
                  <a:pt x="2311920" y="2253983"/>
                </a:lnTo>
                <a:lnTo>
                  <a:pt x="2104085" y="2317064"/>
                </a:lnTo>
                <a:lnTo>
                  <a:pt x="2090242" y="2324316"/>
                </a:lnTo>
                <a:lnTo>
                  <a:pt x="2080501" y="2336050"/>
                </a:lnTo>
                <a:lnTo>
                  <a:pt x="2075738" y="2350643"/>
                </a:lnTo>
                <a:lnTo>
                  <a:pt x="2076843" y="2366518"/>
                </a:lnTo>
                <a:lnTo>
                  <a:pt x="2098840" y="2402230"/>
                </a:lnTo>
                <a:lnTo>
                  <a:pt x="2111248" y="2407272"/>
                </a:lnTo>
                <a:lnTo>
                  <a:pt x="2121344" y="2407272"/>
                </a:lnTo>
                <a:lnTo>
                  <a:pt x="2124900" y="2406777"/>
                </a:lnTo>
                <a:lnTo>
                  <a:pt x="2164397" y="2395474"/>
                </a:lnTo>
                <a:lnTo>
                  <a:pt x="2313533" y="2352789"/>
                </a:lnTo>
                <a:lnTo>
                  <a:pt x="2313533" y="2464600"/>
                </a:lnTo>
                <a:lnTo>
                  <a:pt x="2316378" y="2467445"/>
                </a:lnTo>
                <a:lnTo>
                  <a:pt x="2527071" y="2467445"/>
                </a:lnTo>
                <a:lnTo>
                  <a:pt x="2529916" y="2464600"/>
                </a:lnTo>
                <a:lnTo>
                  <a:pt x="2529916" y="2454745"/>
                </a:lnTo>
                <a:lnTo>
                  <a:pt x="2529916" y="2341905"/>
                </a:lnTo>
                <a:lnTo>
                  <a:pt x="2529916" y="2338197"/>
                </a:lnTo>
                <a:lnTo>
                  <a:pt x="2786176" y="2083193"/>
                </a:lnTo>
                <a:lnTo>
                  <a:pt x="2796032" y="2067941"/>
                </a:lnTo>
                <a:lnTo>
                  <a:pt x="2799321" y="2050605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159483" y="1107680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4453648"/>
                </a:moveTo>
                <a:lnTo>
                  <a:pt x="509016" y="4436021"/>
                </a:lnTo>
                <a:lnTo>
                  <a:pt x="499719" y="4421556"/>
                </a:lnTo>
                <a:lnTo>
                  <a:pt x="499719" y="4453699"/>
                </a:lnTo>
                <a:lnTo>
                  <a:pt x="497243" y="4466577"/>
                </a:lnTo>
                <a:lnTo>
                  <a:pt x="489940" y="4477905"/>
                </a:lnTo>
                <a:lnTo>
                  <a:pt x="479196" y="4485094"/>
                </a:lnTo>
                <a:lnTo>
                  <a:pt x="466699" y="4487481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90397" y="4429798"/>
                </a:lnTo>
                <a:lnTo>
                  <a:pt x="497420" y="4440910"/>
                </a:lnTo>
                <a:lnTo>
                  <a:pt x="499719" y="4453699"/>
                </a:lnTo>
                <a:lnTo>
                  <a:pt x="499719" y="4421556"/>
                </a:lnTo>
                <a:lnTo>
                  <a:pt x="499071" y="4420540"/>
                </a:ln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746" y="4499597"/>
                </a:lnTo>
                <a:lnTo>
                  <a:pt x="466725" y="4500499"/>
                </a:lnTo>
                <a:lnTo>
                  <a:pt x="475754" y="4499597"/>
                </a:lnTo>
                <a:lnTo>
                  <a:pt x="509016" y="4471263"/>
                </a:lnTo>
                <a:lnTo>
                  <a:pt x="512330" y="4453648"/>
                </a:lnTo>
                <a:close/>
              </a:path>
              <a:path w="673734" h="5759450">
                <a:moveTo>
                  <a:pt x="512330" y="1935911"/>
                </a:moveTo>
                <a:lnTo>
                  <a:pt x="509016" y="1918284"/>
                </a:lnTo>
                <a:lnTo>
                  <a:pt x="499719" y="1903818"/>
                </a:lnTo>
                <a:lnTo>
                  <a:pt x="499719" y="1935962"/>
                </a:lnTo>
                <a:lnTo>
                  <a:pt x="497243" y="1948840"/>
                </a:lnTo>
                <a:lnTo>
                  <a:pt x="489940" y="1960168"/>
                </a:lnTo>
                <a:lnTo>
                  <a:pt x="479196" y="1967357"/>
                </a:lnTo>
                <a:lnTo>
                  <a:pt x="466699" y="1969744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90397" y="1912061"/>
                </a:lnTo>
                <a:lnTo>
                  <a:pt x="497420" y="1923173"/>
                </a:lnTo>
                <a:lnTo>
                  <a:pt x="499719" y="1935962"/>
                </a:lnTo>
                <a:lnTo>
                  <a:pt x="499719" y="1903818"/>
                </a:lnTo>
                <a:lnTo>
                  <a:pt x="499071" y="1902802"/>
                </a:ln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746" y="1981860"/>
                </a:lnTo>
                <a:lnTo>
                  <a:pt x="466725" y="1982762"/>
                </a:lnTo>
                <a:lnTo>
                  <a:pt x="475754" y="1981860"/>
                </a:lnTo>
                <a:lnTo>
                  <a:pt x="509016" y="1953526"/>
                </a:lnTo>
                <a:lnTo>
                  <a:pt x="512330" y="1935911"/>
                </a:lnTo>
                <a:close/>
              </a:path>
              <a:path w="673734" h="5759450">
                <a:moveTo>
                  <a:pt x="561251" y="5153139"/>
                </a:moveTo>
                <a:lnTo>
                  <a:pt x="552259" y="5107381"/>
                </a:lnTo>
                <a:lnTo>
                  <a:pt x="548551" y="5101729"/>
                </a:lnTo>
                <a:lnTo>
                  <a:pt x="548551" y="5153139"/>
                </a:lnTo>
                <a:lnTo>
                  <a:pt x="540562" y="5193970"/>
                </a:lnTo>
                <a:lnTo>
                  <a:pt x="518782" y="5227332"/>
                </a:lnTo>
                <a:lnTo>
                  <a:pt x="486511" y="5249850"/>
                </a:lnTo>
                <a:lnTo>
                  <a:pt x="447027" y="5258105"/>
                </a:lnTo>
                <a:lnTo>
                  <a:pt x="407543" y="5249850"/>
                </a:lnTo>
                <a:lnTo>
                  <a:pt x="398475" y="5243512"/>
                </a:lnTo>
                <a:lnTo>
                  <a:pt x="375272" y="5227332"/>
                </a:lnTo>
                <a:lnTo>
                  <a:pt x="353491" y="5193970"/>
                </a:lnTo>
                <a:lnTo>
                  <a:pt x="345503" y="5153139"/>
                </a:lnTo>
                <a:lnTo>
                  <a:pt x="353491" y="5112321"/>
                </a:lnTo>
                <a:lnTo>
                  <a:pt x="375272" y="5078958"/>
                </a:lnTo>
                <a:lnTo>
                  <a:pt x="407543" y="5056441"/>
                </a:lnTo>
                <a:lnTo>
                  <a:pt x="447027" y="5048174"/>
                </a:lnTo>
                <a:lnTo>
                  <a:pt x="486511" y="5056441"/>
                </a:lnTo>
                <a:lnTo>
                  <a:pt x="518782" y="5078958"/>
                </a:lnTo>
                <a:lnTo>
                  <a:pt x="540562" y="5112321"/>
                </a:lnTo>
                <a:lnTo>
                  <a:pt x="548551" y="5153139"/>
                </a:lnTo>
                <a:lnTo>
                  <a:pt x="548551" y="5101729"/>
                </a:lnTo>
                <a:lnTo>
                  <a:pt x="527761" y="5069979"/>
                </a:lnTo>
                <a:lnTo>
                  <a:pt x="496392" y="5048174"/>
                </a:lnTo>
                <a:lnTo>
                  <a:pt x="491439" y="5044745"/>
                </a:lnTo>
                <a:lnTo>
                  <a:pt x="447027" y="5035474"/>
                </a:lnTo>
                <a:lnTo>
                  <a:pt x="402615" y="5044745"/>
                </a:lnTo>
                <a:lnTo>
                  <a:pt x="366293" y="5069979"/>
                </a:lnTo>
                <a:lnTo>
                  <a:pt x="341795" y="5107381"/>
                </a:lnTo>
                <a:lnTo>
                  <a:pt x="332803" y="5153139"/>
                </a:lnTo>
                <a:lnTo>
                  <a:pt x="334975" y="5175974"/>
                </a:lnTo>
                <a:lnTo>
                  <a:pt x="341210" y="5197322"/>
                </a:lnTo>
                <a:lnTo>
                  <a:pt x="351078" y="5216753"/>
                </a:lnTo>
                <a:lnTo>
                  <a:pt x="364159" y="5233873"/>
                </a:lnTo>
                <a:lnTo>
                  <a:pt x="321056" y="5270487"/>
                </a:lnTo>
                <a:lnTo>
                  <a:pt x="321056" y="5287137"/>
                </a:lnTo>
                <a:lnTo>
                  <a:pt x="68834" y="5589295"/>
                </a:lnTo>
                <a:lnTo>
                  <a:pt x="58089" y="5596483"/>
                </a:lnTo>
                <a:lnTo>
                  <a:pt x="45605" y="5598871"/>
                </a:lnTo>
                <a:lnTo>
                  <a:pt x="33121" y="5596471"/>
                </a:lnTo>
                <a:lnTo>
                  <a:pt x="22377" y="5589295"/>
                </a:lnTo>
                <a:lnTo>
                  <a:pt x="15074" y="5577954"/>
                </a:lnTo>
                <a:lnTo>
                  <a:pt x="12598" y="5565089"/>
                </a:lnTo>
                <a:lnTo>
                  <a:pt x="14884" y="5552300"/>
                </a:lnTo>
                <a:lnTo>
                  <a:pt x="21920" y="5541200"/>
                </a:lnTo>
                <a:lnTo>
                  <a:pt x="321056" y="5287137"/>
                </a:lnTo>
                <a:lnTo>
                  <a:pt x="321056" y="5270487"/>
                </a:lnTo>
                <a:lnTo>
                  <a:pt x="13246" y="5531942"/>
                </a:lnTo>
                <a:lnTo>
                  <a:pt x="3302" y="5547423"/>
                </a:lnTo>
                <a:lnTo>
                  <a:pt x="0" y="5565038"/>
                </a:lnTo>
                <a:lnTo>
                  <a:pt x="3302" y="5582653"/>
                </a:lnTo>
                <a:lnTo>
                  <a:pt x="36588" y="5610987"/>
                </a:lnTo>
                <a:lnTo>
                  <a:pt x="45605" y="5611888"/>
                </a:lnTo>
                <a:lnTo>
                  <a:pt x="54635" y="5610987"/>
                </a:lnTo>
                <a:lnTo>
                  <a:pt x="337578" y="5287137"/>
                </a:lnTo>
                <a:lnTo>
                  <a:pt x="374002" y="5243512"/>
                </a:lnTo>
                <a:lnTo>
                  <a:pt x="389877" y="5254955"/>
                </a:lnTo>
                <a:lnTo>
                  <a:pt x="407543" y="5263540"/>
                </a:lnTo>
                <a:lnTo>
                  <a:pt x="426694" y="5268938"/>
                </a:lnTo>
                <a:lnTo>
                  <a:pt x="447027" y="5270805"/>
                </a:lnTo>
                <a:lnTo>
                  <a:pt x="491439" y="5261546"/>
                </a:lnTo>
                <a:lnTo>
                  <a:pt x="496392" y="5258105"/>
                </a:lnTo>
                <a:lnTo>
                  <a:pt x="527761" y="5236311"/>
                </a:lnTo>
                <a:lnTo>
                  <a:pt x="552259" y="5198897"/>
                </a:lnTo>
                <a:lnTo>
                  <a:pt x="561251" y="5153139"/>
                </a:lnTo>
                <a:close/>
              </a:path>
              <a:path w="673734" h="5759450">
                <a:moveTo>
                  <a:pt x="561251" y="2635402"/>
                </a:moveTo>
                <a:lnTo>
                  <a:pt x="552259" y="2589644"/>
                </a:lnTo>
                <a:lnTo>
                  <a:pt x="548551" y="2583992"/>
                </a:lnTo>
                <a:lnTo>
                  <a:pt x="548551" y="2635402"/>
                </a:lnTo>
                <a:lnTo>
                  <a:pt x="540562" y="2676233"/>
                </a:lnTo>
                <a:lnTo>
                  <a:pt x="518782" y="2709595"/>
                </a:lnTo>
                <a:lnTo>
                  <a:pt x="486511" y="2732113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33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21"/>
                </a:lnTo>
                <a:lnTo>
                  <a:pt x="407543" y="2538704"/>
                </a:lnTo>
                <a:lnTo>
                  <a:pt x="447027" y="2530437"/>
                </a:lnTo>
                <a:lnTo>
                  <a:pt x="486511" y="2538704"/>
                </a:lnTo>
                <a:lnTo>
                  <a:pt x="518782" y="2561221"/>
                </a:lnTo>
                <a:lnTo>
                  <a:pt x="540562" y="2594584"/>
                </a:lnTo>
                <a:lnTo>
                  <a:pt x="548551" y="2635402"/>
                </a:lnTo>
                <a:lnTo>
                  <a:pt x="548551" y="2583992"/>
                </a:lnTo>
                <a:lnTo>
                  <a:pt x="527761" y="2552242"/>
                </a:lnTo>
                <a:lnTo>
                  <a:pt x="496392" y="2530437"/>
                </a:lnTo>
                <a:lnTo>
                  <a:pt x="491439" y="2527008"/>
                </a:lnTo>
                <a:lnTo>
                  <a:pt x="447027" y="2517737"/>
                </a:lnTo>
                <a:lnTo>
                  <a:pt x="402615" y="2527008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85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56" y="2752750"/>
                </a:lnTo>
                <a:lnTo>
                  <a:pt x="321056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34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56" y="2769400"/>
                </a:lnTo>
                <a:lnTo>
                  <a:pt x="321056" y="2752750"/>
                </a:lnTo>
                <a:lnTo>
                  <a:pt x="13246" y="3014205"/>
                </a:lnTo>
                <a:lnTo>
                  <a:pt x="3302" y="3029686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50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91439" y="2743809"/>
                </a:lnTo>
                <a:lnTo>
                  <a:pt x="496392" y="2740368"/>
                </a:lnTo>
                <a:lnTo>
                  <a:pt x="527761" y="2718574"/>
                </a:lnTo>
                <a:lnTo>
                  <a:pt x="552259" y="2681160"/>
                </a:lnTo>
                <a:lnTo>
                  <a:pt x="561251" y="2635402"/>
                </a:lnTo>
                <a:close/>
              </a:path>
              <a:path w="673734" h="575945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5759450">
                <a:moveTo>
                  <a:pt x="673100" y="4306163"/>
                </a:moveTo>
                <a:lnTo>
                  <a:pt x="669785" y="4288548"/>
                </a:lnTo>
                <a:lnTo>
                  <a:pt x="660501" y="4274096"/>
                </a:lnTo>
                <a:lnTo>
                  <a:pt x="660501" y="4306227"/>
                </a:lnTo>
                <a:lnTo>
                  <a:pt x="658012" y="4319092"/>
                </a:lnTo>
                <a:lnTo>
                  <a:pt x="650722" y="4330433"/>
                </a:lnTo>
                <a:lnTo>
                  <a:pt x="639953" y="4337609"/>
                </a:lnTo>
                <a:lnTo>
                  <a:pt x="627494" y="4339996"/>
                </a:lnTo>
                <a:lnTo>
                  <a:pt x="614997" y="4337609"/>
                </a:lnTo>
                <a:lnTo>
                  <a:pt x="604266" y="4330433"/>
                </a:lnTo>
                <a:lnTo>
                  <a:pt x="352044" y="4028275"/>
                </a:lnTo>
                <a:lnTo>
                  <a:pt x="651179" y="4282338"/>
                </a:lnTo>
                <a:lnTo>
                  <a:pt x="658202" y="4293438"/>
                </a:lnTo>
                <a:lnTo>
                  <a:pt x="660501" y="4306227"/>
                </a:lnTo>
                <a:lnTo>
                  <a:pt x="660501" y="4274096"/>
                </a:lnTo>
                <a:lnTo>
                  <a:pt x="659853" y="4273080"/>
                </a:ln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12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595" y="3935095"/>
                </a:lnTo>
                <a:lnTo>
                  <a:pt x="297827" y="3968470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70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595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84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594829" y="4338917"/>
                </a:lnTo>
                <a:lnTo>
                  <a:pt x="601967" y="4345013"/>
                </a:lnTo>
                <a:lnTo>
                  <a:pt x="609904" y="4349432"/>
                </a:lnTo>
                <a:lnTo>
                  <a:pt x="618515" y="4352125"/>
                </a:lnTo>
                <a:lnTo>
                  <a:pt x="627494" y="4353026"/>
                </a:lnTo>
                <a:lnTo>
                  <a:pt x="636524" y="4352112"/>
                </a:lnTo>
                <a:lnTo>
                  <a:pt x="645045" y="4349470"/>
                </a:lnTo>
                <a:lnTo>
                  <a:pt x="652881" y="4345152"/>
                </a:lnTo>
                <a:lnTo>
                  <a:pt x="658990" y="4339996"/>
                </a:lnTo>
                <a:lnTo>
                  <a:pt x="659853" y="4339272"/>
                </a:lnTo>
                <a:lnTo>
                  <a:pt x="669785" y="4323791"/>
                </a:lnTo>
                <a:lnTo>
                  <a:pt x="673100" y="4306163"/>
                </a:lnTo>
                <a:close/>
              </a:path>
              <a:path w="673734" h="5759450">
                <a:moveTo>
                  <a:pt x="673100" y="1788426"/>
                </a:moveTo>
                <a:lnTo>
                  <a:pt x="669785" y="1770811"/>
                </a:lnTo>
                <a:lnTo>
                  <a:pt x="660501" y="1756359"/>
                </a:lnTo>
                <a:lnTo>
                  <a:pt x="660501" y="1788477"/>
                </a:lnTo>
                <a:lnTo>
                  <a:pt x="658012" y="1801355"/>
                </a:lnTo>
                <a:lnTo>
                  <a:pt x="650722" y="1812696"/>
                </a:lnTo>
                <a:lnTo>
                  <a:pt x="639953" y="1819871"/>
                </a:lnTo>
                <a:lnTo>
                  <a:pt x="627494" y="1822259"/>
                </a:lnTo>
                <a:lnTo>
                  <a:pt x="614997" y="1819871"/>
                </a:lnTo>
                <a:lnTo>
                  <a:pt x="604266" y="1812696"/>
                </a:lnTo>
                <a:lnTo>
                  <a:pt x="352044" y="1510538"/>
                </a:lnTo>
                <a:lnTo>
                  <a:pt x="651179" y="1764601"/>
                </a:lnTo>
                <a:lnTo>
                  <a:pt x="658202" y="1775701"/>
                </a:lnTo>
                <a:lnTo>
                  <a:pt x="660501" y="1788477"/>
                </a:lnTo>
                <a:lnTo>
                  <a:pt x="660501" y="1756359"/>
                </a:lnTo>
                <a:lnTo>
                  <a:pt x="659853" y="1755343"/>
                </a:lnTo>
                <a:lnTo>
                  <a:pt x="371640" y="1510538"/>
                </a:lnTo>
                <a:lnTo>
                  <a:pt x="320281" y="1466913"/>
                </a:lnTo>
                <a:lnTo>
                  <a:pt x="308940" y="1457274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12" y="1399374"/>
                </a:lnTo>
                <a:lnTo>
                  <a:pt x="340296" y="1376540"/>
                </a:lnTo>
                <a:lnTo>
                  <a:pt x="331304" y="1330782"/>
                </a:lnTo>
                <a:lnTo>
                  <a:pt x="327596" y="1325130"/>
                </a:lnTo>
                <a:lnTo>
                  <a:pt x="327596" y="1376540"/>
                </a:lnTo>
                <a:lnTo>
                  <a:pt x="319595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505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40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74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595" y="1335709"/>
                </a:lnTo>
                <a:lnTo>
                  <a:pt x="327596" y="1376540"/>
                </a:lnTo>
                <a:lnTo>
                  <a:pt x="327596" y="1325130"/>
                </a:lnTo>
                <a:lnTo>
                  <a:pt x="306793" y="1293368"/>
                </a:lnTo>
                <a:lnTo>
                  <a:pt x="275437" y="1271574"/>
                </a:lnTo>
                <a:lnTo>
                  <a:pt x="270484" y="1268133"/>
                </a:lnTo>
                <a:lnTo>
                  <a:pt x="226072" y="1258874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82"/>
                </a:lnTo>
                <a:lnTo>
                  <a:pt x="111848" y="1376540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205"/>
                </a:lnTo>
                <a:lnTo>
                  <a:pt x="246392" y="1492326"/>
                </a:lnTo>
                <a:lnTo>
                  <a:pt x="265557" y="1486941"/>
                </a:lnTo>
                <a:lnTo>
                  <a:pt x="276745" y="1481505"/>
                </a:lnTo>
                <a:lnTo>
                  <a:pt x="283222" y="1478356"/>
                </a:lnTo>
                <a:lnTo>
                  <a:pt x="299097" y="1466913"/>
                </a:lnTo>
                <a:lnTo>
                  <a:pt x="594829" y="1821180"/>
                </a:lnTo>
                <a:lnTo>
                  <a:pt x="601967" y="1827276"/>
                </a:lnTo>
                <a:lnTo>
                  <a:pt x="609904" y="1831682"/>
                </a:lnTo>
                <a:lnTo>
                  <a:pt x="618515" y="1834388"/>
                </a:lnTo>
                <a:lnTo>
                  <a:pt x="627494" y="1835289"/>
                </a:lnTo>
                <a:lnTo>
                  <a:pt x="636524" y="1834375"/>
                </a:lnTo>
                <a:lnTo>
                  <a:pt x="645045" y="1831733"/>
                </a:lnTo>
                <a:lnTo>
                  <a:pt x="652881" y="1827415"/>
                </a:lnTo>
                <a:lnTo>
                  <a:pt x="658990" y="1822259"/>
                </a:lnTo>
                <a:lnTo>
                  <a:pt x="659853" y="1821535"/>
                </a:lnTo>
                <a:lnTo>
                  <a:pt x="669785" y="1806054"/>
                </a:lnTo>
                <a:lnTo>
                  <a:pt x="673100" y="1788426"/>
                </a:lnTo>
                <a:close/>
              </a:path>
              <a:path w="673734" h="5759450">
                <a:moveTo>
                  <a:pt x="673112" y="5358650"/>
                </a:moveTo>
                <a:lnTo>
                  <a:pt x="669607" y="5211369"/>
                </a:lnTo>
                <a:lnTo>
                  <a:pt x="667219" y="5208651"/>
                </a:lnTo>
                <a:lnTo>
                  <a:pt x="663194" y="5208663"/>
                </a:lnTo>
                <a:lnTo>
                  <a:pt x="659688" y="5208752"/>
                </a:lnTo>
                <a:lnTo>
                  <a:pt x="656907" y="5211661"/>
                </a:lnTo>
                <a:lnTo>
                  <a:pt x="660273" y="5353202"/>
                </a:lnTo>
                <a:lnTo>
                  <a:pt x="532904" y="5375630"/>
                </a:lnTo>
                <a:lnTo>
                  <a:pt x="532777" y="5375732"/>
                </a:lnTo>
                <a:lnTo>
                  <a:pt x="532193" y="5375884"/>
                </a:lnTo>
                <a:lnTo>
                  <a:pt x="530720" y="5376596"/>
                </a:lnTo>
                <a:lnTo>
                  <a:pt x="530301" y="5376900"/>
                </a:lnTo>
                <a:lnTo>
                  <a:pt x="530161" y="5376926"/>
                </a:lnTo>
                <a:lnTo>
                  <a:pt x="481838" y="5417972"/>
                </a:lnTo>
                <a:lnTo>
                  <a:pt x="481838" y="5434622"/>
                </a:lnTo>
                <a:lnTo>
                  <a:pt x="229603" y="5736780"/>
                </a:lnTo>
                <a:lnTo>
                  <a:pt x="218884" y="5743956"/>
                </a:lnTo>
                <a:lnTo>
                  <a:pt x="206387" y="5746343"/>
                </a:lnTo>
                <a:lnTo>
                  <a:pt x="193878" y="5743956"/>
                </a:lnTo>
                <a:lnTo>
                  <a:pt x="183159" y="5736780"/>
                </a:lnTo>
                <a:lnTo>
                  <a:pt x="175856" y="5725439"/>
                </a:lnTo>
                <a:lnTo>
                  <a:pt x="173380" y="5712574"/>
                </a:lnTo>
                <a:lnTo>
                  <a:pt x="175666" y="5699772"/>
                </a:lnTo>
                <a:lnTo>
                  <a:pt x="182702" y="5688673"/>
                </a:lnTo>
                <a:lnTo>
                  <a:pt x="481838" y="5434622"/>
                </a:lnTo>
                <a:lnTo>
                  <a:pt x="481838" y="5417972"/>
                </a:lnTo>
                <a:lnTo>
                  <a:pt x="174028" y="5679414"/>
                </a:lnTo>
                <a:lnTo>
                  <a:pt x="164084" y="5694896"/>
                </a:lnTo>
                <a:lnTo>
                  <a:pt x="160769" y="5712523"/>
                </a:lnTo>
                <a:lnTo>
                  <a:pt x="164084" y="5730138"/>
                </a:lnTo>
                <a:lnTo>
                  <a:pt x="197358" y="5758472"/>
                </a:lnTo>
                <a:lnTo>
                  <a:pt x="206375" y="5759374"/>
                </a:lnTo>
                <a:lnTo>
                  <a:pt x="215404" y="5758459"/>
                </a:lnTo>
                <a:lnTo>
                  <a:pt x="223964" y="5755779"/>
                </a:lnTo>
                <a:lnTo>
                  <a:pt x="231902" y="5751360"/>
                </a:lnTo>
                <a:lnTo>
                  <a:pt x="237782" y="5746343"/>
                </a:lnTo>
                <a:lnTo>
                  <a:pt x="239052" y="5745264"/>
                </a:lnTo>
                <a:lnTo>
                  <a:pt x="498386" y="5434622"/>
                </a:lnTo>
                <a:lnTo>
                  <a:pt x="537552" y="5387708"/>
                </a:lnTo>
                <a:lnTo>
                  <a:pt x="668121" y="5364708"/>
                </a:lnTo>
                <a:lnTo>
                  <a:pt x="668324" y="5364556"/>
                </a:lnTo>
                <a:lnTo>
                  <a:pt x="672985" y="5358892"/>
                </a:lnTo>
                <a:lnTo>
                  <a:pt x="673112" y="5358650"/>
                </a:lnTo>
                <a:close/>
              </a:path>
              <a:path w="673734" h="5759450">
                <a:moveTo>
                  <a:pt x="673112" y="2840913"/>
                </a:moveTo>
                <a:lnTo>
                  <a:pt x="669607" y="2693632"/>
                </a:lnTo>
                <a:lnTo>
                  <a:pt x="667219" y="2690914"/>
                </a:lnTo>
                <a:lnTo>
                  <a:pt x="663194" y="2690926"/>
                </a:lnTo>
                <a:lnTo>
                  <a:pt x="659688" y="2691015"/>
                </a:lnTo>
                <a:lnTo>
                  <a:pt x="656907" y="2693924"/>
                </a:lnTo>
                <a:lnTo>
                  <a:pt x="660273" y="2835465"/>
                </a:lnTo>
                <a:lnTo>
                  <a:pt x="532904" y="2857893"/>
                </a:lnTo>
                <a:lnTo>
                  <a:pt x="532777" y="2857995"/>
                </a:lnTo>
                <a:lnTo>
                  <a:pt x="532193" y="2858147"/>
                </a:lnTo>
                <a:lnTo>
                  <a:pt x="530720" y="2858859"/>
                </a:lnTo>
                <a:lnTo>
                  <a:pt x="530301" y="2859163"/>
                </a:lnTo>
                <a:lnTo>
                  <a:pt x="530161" y="2859189"/>
                </a:lnTo>
                <a:lnTo>
                  <a:pt x="481838" y="2900235"/>
                </a:lnTo>
                <a:lnTo>
                  <a:pt x="481838" y="2916885"/>
                </a:lnTo>
                <a:lnTo>
                  <a:pt x="229603" y="3219043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43"/>
                </a:lnTo>
                <a:lnTo>
                  <a:pt x="175856" y="3207702"/>
                </a:lnTo>
                <a:lnTo>
                  <a:pt x="173380" y="3194837"/>
                </a:lnTo>
                <a:lnTo>
                  <a:pt x="175666" y="3182035"/>
                </a:lnTo>
                <a:lnTo>
                  <a:pt x="182702" y="3170936"/>
                </a:lnTo>
                <a:lnTo>
                  <a:pt x="481838" y="2916885"/>
                </a:lnTo>
                <a:lnTo>
                  <a:pt x="481838" y="2900235"/>
                </a:lnTo>
                <a:lnTo>
                  <a:pt x="174028" y="3161677"/>
                </a:lnTo>
                <a:lnTo>
                  <a:pt x="164084" y="3177159"/>
                </a:lnTo>
                <a:lnTo>
                  <a:pt x="160769" y="3194786"/>
                </a:lnTo>
                <a:lnTo>
                  <a:pt x="164084" y="3212401"/>
                </a:lnTo>
                <a:lnTo>
                  <a:pt x="197358" y="3240735"/>
                </a:lnTo>
                <a:lnTo>
                  <a:pt x="206375" y="3241637"/>
                </a:lnTo>
                <a:lnTo>
                  <a:pt x="215404" y="3240722"/>
                </a:lnTo>
                <a:lnTo>
                  <a:pt x="223964" y="3238042"/>
                </a:lnTo>
                <a:lnTo>
                  <a:pt x="231902" y="3233623"/>
                </a:lnTo>
                <a:lnTo>
                  <a:pt x="237782" y="3228606"/>
                </a:lnTo>
                <a:lnTo>
                  <a:pt x="239052" y="3227527"/>
                </a:lnTo>
                <a:lnTo>
                  <a:pt x="498386" y="2916885"/>
                </a:lnTo>
                <a:lnTo>
                  <a:pt x="537552" y="2869971"/>
                </a:lnTo>
                <a:lnTo>
                  <a:pt x="668121" y="2846971"/>
                </a:lnTo>
                <a:lnTo>
                  <a:pt x="668324" y="2846819"/>
                </a:lnTo>
                <a:lnTo>
                  <a:pt x="672985" y="2841155"/>
                </a:lnTo>
                <a:lnTo>
                  <a:pt x="673112" y="2840913"/>
                </a:lnTo>
                <a:close/>
              </a:path>
              <a:path w="673734" h="575945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45549" y="1280464"/>
            <a:ext cx="1736725" cy="6116320"/>
          </a:xfrm>
          <a:custGeom>
            <a:avLst/>
            <a:gdLst/>
            <a:ahLst/>
            <a:cxnLst/>
            <a:rect l="l" t="t" r="r" b="b"/>
            <a:pathLst>
              <a:path w="1736724" h="6116320">
                <a:moveTo>
                  <a:pt x="723582" y="5998984"/>
                </a:moveTo>
                <a:lnTo>
                  <a:pt x="718820" y="5984379"/>
                </a:lnTo>
                <a:lnTo>
                  <a:pt x="710996" y="5974969"/>
                </a:lnTo>
                <a:lnTo>
                  <a:pt x="710996" y="6000623"/>
                </a:lnTo>
                <a:lnTo>
                  <a:pt x="710222" y="6011519"/>
                </a:lnTo>
                <a:lnTo>
                  <a:pt x="705205" y="6029985"/>
                </a:lnTo>
                <a:lnTo>
                  <a:pt x="700620" y="6035903"/>
                </a:lnTo>
                <a:lnTo>
                  <a:pt x="688136" y="6042965"/>
                </a:lnTo>
                <a:lnTo>
                  <a:pt x="681075" y="6043803"/>
                </a:lnTo>
                <a:lnTo>
                  <a:pt x="531926" y="6001118"/>
                </a:lnTo>
                <a:lnTo>
                  <a:pt x="493890" y="5990234"/>
                </a:lnTo>
                <a:lnTo>
                  <a:pt x="473087" y="5984291"/>
                </a:lnTo>
                <a:lnTo>
                  <a:pt x="473087" y="5997486"/>
                </a:lnTo>
                <a:lnTo>
                  <a:pt x="473087" y="6103074"/>
                </a:lnTo>
                <a:lnTo>
                  <a:pt x="282105" y="6103074"/>
                </a:lnTo>
                <a:lnTo>
                  <a:pt x="282105" y="5990234"/>
                </a:lnTo>
                <a:lnTo>
                  <a:pt x="447814" y="5990234"/>
                </a:lnTo>
                <a:lnTo>
                  <a:pt x="448233" y="5990374"/>
                </a:lnTo>
                <a:lnTo>
                  <a:pt x="473087" y="5997486"/>
                </a:lnTo>
                <a:lnTo>
                  <a:pt x="473087" y="5984291"/>
                </a:lnTo>
                <a:lnTo>
                  <a:pt x="453682" y="5978728"/>
                </a:lnTo>
                <a:lnTo>
                  <a:pt x="452640" y="5977979"/>
                </a:lnTo>
                <a:lnTo>
                  <a:pt x="451358" y="5977534"/>
                </a:lnTo>
                <a:lnTo>
                  <a:pt x="278371" y="5977534"/>
                </a:lnTo>
                <a:lnTo>
                  <a:pt x="22174" y="5722582"/>
                </a:lnTo>
                <a:lnTo>
                  <a:pt x="15036" y="5711533"/>
                </a:lnTo>
                <a:lnTo>
                  <a:pt x="12661" y="5698934"/>
                </a:lnTo>
                <a:lnTo>
                  <a:pt x="15036" y="5686349"/>
                </a:lnTo>
                <a:lnTo>
                  <a:pt x="22174" y="5675274"/>
                </a:lnTo>
                <a:lnTo>
                  <a:pt x="32715" y="5668276"/>
                </a:lnTo>
                <a:lnTo>
                  <a:pt x="44970" y="5665940"/>
                </a:lnTo>
                <a:lnTo>
                  <a:pt x="57238" y="5668276"/>
                </a:lnTo>
                <a:lnTo>
                  <a:pt x="67767" y="5675274"/>
                </a:lnTo>
                <a:lnTo>
                  <a:pt x="289750" y="5903252"/>
                </a:lnTo>
                <a:lnTo>
                  <a:pt x="291376" y="5903938"/>
                </a:lnTo>
                <a:lnTo>
                  <a:pt x="449046" y="5903938"/>
                </a:lnTo>
                <a:lnTo>
                  <a:pt x="691654" y="5977585"/>
                </a:lnTo>
                <a:lnTo>
                  <a:pt x="701128" y="5982551"/>
                </a:lnTo>
                <a:lnTo>
                  <a:pt x="707758" y="5990590"/>
                </a:lnTo>
                <a:lnTo>
                  <a:pt x="710996" y="6000623"/>
                </a:lnTo>
                <a:lnTo>
                  <a:pt x="710996" y="5974969"/>
                </a:lnTo>
                <a:lnTo>
                  <a:pt x="709079" y="5972657"/>
                </a:lnTo>
                <a:lnTo>
                  <a:pt x="695236" y="5965393"/>
                </a:lnTo>
                <a:lnTo>
                  <a:pt x="487400" y="5902312"/>
                </a:lnTo>
                <a:lnTo>
                  <a:pt x="487400" y="5898451"/>
                </a:lnTo>
                <a:lnTo>
                  <a:pt x="487400" y="5746864"/>
                </a:lnTo>
                <a:lnTo>
                  <a:pt x="704189" y="5746864"/>
                </a:lnTo>
                <a:lnTo>
                  <a:pt x="707034" y="5744019"/>
                </a:lnTo>
                <a:lnTo>
                  <a:pt x="707034" y="5736996"/>
                </a:lnTo>
                <a:lnTo>
                  <a:pt x="704189" y="5734164"/>
                </a:lnTo>
                <a:lnTo>
                  <a:pt x="487400" y="5734164"/>
                </a:lnTo>
                <a:lnTo>
                  <a:pt x="487400" y="5532869"/>
                </a:lnTo>
                <a:lnTo>
                  <a:pt x="470217" y="5491683"/>
                </a:lnTo>
                <a:lnTo>
                  <a:pt x="428802" y="5474589"/>
                </a:lnTo>
                <a:lnTo>
                  <a:pt x="312000" y="5474589"/>
                </a:lnTo>
                <a:lnTo>
                  <a:pt x="300443" y="5468099"/>
                </a:lnTo>
                <a:lnTo>
                  <a:pt x="285089" y="5459476"/>
                </a:lnTo>
                <a:lnTo>
                  <a:pt x="255358" y="5455602"/>
                </a:lnTo>
                <a:lnTo>
                  <a:pt x="226263" y="5462854"/>
                </a:lnTo>
                <a:lnTo>
                  <a:pt x="201231" y="5481091"/>
                </a:lnTo>
                <a:lnTo>
                  <a:pt x="200075" y="5482336"/>
                </a:lnTo>
                <a:lnTo>
                  <a:pt x="199478" y="5483987"/>
                </a:lnTo>
                <a:lnTo>
                  <a:pt x="199618" y="5487365"/>
                </a:lnTo>
                <a:lnTo>
                  <a:pt x="200367" y="5488952"/>
                </a:lnTo>
                <a:lnTo>
                  <a:pt x="311162" y="5589968"/>
                </a:lnTo>
                <a:lnTo>
                  <a:pt x="312699" y="5590514"/>
                </a:lnTo>
                <a:lnTo>
                  <a:pt x="315937" y="5590514"/>
                </a:lnTo>
                <a:lnTo>
                  <a:pt x="317639" y="5589816"/>
                </a:lnTo>
                <a:lnTo>
                  <a:pt x="318897" y="5588457"/>
                </a:lnTo>
                <a:lnTo>
                  <a:pt x="328383" y="5575935"/>
                </a:lnTo>
                <a:lnTo>
                  <a:pt x="328815" y="5575020"/>
                </a:lnTo>
                <a:lnTo>
                  <a:pt x="335114" y="5562003"/>
                </a:lnTo>
                <a:lnTo>
                  <a:pt x="338975" y="5547030"/>
                </a:lnTo>
                <a:lnTo>
                  <a:pt x="339839" y="5531358"/>
                </a:lnTo>
                <a:lnTo>
                  <a:pt x="338416" y="5519432"/>
                </a:lnTo>
                <a:lnTo>
                  <a:pt x="335267" y="5508015"/>
                </a:lnTo>
                <a:lnTo>
                  <a:pt x="330441" y="5497258"/>
                </a:lnTo>
                <a:lnTo>
                  <a:pt x="327113" y="5492077"/>
                </a:lnTo>
                <a:lnTo>
                  <a:pt x="327113" y="5532869"/>
                </a:lnTo>
                <a:lnTo>
                  <a:pt x="326656" y="5543524"/>
                </a:lnTo>
                <a:lnTo>
                  <a:pt x="324180" y="5554726"/>
                </a:lnTo>
                <a:lnTo>
                  <a:pt x="319811" y="5565292"/>
                </a:lnTo>
                <a:lnTo>
                  <a:pt x="313613" y="5575020"/>
                </a:lnTo>
                <a:lnTo>
                  <a:pt x="215125" y="5485219"/>
                </a:lnTo>
                <a:lnTo>
                  <a:pt x="236334" y="5472392"/>
                </a:lnTo>
                <a:lnTo>
                  <a:pt x="260172" y="5468099"/>
                </a:lnTo>
                <a:lnTo>
                  <a:pt x="284073" y="5472481"/>
                </a:lnTo>
                <a:lnTo>
                  <a:pt x="320979" y="5506618"/>
                </a:lnTo>
                <a:lnTo>
                  <a:pt x="327113" y="5532869"/>
                </a:lnTo>
                <a:lnTo>
                  <a:pt x="327113" y="5492077"/>
                </a:lnTo>
                <a:lnTo>
                  <a:pt x="324040" y="5487289"/>
                </a:lnTo>
                <a:lnTo>
                  <a:pt x="428802" y="5487289"/>
                </a:lnTo>
                <a:lnTo>
                  <a:pt x="446659" y="5490883"/>
                </a:lnTo>
                <a:lnTo>
                  <a:pt x="461238" y="5500662"/>
                </a:lnTo>
                <a:lnTo>
                  <a:pt x="471093" y="5515153"/>
                </a:lnTo>
                <a:lnTo>
                  <a:pt x="474700" y="5532869"/>
                </a:lnTo>
                <a:lnTo>
                  <a:pt x="474700" y="5898451"/>
                </a:lnTo>
                <a:lnTo>
                  <a:pt x="451218" y="5891339"/>
                </a:lnTo>
                <a:lnTo>
                  <a:pt x="450608" y="5891238"/>
                </a:lnTo>
                <a:lnTo>
                  <a:pt x="295770" y="5891238"/>
                </a:lnTo>
                <a:lnTo>
                  <a:pt x="76873" y="5666422"/>
                </a:lnTo>
                <a:lnTo>
                  <a:pt x="76136" y="5665940"/>
                </a:lnTo>
                <a:lnTo>
                  <a:pt x="62128" y="5656631"/>
                </a:lnTo>
                <a:lnTo>
                  <a:pt x="44970" y="5653354"/>
                </a:lnTo>
                <a:lnTo>
                  <a:pt x="27813" y="5656631"/>
                </a:lnTo>
                <a:lnTo>
                  <a:pt x="13068" y="5666422"/>
                </a:lnTo>
                <a:lnTo>
                  <a:pt x="3263" y="5681637"/>
                </a:lnTo>
                <a:lnTo>
                  <a:pt x="0" y="5698947"/>
                </a:lnTo>
                <a:lnTo>
                  <a:pt x="3289" y="5716282"/>
                </a:lnTo>
                <a:lnTo>
                  <a:pt x="13144" y="5731522"/>
                </a:lnTo>
                <a:lnTo>
                  <a:pt x="269405" y="5986526"/>
                </a:lnTo>
                <a:lnTo>
                  <a:pt x="269405" y="6112929"/>
                </a:lnTo>
                <a:lnTo>
                  <a:pt x="272249" y="6115774"/>
                </a:lnTo>
                <a:lnTo>
                  <a:pt x="482942" y="6115774"/>
                </a:lnTo>
                <a:lnTo>
                  <a:pt x="485787" y="6112929"/>
                </a:lnTo>
                <a:lnTo>
                  <a:pt x="485787" y="6103074"/>
                </a:lnTo>
                <a:lnTo>
                  <a:pt x="485787" y="6001118"/>
                </a:lnTo>
                <a:lnTo>
                  <a:pt x="674420" y="6055106"/>
                </a:lnTo>
                <a:lnTo>
                  <a:pt x="677976" y="6055601"/>
                </a:lnTo>
                <a:lnTo>
                  <a:pt x="688073" y="6055601"/>
                </a:lnTo>
                <a:lnTo>
                  <a:pt x="694575" y="6053899"/>
                </a:lnTo>
                <a:lnTo>
                  <a:pt x="700481" y="6050559"/>
                </a:lnTo>
                <a:lnTo>
                  <a:pt x="706996" y="6046000"/>
                </a:lnTo>
                <a:lnTo>
                  <a:pt x="709079" y="6043803"/>
                </a:lnTo>
                <a:lnTo>
                  <a:pt x="712393" y="6040310"/>
                </a:lnTo>
                <a:lnTo>
                  <a:pt x="716572" y="6033643"/>
                </a:lnTo>
                <a:lnTo>
                  <a:pt x="719416" y="6026137"/>
                </a:lnTo>
                <a:lnTo>
                  <a:pt x="722477" y="6014847"/>
                </a:lnTo>
                <a:lnTo>
                  <a:pt x="723582" y="5998984"/>
                </a:lnTo>
                <a:close/>
              </a:path>
              <a:path w="1736724" h="6116320">
                <a:moveTo>
                  <a:pt x="723582" y="3487496"/>
                </a:moveTo>
                <a:lnTo>
                  <a:pt x="718820" y="3472891"/>
                </a:lnTo>
                <a:lnTo>
                  <a:pt x="710996" y="3463480"/>
                </a:lnTo>
                <a:lnTo>
                  <a:pt x="710996" y="3489134"/>
                </a:lnTo>
                <a:lnTo>
                  <a:pt x="710222" y="3500031"/>
                </a:lnTo>
                <a:lnTo>
                  <a:pt x="705205" y="3518497"/>
                </a:lnTo>
                <a:lnTo>
                  <a:pt x="700620" y="3524415"/>
                </a:lnTo>
                <a:lnTo>
                  <a:pt x="688136" y="3531476"/>
                </a:lnTo>
                <a:lnTo>
                  <a:pt x="681075" y="3532314"/>
                </a:lnTo>
                <a:lnTo>
                  <a:pt x="531926" y="3489629"/>
                </a:lnTo>
                <a:lnTo>
                  <a:pt x="493890" y="3478746"/>
                </a:lnTo>
                <a:lnTo>
                  <a:pt x="473087" y="3472802"/>
                </a:lnTo>
                <a:lnTo>
                  <a:pt x="473087" y="3485997"/>
                </a:lnTo>
                <a:lnTo>
                  <a:pt x="473087" y="3591585"/>
                </a:lnTo>
                <a:lnTo>
                  <a:pt x="282105" y="3591585"/>
                </a:lnTo>
                <a:lnTo>
                  <a:pt x="282105" y="3478746"/>
                </a:lnTo>
                <a:lnTo>
                  <a:pt x="447814" y="3478746"/>
                </a:lnTo>
                <a:lnTo>
                  <a:pt x="448233" y="3478885"/>
                </a:lnTo>
                <a:lnTo>
                  <a:pt x="473087" y="3485997"/>
                </a:lnTo>
                <a:lnTo>
                  <a:pt x="473087" y="3472802"/>
                </a:lnTo>
                <a:lnTo>
                  <a:pt x="453682" y="3467239"/>
                </a:lnTo>
                <a:lnTo>
                  <a:pt x="452640" y="3466490"/>
                </a:lnTo>
                <a:lnTo>
                  <a:pt x="451358" y="3466046"/>
                </a:lnTo>
                <a:lnTo>
                  <a:pt x="278371" y="3466046"/>
                </a:lnTo>
                <a:lnTo>
                  <a:pt x="22174" y="3211093"/>
                </a:lnTo>
                <a:lnTo>
                  <a:pt x="15036" y="3200044"/>
                </a:lnTo>
                <a:lnTo>
                  <a:pt x="12661" y="3187446"/>
                </a:lnTo>
                <a:lnTo>
                  <a:pt x="15036" y="3174860"/>
                </a:lnTo>
                <a:lnTo>
                  <a:pt x="22174" y="3163786"/>
                </a:lnTo>
                <a:lnTo>
                  <a:pt x="32715" y="3156788"/>
                </a:lnTo>
                <a:lnTo>
                  <a:pt x="44970" y="3154451"/>
                </a:lnTo>
                <a:lnTo>
                  <a:pt x="57238" y="3156788"/>
                </a:lnTo>
                <a:lnTo>
                  <a:pt x="67767" y="3163786"/>
                </a:lnTo>
                <a:lnTo>
                  <a:pt x="289750" y="3391763"/>
                </a:lnTo>
                <a:lnTo>
                  <a:pt x="291376" y="3392449"/>
                </a:lnTo>
                <a:lnTo>
                  <a:pt x="449046" y="3392449"/>
                </a:lnTo>
                <a:lnTo>
                  <a:pt x="691654" y="3466096"/>
                </a:lnTo>
                <a:lnTo>
                  <a:pt x="701128" y="3471062"/>
                </a:lnTo>
                <a:lnTo>
                  <a:pt x="707758" y="3479101"/>
                </a:lnTo>
                <a:lnTo>
                  <a:pt x="710996" y="3489134"/>
                </a:lnTo>
                <a:lnTo>
                  <a:pt x="710996" y="3463480"/>
                </a:lnTo>
                <a:lnTo>
                  <a:pt x="709079" y="3461169"/>
                </a:lnTo>
                <a:lnTo>
                  <a:pt x="695236" y="3453904"/>
                </a:lnTo>
                <a:lnTo>
                  <a:pt x="487400" y="3390823"/>
                </a:lnTo>
                <a:lnTo>
                  <a:pt x="487400" y="3386963"/>
                </a:lnTo>
                <a:lnTo>
                  <a:pt x="487400" y="3235375"/>
                </a:lnTo>
                <a:lnTo>
                  <a:pt x="704189" y="3235375"/>
                </a:lnTo>
                <a:lnTo>
                  <a:pt x="707034" y="3232531"/>
                </a:lnTo>
                <a:lnTo>
                  <a:pt x="707034" y="3225508"/>
                </a:lnTo>
                <a:lnTo>
                  <a:pt x="704189" y="3222675"/>
                </a:lnTo>
                <a:lnTo>
                  <a:pt x="487400" y="3222675"/>
                </a:lnTo>
                <a:lnTo>
                  <a:pt x="487400" y="3021380"/>
                </a:lnTo>
                <a:lnTo>
                  <a:pt x="470217" y="2980194"/>
                </a:lnTo>
                <a:lnTo>
                  <a:pt x="428802" y="2963100"/>
                </a:lnTo>
                <a:lnTo>
                  <a:pt x="312000" y="2963100"/>
                </a:lnTo>
                <a:lnTo>
                  <a:pt x="300443" y="2956610"/>
                </a:lnTo>
                <a:lnTo>
                  <a:pt x="285089" y="2947987"/>
                </a:lnTo>
                <a:lnTo>
                  <a:pt x="255358" y="2944114"/>
                </a:lnTo>
                <a:lnTo>
                  <a:pt x="226263" y="2951365"/>
                </a:lnTo>
                <a:lnTo>
                  <a:pt x="201231" y="2969603"/>
                </a:lnTo>
                <a:lnTo>
                  <a:pt x="200075" y="2970847"/>
                </a:lnTo>
                <a:lnTo>
                  <a:pt x="199478" y="2972498"/>
                </a:lnTo>
                <a:lnTo>
                  <a:pt x="199618" y="2975876"/>
                </a:lnTo>
                <a:lnTo>
                  <a:pt x="200367" y="2977464"/>
                </a:lnTo>
                <a:lnTo>
                  <a:pt x="311162" y="3078480"/>
                </a:lnTo>
                <a:lnTo>
                  <a:pt x="312699" y="3079026"/>
                </a:lnTo>
                <a:lnTo>
                  <a:pt x="315937" y="3079026"/>
                </a:lnTo>
                <a:lnTo>
                  <a:pt x="317639" y="3078327"/>
                </a:lnTo>
                <a:lnTo>
                  <a:pt x="318897" y="3076968"/>
                </a:lnTo>
                <a:lnTo>
                  <a:pt x="328383" y="3064446"/>
                </a:lnTo>
                <a:lnTo>
                  <a:pt x="328815" y="3063532"/>
                </a:lnTo>
                <a:lnTo>
                  <a:pt x="335114" y="3050514"/>
                </a:lnTo>
                <a:lnTo>
                  <a:pt x="338975" y="3035541"/>
                </a:lnTo>
                <a:lnTo>
                  <a:pt x="339839" y="3019869"/>
                </a:lnTo>
                <a:lnTo>
                  <a:pt x="338416" y="3007944"/>
                </a:lnTo>
                <a:lnTo>
                  <a:pt x="335267" y="2996527"/>
                </a:lnTo>
                <a:lnTo>
                  <a:pt x="330441" y="2985770"/>
                </a:lnTo>
                <a:lnTo>
                  <a:pt x="327113" y="2980588"/>
                </a:lnTo>
                <a:lnTo>
                  <a:pt x="327113" y="3021380"/>
                </a:lnTo>
                <a:lnTo>
                  <a:pt x="326656" y="3032036"/>
                </a:lnTo>
                <a:lnTo>
                  <a:pt x="324180" y="3043237"/>
                </a:lnTo>
                <a:lnTo>
                  <a:pt x="319811" y="3053804"/>
                </a:lnTo>
                <a:lnTo>
                  <a:pt x="313613" y="3063532"/>
                </a:lnTo>
                <a:lnTo>
                  <a:pt x="215125" y="2973730"/>
                </a:lnTo>
                <a:lnTo>
                  <a:pt x="236334" y="2960903"/>
                </a:lnTo>
                <a:lnTo>
                  <a:pt x="260172" y="2956610"/>
                </a:lnTo>
                <a:lnTo>
                  <a:pt x="284073" y="2960992"/>
                </a:lnTo>
                <a:lnTo>
                  <a:pt x="320979" y="2995130"/>
                </a:lnTo>
                <a:lnTo>
                  <a:pt x="327113" y="3021380"/>
                </a:lnTo>
                <a:lnTo>
                  <a:pt x="327113" y="2980588"/>
                </a:lnTo>
                <a:lnTo>
                  <a:pt x="324040" y="2975800"/>
                </a:lnTo>
                <a:lnTo>
                  <a:pt x="428802" y="2975800"/>
                </a:lnTo>
                <a:lnTo>
                  <a:pt x="446659" y="2979394"/>
                </a:lnTo>
                <a:lnTo>
                  <a:pt x="461238" y="2989173"/>
                </a:lnTo>
                <a:lnTo>
                  <a:pt x="471093" y="3003664"/>
                </a:lnTo>
                <a:lnTo>
                  <a:pt x="474700" y="3021380"/>
                </a:lnTo>
                <a:lnTo>
                  <a:pt x="474700" y="3386963"/>
                </a:lnTo>
                <a:lnTo>
                  <a:pt x="451218" y="3379851"/>
                </a:lnTo>
                <a:lnTo>
                  <a:pt x="450608" y="3379749"/>
                </a:lnTo>
                <a:lnTo>
                  <a:pt x="295770" y="3379749"/>
                </a:lnTo>
                <a:lnTo>
                  <a:pt x="76873" y="3154934"/>
                </a:lnTo>
                <a:lnTo>
                  <a:pt x="76136" y="3154451"/>
                </a:lnTo>
                <a:lnTo>
                  <a:pt x="62128" y="3145142"/>
                </a:lnTo>
                <a:lnTo>
                  <a:pt x="44970" y="3141865"/>
                </a:lnTo>
                <a:lnTo>
                  <a:pt x="27813" y="3145142"/>
                </a:lnTo>
                <a:lnTo>
                  <a:pt x="13068" y="3154934"/>
                </a:lnTo>
                <a:lnTo>
                  <a:pt x="3263" y="3170148"/>
                </a:lnTo>
                <a:lnTo>
                  <a:pt x="0" y="3187458"/>
                </a:lnTo>
                <a:lnTo>
                  <a:pt x="3289" y="3204794"/>
                </a:lnTo>
                <a:lnTo>
                  <a:pt x="13144" y="3220034"/>
                </a:lnTo>
                <a:lnTo>
                  <a:pt x="269405" y="3475037"/>
                </a:lnTo>
                <a:lnTo>
                  <a:pt x="269405" y="3601440"/>
                </a:lnTo>
                <a:lnTo>
                  <a:pt x="272249" y="3604285"/>
                </a:lnTo>
                <a:lnTo>
                  <a:pt x="482942" y="3604285"/>
                </a:lnTo>
                <a:lnTo>
                  <a:pt x="485787" y="3601440"/>
                </a:lnTo>
                <a:lnTo>
                  <a:pt x="485787" y="3591585"/>
                </a:lnTo>
                <a:lnTo>
                  <a:pt x="485787" y="3489629"/>
                </a:lnTo>
                <a:lnTo>
                  <a:pt x="674420" y="3543617"/>
                </a:lnTo>
                <a:lnTo>
                  <a:pt x="677976" y="3544112"/>
                </a:lnTo>
                <a:lnTo>
                  <a:pt x="688073" y="3544112"/>
                </a:lnTo>
                <a:lnTo>
                  <a:pt x="694575" y="3542411"/>
                </a:lnTo>
                <a:lnTo>
                  <a:pt x="700481" y="3539071"/>
                </a:lnTo>
                <a:lnTo>
                  <a:pt x="706996" y="3534511"/>
                </a:lnTo>
                <a:lnTo>
                  <a:pt x="709079" y="3532314"/>
                </a:lnTo>
                <a:lnTo>
                  <a:pt x="712393" y="3528822"/>
                </a:lnTo>
                <a:lnTo>
                  <a:pt x="716572" y="3522154"/>
                </a:lnTo>
                <a:lnTo>
                  <a:pt x="719416" y="3514648"/>
                </a:lnTo>
                <a:lnTo>
                  <a:pt x="722477" y="3503358"/>
                </a:lnTo>
                <a:lnTo>
                  <a:pt x="723582" y="3487496"/>
                </a:lnTo>
                <a:close/>
              </a:path>
              <a:path w="1736724" h="6116320">
                <a:moveTo>
                  <a:pt x="723582" y="976007"/>
                </a:moveTo>
                <a:lnTo>
                  <a:pt x="718820" y="961402"/>
                </a:lnTo>
                <a:lnTo>
                  <a:pt x="710996" y="951992"/>
                </a:lnTo>
                <a:lnTo>
                  <a:pt x="710996" y="977646"/>
                </a:lnTo>
                <a:lnTo>
                  <a:pt x="710222" y="988542"/>
                </a:lnTo>
                <a:lnTo>
                  <a:pt x="705205" y="1007008"/>
                </a:lnTo>
                <a:lnTo>
                  <a:pt x="700620" y="1012926"/>
                </a:lnTo>
                <a:lnTo>
                  <a:pt x="688136" y="1019987"/>
                </a:lnTo>
                <a:lnTo>
                  <a:pt x="681075" y="1020826"/>
                </a:lnTo>
                <a:lnTo>
                  <a:pt x="531926" y="978141"/>
                </a:lnTo>
                <a:lnTo>
                  <a:pt x="493890" y="967257"/>
                </a:lnTo>
                <a:lnTo>
                  <a:pt x="473087" y="961313"/>
                </a:lnTo>
                <a:lnTo>
                  <a:pt x="473087" y="974509"/>
                </a:lnTo>
                <a:lnTo>
                  <a:pt x="473087" y="1080096"/>
                </a:lnTo>
                <a:lnTo>
                  <a:pt x="282105" y="1080096"/>
                </a:lnTo>
                <a:lnTo>
                  <a:pt x="282105" y="967257"/>
                </a:lnTo>
                <a:lnTo>
                  <a:pt x="447814" y="967257"/>
                </a:lnTo>
                <a:lnTo>
                  <a:pt x="448233" y="967397"/>
                </a:lnTo>
                <a:lnTo>
                  <a:pt x="473087" y="974509"/>
                </a:lnTo>
                <a:lnTo>
                  <a:pt x="473087" y="961313"/>
                </a:lnTo>
                <a:lnTo>
                  <a:pt x="453682" y="955751"/>
                </a:lnTo>
                <a:lnTo>
                  <a:pt x="452640" y="955001"/>
                </a:lnTo>
                <a:lnTo>
                  <a:pt x="451358" y="954557"/>
                </a:lnTo>
                <a:lnTo>
                  <a:pt x="278371" y="954557"/>
                </a:lnTo>
                <a:lnTo>
                  <a:pt x="22174" y="699604"/>
                </a:lnTo>
                <a:lnTo>
                  <a:pt x="15036" y="688555"/>
                </a:lnTo>
                <a:lnTo>
                  <a:pt x="12661" y="675957"/>
                </a:lnTo>
                <a:lnTo>
                  <a:pt x="15036" y="663371"/>
                </a:lnTo>
                <a:lnTo>
                  <a:pt x="22174" y="652297"/>
                </a:lnTo>
                <a:lnTo>
                  <a:pt x="32715" y="645299"/>
                </a:lnTo>
                <a:lnTo>
                  <a:pt x="44970" y="642962"/>
                </a:lnTo>
                <a:lnTo>
                  <a:pt x="57238" y="645299"/>
                </a:lnTo>
                <a:lnTo>
                  <a:pt x="67767" y="652297"/>
                </a:lnTo>
                <a:lnTo>
                  <a:pt x="289750" y="880275"/>
                </a:lnTo>
                <a:lnTo>
                  <a:pt x="291376" y="880960"/>
                </a:lnTo>
                <a:lnTo>
                  <a:pt x="449046" y="880960"/>
                </a:lnTo>
                <a:lnTo>
                  <a:pt x="691654" y="954608"/>
                </a:lnTo>
                <a:lnTo>
                  <a:pt x="701128" y="959573"/>
                </a:lnTo>
                <a:lnTo>
                  <a:pt x="707758" y="967613"/>
                </a:lnTo>
                <a:lnTo>
                  <a:pt x="710996" y="977646"/>
                </a:lnTo>
                <a:lnTo>
                  <a:pt x="710996" y="951992"/>
                </a:lnTo>
                <a:lnTo>
                  <a:pt x="709079" y="949680"/>
                </a:lnTo>
                <a:lnTo>
                  <a:pt x="695236" y="942416"/>
                </a:lnTo>
                <a:lnTo>
                  <a:pt x="487400" y="879335"/>
                </a:lnTo>
                <a:lnTo>
                  <a:pt x="487400" y="875474"/>
                </a:lnTo>
                <a:lnTo>
                  <a:pt x="487400" y="723887"/>
                </a:lnTo>
                <a:lnTo>
                  <a:pt x="704189" y="723887"/>
                </a:lnTo>
                <a:lnTo>
                  <a:pt x="707034" y="721042"/>
                </a:lnTo>
                <a:lnTo>
                  <a:pt x="707034" y="714019"/>
                </a:lnTo>
                <a:lnTo>
                  <a:pt x="704189" y="711187"/>
                </a:lnTo>
                <a:lnTo>
                  <a:pt x="487400" y="711187"/>
                </a:lnTo>
                <a:lnTo>
                  <a:pt x="487400" y="509892"/>
                </a:lnTo>
                <a:lnTo>
                  <a:pt x="470217" y="468706"/>
                </a:lnTo>
                <a:lnTo>
                  <a:pt x="428802" y="451612"/>
                </a:lnTo>
                <a:lnTo>
                  <a:pt x="312000" y="451612"/>
                </a:lnTo>
                <a:lnTo>
                  <a:pt x="300443" y="445122"/>
                </a:lnTo>
                <a:lnTo>
                  <a:pt x="285089" y="436499"/>
                </a:lnTo>
                <a:lnTo>
                  <a:pt x="255358" y="432625"/>
                </a:lnTo>
                <a:lnTo>
                  <a:pt x="226263" y="439877"/>
                </a:lnTo>
                <a:lnTo>
                  <a:pt x="201231" y="458114"/>
                </a:lnTo>
                <a:lnTo>
                  <a:pt x="200075" y="459359"/>
                </a:lnTo>
                <a:lnTo>
                  <a:pt x="199478" y="461010"/>
                </a:lnTo>
                <a:lnTo>
                  <a:pt x="199618" y="464388"/>
                </a:lnTo>
                <a:lnTo>
                  <a:pt x="200367" y="465975"/>
                </a:lnTo>
                <a:lnTo>
                  <a:pt x="311162" y="566991"/>
                </a:lnTo>
                <a:lnTo>
                  <a:pt x="312699" y="567537"/>
                </a:lnTo>
                <a:lnTo>
                  <a:pt x="315937" y="567537"/>
                </a:lnTo>
                <a:lnTo>
                  <a:pt x="317639" y="566839"/>
                </a:lnTo>
                <a:lnTo>
                  <a:pt x="318897" y="565480"/>
                </a:lnTo>
                <a:lnTo>
                  <a:pt x="328383" y="552958"/>
                </a:lnTo>
                <a:lnTo>
                  <a:pt x="328815" y="552043"/>
                </a:lnTo>
                <a:lnTo>
                  <a:pt x="335114" y="539026"/>
                </a:lnTo>
                <a:lnTo>
                  <a:pt x="338975" y="524052"/>
                </a:lnTo>
                <a:lnTo>
                  <a:pt x="339839" y="508381"/>
                </a:lnTo>
                <a:lnTo>
                  <a:pt x="338416" y="496455"/>
                </a:lnTo>
                <a:lnTo>
                  <a:pt x="335267" y="485038"/>
                </a:lnTo>
                <a:lnTo>
                  <a:pt x="330441" y="474281"/>
                </a:lnTo>
                <a:lnTo>
                  <a:pt x="327113" y="469099"/>
                </a:lnTo>
                <a:lnTo>
                  <a:pt x="327113" y="509892"/>
                </a:lnTo>
                <a:lnTo>
                  <a:pt x="326656" y="520547"/>
                </a:lnTo>
                <a:lnTo>
                  <a:pt x="324180" y="531749"/>
                </a:lnTo>
                <a:lnTo>
                  <a:pt x="319811" y="542315"/>
                </a:lnTo>
                <a:lnTo>
                  <a:pt x="313613" y="552043"/>
                </a:lnTo>
                <a:lnTo>
                  <a:pt x="215125" y="462241"/>
                </a:lnTo>
                <a:lnTo>
                  <a:pt x="236334" y="449414"/>
                </a:lnTo>
                <a:lnTo>
                  <a:pt x="260172" y="445122"/>
                </a:lnTo>
                <a:lnTo>
                  <a:pt x="284073" y="449503"/>
                </a:lnTo>
                <a:lnTo>
                  <a:pt x="320979" y="483641"/>
                </a:lnTo>
                <a:lnTo>
                  <a:pt x="327113" y="509892"/>
                </a:lnTo>
                <a:lnTo>
                  <a:pt x="327113" y="469099"/>
                </a:lnTo>
                <a:lnTo>
                  <a:pt x="324040" y="464312"/>
                </a:lnTo>
                <a:lnTo>
                  <a:pt x="428802" y="464312"/>
                </a:lnTo>
                <a:lnTo>
                  <a:pt x="446659" y="467906"/>
                </a:lnTo>
                <a:lnTo>
                  <a:pt x="461238" y="477685"/>
                </a:lnTo>
                <a:lnTo>
                  <a:pt x="471093" y="492175"/>
                </a:lnTo>
                <a:lnTo>
                  <a:pt x="474700" y="509892"/>
                </a:lnTo>
                <a:lnTo>
                  <a:pt x="474700" y="875474"/>
                </a:lnTo>
                <a:lnTo>
                  <a:pt x="451218" y="868362"/>
                </a:lnTo>
                <a:lnTo>
                  <a:pt x="450608" y="868260"/>
                </a:lnTo>
                <a:lnTo>
                  <a:pt x="295770" y="868260"/>
                </a:lnTo>
                <a:lnTo>
                  <a:pt x="76873" y="643445"/>
                </a:lnTo>
                <a:lnTo>
                  <a:pt x="76136" y="642962"/>
                </a:lnTo>
                <a:lnTo>
                  <a:pt x="62128" y="633653"/>
                </a:lnTo>
                <a:lnTo>
                  <a:pt x="44970" y="630377"/>
                </a:lnTo>
                <a:lnTo>
                  <a:pt x="27813" y="633653"/>
                </a:lnTo>
                <a:lnTo>
                  <a:pt x="13068" y="643445"/>
                </a:lnTo>
                <a:lnTo>
                  <a:pt x="3263" y="658660"/>
                </a:lnTo>
                <a:lnTo>
                  <a:pt x="0" y="675970"/>
                </a:lnTo>
                <a:lnTo>
                  <a:pt x="3289" y="693305"/>
                </a:lnTo>
                <a:lnTo>
                  <a:pt x="13144" y="708545"/>
                </a:lnTo>
                <a:lnTo>
                  <a:pt x="269405" y="963549"/>
                </a:lnTo>
                <a:lnTo>
                  <a:pt x="269405" y="1089952"/>
                </a:lnTo>
                <a:lnTo>
                  <a:pt x="272249" y="1092796"/>
                </a:lnTo>
                <a:lnTo>
                  <a:pt x="482942" y="1092796"/>
                </a:lnTo>
                <a:lnTo>
                  <a:pt x="485787" y="1089952"/>
                </a:lnTo>
                <a:lnTo>
                  <a:pt x="485787" y="1080096"/>
                </a:lnTo>
                <a:lnTo>
                  <a:pt x="485787" y="978141"/>
                </a:lnTo>
                <a:lnTo>
                  <a:pt x="674420" y="1032129"/>
                </a:lnTo>
                <a:lnTo>
                  <a:pt x="677976" y="1032624"/>
                </a:lnTo>
                <a:lnTo>
                  <a:pt x="688073" y="1032624"/>
                </a:lnTo>
                <a:lnTo>
                  <a:pt x="694575" y="1030922"/>
                </a:lnTo>
                <a:lnTo>
                  <a:pt x="700481" y="1027582"/>
                </a:lnTo>
                <a:lnTo>
                  <a:pt x="706996" y="1023023"/>
                </a:lnTo>
                <a:lnTo>
                  <a:pt x="709079" y="1020826"/>
                </a:lnTo>
                <a:lnTo>
                  <a:pt x="712393" y="1017333"/>
                </a:lnTo>
                <a:lnTo>
                  <a:pt x="716572" y="1010666"/>
                </a:lnTo>
                <a:lnTo>
                  <a:pt x="719416" y="1003160"/>
                </a:lnTo>
                <a:lnTo>
                  <a:pt x="722477" y="991870"/>
                </a:lnTo>
                <a:lnTo>
                  <a:pt x="723582" y="976007"/>
                </a:lnTo>
                <a:close/>
              </a:path>
              <a:path w="1736724" h="6116320">
                <a:moveTo>
                  <a:pt x="723912" y="4443196"/>
                </a:moveTo>
                <a:lnTo>
                  <a:pt x="720648" y="4425886"/>
                </a:lnTo>
                <a:lnTo>
                  <a:pt x="711250" y="4411319"/>
                </a:lnTo>
                <a:lnTo>
                  <a:pt x="711250" y="4443209"/>
                </a:lnTo>
                <a:lnTo>
                  <a:pt x="708875" y="4455795"/>
                </a:lnTo>
                <a:lnTo>
                  <a:pt x="701738" y="4466844"/>
                </a:lnTo>
                <a:lnTo>
                  <a:pt x="445541" y="4721796"/>
                </a:lnTo>
                <a:lnTo>
                  <a:pt x="441807" y="4721796"/>
                </a:lnTo>
                <a:lnTo>
                  <a:pt x="441807" y="4734496"/>
                </a:lnTo>
                <a:lnTo>
                  <a:pt x="441807" y="4847336"/>
                </a:lnTo>
                <a:lnTo>
                  <a:pt x="250825" y="4847336"/>
                </a:lnTo>
                <a:lnTo>
                  <a:pt x="250825" y="4745380"/>
                </a:lnTo>
                <a:lnTo>
                  <a:pt x="250825" y="4741748"/>
                </a:lnTo>
                <a:lnTo>
                  <a:pt x="275678" y="4734636"/>
                </a:lnTo>
                <a:lnTo>
                  <a:pt x="276098" y="4734496"/>
                </a:lnTo>
                <a:lnTo>
                  <a:pt x="441807" y="4734496"/>
                </a:lnTo>
                <a:lnTo>
                  <a:pt x="441807" y="4721796"/>
                </a:lnTo>
                <a:lnTo>
                  <a:pt x="272554" y="4721796"/>
                </a:lnTo>
                <a:lnTo>
                  <a:pt x="271272" y="4722241"/>
                </a:lnTo>
                <a:lnTo>
                  <a:pt x="270230" y="4722990"/>
                </a:lnTo>
                <a:lnTo>
                  <a:pt x="42837" y="4788065"/>
                </a:lnTo>
                <a:lnTo>
                  <a:pt x="13690" y="4755781"/>
                </a:lnTo>
                <a:lnTo>
                  <a:pt x="12915" y="4744872"/>
                </a:lnTo>
                <a:lnTo>
                  <a:pt x="16154" y="4734852"/>
                </a:lnTo>
                <a:lnTo>
                  <a:pt x="22783" y="4726800"/>
                </a:lnTo>
                <a:lnTo>
                  <a:pt x="32219" y="4721847"/>
                </a:lnTo>
                <a:lnTo>
                  <a:pt x="274866" y="4648200"/>
                </a:lnTo>
                <a:lnTo>
                  <a:pt x="432536" y="4648200"/>
                </a:lnTo>
                <a:lnTo>
                  <a:pt x="434162" y="4647514"/>
                </a:lnTo>
                <a:lnTo>
                  <a:pt x="438835" y="4642713"/>
                </a:lnTo>
                <a:lnTo>
                  <a:pt x="656145" y="4419536"/>
                </a:lnTo>
                <a:lnTo>
                  <a:pt x="666686" y="4412526"/>
                </a:lnTo>
                <a:lnTo>
                  <a:pt x="678942" y="4410189"/>
                </a:lnTo>
                <a:lnTo>
                  <a:pt x="691210" y="4412526"/>
                </a:lnTo>
                <a:lnTo>
                  <a:pt x="701738" y="4419536"/>
                </a:lnTo>
                <a:lnTo>
                  <a:pt x="708875" y="4430598"/>
                </a:lnTo>
                <a:lnTo>
                  <a:pt x="711250" y="4443209"/>
                </a:lnTo>
                <a:lnTo>
                  <a:pt x="711250" y="4411319"/>
                </a:lnTo>
                <a:lnTo>
                  <a:pt x="710844" y="4410684"/>
                </a:lnTo>
                <a:lnTo>
                  <a:pt x="710107" y="4410189"/>
                </a:lnTo>
                <a:lnTo>
                  <a:pt x="696099" y="4400880"/>
                </a:lnTo>
                <a:lnTo>
                  <a:pt x="678942" y="4397616"/>
                </a:lnTo>
                <a:lnTo>
                  <a:pt x="661784" y="4400880"/>
                </a:lnTo>
                <a:lnTo>
                  <a:pt x="647039" y="4410684"/>
                </a:lnTo>
                <a:lnTo>
                  <a:pt x="428142" y="4635500"/>
                </a:lnTo>
                <a:lnTo>
                  <a:pt x="273304" y="4635500"/>
                </a:lnTo>
                <a:lnTo>
                  <a:pt x="272694" y="4635601"/>
                </a:lnTo>
                <a:lnTo>
                  <a:pt x="249212" y="4642713"/>
                </a:lnTo>
                <a:lnTo>
                  <a:pt x="249212" y="4277131"/>
                </a:lnTo>
                <a:lnTo>
                  <a:pt x="252831" y="4259402"/>
                </a:lnTo>
                <a:lnTo>
                  <a:pt x="262674" y="4244911"/>
                </a:lnTo>
                <a:lnTo>
                  <a:pt x="277266" y="4235132"/>
                </a:lnTo>
                <a:lnTo>
                  <a:pt x="295109" y="4231551"/>
                </a:lnTo>
                <a:lnTo>
                  <a:pt x="399872" y="4231551"/>
                </a:lnTo>
                <a:lnTo>
                  <a:pt x="393471" y="4241508"/>
                </a:lnTo>
                <a:lnTo>
                  <a:pt x="388645" y="4252277"/>
                </a:lnTo>
                <a:lnTo>
                  <a:pt x="385495" y="4263695"/>
                </a:lnTo>
                <a:lnTo>
                  <a:pt x="384073" y="4275620"/>
                </a:lnTo>
                <a:lnTo>
                  <a:pt x="384937" y="4291292"/>
                </a:lnTo>
                <a:lnTo>
                  <a:pt x="405015" y="4332719"/>
                </a:lnTo>
                <a:lnTo>
                  <a:pt x="407974" y="4334776"/>
                </a:lnTo>
                <a:lnTo>
                  <a:pt x="411213" y="4334776"/>
                </a:lnTo>
                <a:lnTo>
                  <a:pt x="523544" y="4233215"/>
                </a:lnTo>
                <a:lnTo>
                  <a:pt x="524433" y="4228249"/>
                </a:lnTo>
                <a:lnTo>
                  <a:pt x="523836" y="4226598"/>
                </a:lnTo>
                <a:lnTo>
                  <a:pt x="522681" y="4225353"/>
                </a:lnTo>
                <a:lnTo>
                  <a:pt x="508787" y="4215231"/>
                </a:lnTo>
                <a:lnTo>
                  <a:pt x="508787" y="4229481"/>
                </a:lnTo>
                <a:lnTo>
                  <a:pt x="410298" y="4319282"/>
                </a:lnTo>
                <a:lnTo>
                  <a:pt x="404101" y="4309542"/>
                </a:lnTo>
                <a:lnTo>
                  <a:pt x="399732" y="4298975"/>
                </a:lnTo>
                <a:lnTo>
                  <a:pt x="397256" y="4287786"/>
                </a:lnTo>
                <a:lnTo>
                  <a:pt x="396798" y="4277131"/>
                </a:lnTo>
                <a:lnTo>
                  <a:pt x="396836" y="4275620"/>
                </a:lnTo>
                <a:lnTo>
                  <a:pt x="398614" y="4263123"/>
                </a:lnTo>
                <a:lnTo>
                  <a:pt x="402945" y="4250880"/>
                </a:lnTo>
                <a:lnTo>
                  <a:pt x="409600" y="4239704"/>
                </a:lnTo>
                <a:lnTo>
                  <a:pt x="416966" y="4231551"/>
                </a:lnTo>
                <a:lnTo>
                  <a:pt x="418452" y="4229900"/>
                </a:lnTo>
                <a:lnTo>
                  <a:pt x="439851" y="4216743"/>
                </a:lnTo>
                <a:lnTo>
                  <a:pt x="463740" y="4212361"/>
                </a:lnTo>
                <a:lnTo>
                  <a:pt x="487578" y="4216641"/>
                </a:lnTo>
                <a:lnTo>
                  <a:pt x="508787" y="4229481"/>
                </a:lnTo>
                <a:lnTo>
                  <a:pt x="508787" y="4215231"/>
                </a:lnTo>
                <a:lnTo>
                  <a:pt x="504850" y="4212361"/>
                </a:lnTo>
                <a:lnTo>
                  <a:pt x="497649" y="4207103"/>
                </a:lnTo>
                <a:lnTo>
                  <a:pt x="468553" y="4199852"/>
                </a:lnTo>
                <a:lnTo>
                  <a:pt x="438823" y="4203725"/>
                </a:lnTo>
                <a:lnTo>
                  <a:pt x="411911" y="4218851"/>
                </a:lnTo>
                <a:lnTo>
                  <a:pt x="295109" y="4218851"/>
                </a:lnTo>
                <a:lnTo>
                  <a:pt x="272326" y="4223436"/>
                </a:lnTo>
                <a:lnTo>
                  <a:pt x="253695" y="4235945"/>
                </a:lnTo>
                <a:lnTo>
                  <a:pt x="241122" y="4254474"/>
                </a:lnTo>
                <a:lnTo>
                  <a:pt x="236512" y="4277131"/>
                </a:lnTo>
                <a:lnTo>
                  <a:pt x="236512" y="4478426"/>
                </a:lnTo>
                <a:lnTo>
                  <a:pt x="19723" y="4478426"/>
                </a:lnTo>
                <a:lnTo>
                  <a:pt x="16878" y="4481258"/>
                </a:lnTo>
                <a:lnTo>
                  <a:pt x="16878" y="4488281"/>
                </a:lnTo>
                <a:lnTo>
                  <a:pt x="19723" y="4491126"/>
                </a:lnTo>
                <a:lnTo>
                  <a:pt x="236512" y="4491126"/>
                </a:lnTo>
                <a:lnTo>
                  <a:pt x="236512" y="4646574"/>
                </a:lnTo>
                <a:lnTo>
                  <a:pt x="28676" y="4709655"/>
                </a:lnTo>
                <a:lnTo>
                  <a:pt x="14833" y="4716907"/>
                </a:lnTo>
                <a:lnTo>
                  <a:pt x="5092" y="4728642"/>
                </a:lnTo>
                <a:lnTo>
                  <a:pt x="330" y="4743234"/>
                </a:lnTo>
                <a:lnTo>
                  <a:pt x="1435" y="4759109"/>
                </a:lnTo>
                <a:lnTo>
                  <a:pt x="23431" y="4794821"/>
                </a:lnTo>
                <a:lnTo>
                  <a:pt x="35839" y="4799863"/>
                </a:lnTo>
                <a:lnTo>
                  <a:pt x="45935" y="4799863"/>
                </a:lnTo>
                <a:lnTo>
                  <a:pt x="49491" y="4799368"/>
                </a:lnTo>
                <a:lnTo>
                  <a:pt x="88988" y="4788065"/>
                </a:lnTo>
                <a:lnTo>
                  <a:pt x="238125" y="4745380"/>
                </a:lnTo>
                <a:lnTo>
                  <a:pt x="238125" y="4857191"/>
                </a:lnTo>
                <a:lnTo>
                  <a:pt x="240969" y="4860036"/>
                </a:lnTo>
                <a:lnTo>
                  <a:pt x="451662" y="4860036"/>
                </a:lnTo>
                <a:lnTo>
                  <a:pt x="454507" y="4857191"/>
                </a:lnTo>
                <a:lnTo>
                  <a:pt x="454507" y="4847336"/>
                </a:lnTo>
                <a:lnTo>
                  <a:pt x="454507" y="4734496"/>
                </a:lnTo>
                <a:lnTo>
                  <a:pt x="454507" y="4730788"/>
                </a:lnTo>
                <a:lnTo>
                  <a:pt x="710768" y="4475785"/>
                </a:lnTo>
                <a:lnTo>
                  <a:pt x="720623" y="4460532"/>
                </a:lnTo>
                <a:lnTo>
                  <a:pt x="723912" y="4443196"/>
                </a:lnTo>
                <a:close/>
              </a:path>
              <a:path w="1736724" h="6116320">
                <a:moveTo>
                  <a:pt x="723912" y="1931708"/>
                </a:moveTo>
                <a:lnTo>
                  <a:pt x="720648" y="1914398"/>
                </a:lnTo>
                <a:lnTo>
                  <a:pt x="711250" y="1899831"/>
                </a:lnTo>
                <a:lnTo>
                  <a:pt x="711250" y="1931720"/>
                </a:lnTo>
                <a:lnTo>
                  <a:pt x="708875" y="1944306"/>
                </a:lnTo>
                <a:lnTo>
                  <a:pt x="701738" y="1955355"/>
                </a:lnTo>
                <a:lnTo>
                  <a:pt x="445541" y="2210308"/>
                </a:lnTo>
                <a:lnTo>
                  <a:pt x="441807" y="2210308"/>
                </a:lnTo>
                <a:lnTo>
                  <a:pt x="441807" y="2223008"/>
                </a:lnTo>
                <a:lnTo>
                  <a:pt x="441807" y="2335847"/>
                </a:lnTo>
                <a:lnTo>
                  <a:pt x="250825" y="2335847"/>
                </a:lnTo>
                <a:lnTo>
                  <a:pt x="250825" y="2233892"/>
                </a:lnTo>
                <a:lnTo>
                  <a:pt x="250825" y="2230259"/>
                </a:lnTo>
                <a:lnTo>
                  <a:pt x="275678" y="2223147"/>
                </a:lnTo>
                <a:lnTo>
                  <a:pt x="276098" y="2223008"/>
                </a:lnTo>
                <a:lnTo>
                  <a:pt x="441807" y="2223008"/>
                </a:lnTo>
                <a:lnTo>
                  <a:pt x="441807" y="2210308"/>
                </a:lnTo>
                <a:lnTo>
                  <a:pt x="272554" y="2210308"/>
                </a:lnTo>
                <a:lnTo>
                  <a:pt x="271272" y="2210752"/>
                </a:lnTo>
                <a:lnTo>
                  <a:pt x="270230" y="2211501"/>
                </a:lnTo>
                <a:lnTo>
                  <a:pt x="42837" y="2276576"/>
                </a:lnTo>
                <a:lnTo>
                  <a:pt x="13690" y="2244293"/>
                </a:lnTo>
                <a:lnTo>
                  <a:pt x="12915" y="2233384"/>
                </a:lnTo>
                <a:lnTo>
                  <a:pt x="16154" y="2223363"/>
                </a:lnTo>
                <a:lnTo>
                  <a:pt x="22783" y="2215311"/>
                </a:lnTo>
                <a:lnTo>
                  <a:pt x="32219" y="2210358"/>
                </a:lnTo>
                <a:lnTo>
                  <a:pt x="274866" y="2136711"/>
                </a:lnTo>
                <a:lnTo>
                  <a:pt x="432536" y="2136711"/>
                </a:lnTo>
                <a:lnTo>
                  <a:pt x="434162" y="2136025"/>
                </a:lnTo>
                <a:lnTo>
                  <a:pt x="438835" y="2131225"/>
                </a:lnTo>
                <a:lnTo>
                  <a:pt x="656145" y="1908048"/>
                </a:lnTo>
                <a:lnTo>
                  <a:pt x="666686" y="1901037"/>
                </a:lnTo>
                <a:lnTo>
                  <a:pt x="678942" y="1898700"/>
                </a:lnTo>
                <a:lnTo>
                  <a:pt x="691210" y="1901037"/>
                </a:lnTo>
                <a:lnTo>
                  <a:pt x="701738" y="1908048"/>
                </a:lnTo>
                <a:lnTo>
                  <a:pt x="708875" y="1919109"/>
                </a:lnTo>
                <a:lnTo>
                  <a:pt x="711250" y="1931720"/>
                </a:lnTo>
                <a:lnTo>
                  <a:pt x="711250" y="1899831"/>
                </a:lnTo>
                <a:lnTo>
                  <a:pt x="710844" y="1899196"/>
                </a:lnTo>
                <a:lnTo>
                  <a:pt x="710107" y="1898700"/>
                </a:lnTo>
                <a:lnTo>
                  <a:pt x="696099" y="1889391"/>
                </a:lnTo>
                <a:lnTo>
                  <a:pt x="678942" y="1886127"/>
                </a:lnTo>
                <a:lnTo>
                  <a:pt x="661784" y="1889391"/>
                </a:lnTo>
                <a:lnTo>
                  <a:pt x="647039" y="1899196"/>
                </a:lnTo>
                <a:lnTo>
                  <a:pt x="428142" y="2124011"/>
                </a:lnTo>
                <a:lnTo>
                  <a:pt x="273304" y="2124011"/>
                </a:lnTo>
                <a:lnTo>
                  <a:pt x="272694" y="2124113"/>
                </a:lnTo>
                <a:lnTo>
                  <a:pt x="249212" y="2131225"/>
                </a:lnTo>
                <a:lnTo>
                  <a:pt x="249212" y="1765642"/>
                </a:lnTo>
                <a:lnTo>
                  <a:pt x="252831" y="1747913"/>
                </a:lnTo>
                <a:lnTo>
                  <a:pt x="262674" y="1733423"/>
                </a:lnTo>
                <a:lnTo>
                  <a:pt x="277266" y="1723644"/>
                </a:lnTo>
                <a:lnTo>
                  <a:pt x="295109" y="1720062"/>
                </a:lnTo>
                <a:lnTo>
                  <a:pt x="399872" y="1720062"/>
                </a:lnTo>
                <a:lnTo>
                  <a:pt x="393471" y="1730019"/>
                </a:lnTo>
                <a:lnTo>
                  <a:pt x="388645" y="1740789"/>
                </a:lnTo>
                <a:lnTo>
                  <a:pt x="385495" y="1752206"/>
                </a:lnTo>
                <a:lnTo>
                  <a:pt x="384073" y="1764131"/>
                </a:lnTo>
                <a:lnTo>
                  <a:pt x="384937" y="1779803"/>
                </a:lnTo>
                <a:lnTo>
                  <a:pt x="405015" y="1821230"/>
                </a:lnTo>
                <a:lnTo>
                  <a:pt x="407974" y="1823288"/>
                </a:lnTo>
                <a:lnTo>
                  <a:pt x="411213" y="1823288"/>
                </a:lnTo>
                <a:lnTo>
                  <a:pt x="523544" y="1721726"/>
                </a:lnTo>
                <a:lnTo>
                  <a:pt x="524433" y="1716760"/>
                </a:lnTo>
                <a:lnTo>
                  <a:pt x="523836" y="1715109"/>
                </a:lnTo>
                <a:lnTo>
                  <a:pt x="522681" y="1713865"/>
                </a:lnTo>
                <a:lnTo>
                  <a:pt x="508787" y="1703743"/>
                </a:lnTo>
                <a:lnTo>
                  <a:pt x="508787" y="1717992"/>
                </a:lnTo>
                <a:lnTo>
                  <a:pt x="410298" y="1807794"/>
                </a:lnTo>
                <a:lnTo>
                  <a:pt x="404101" y="1798053"/>
                </a:lnTo>
                <a:lnTo>
                  <a:pt x="399732" y="1787486"/>
                </a:lnTo>
                <a:lnTo>
                  <a:pt x="397256" y="1776298"/>
                </a:lnTo>
                <a:lnTo>
                  <a:pt x="396798" y="1765642"/>
                </a:lnTo>
                <a:lnTo>
                  <a:pt x="396836" y="1764131"/>
                </a:lnTo>
                <a:lnTo>
                  <a:pt x="398614" y="1751634"/>
                </a:lnTo>
                <a:lnTo>
                  <a:pt x="402945" y="1739392"/>
                </a:lnTo>
                <a:lnTo>
                  <a:pt x="409600" y="1728216"/>
                </a:lnTo>
                <a:lnTo>
                  <a:pt x="416966" y="1720062"/>
                </a:lnTo>
                <a:lnTo>
                  <a:pt x="418452" y="1718411"/>
                </a:lnTo>
                <a:lnTo>
                  <a:pt x="439851" y="1705254"/>
                </a:lnTo>
                <a:lnTo>
                  <a:pt x="463740" y="1700872"/>
                </a:lnTo>
                <a:lnTo>
                  <a:pt x="487578" y="1705152"/>
                </a:lnTo>
                <a:lnTo>
                  <a:pt x="508787" y="1717992"/>
                </a:lnTo>
                <a:lnTo>
                  <a:pt x="508787" y="1703743"/>
                </a:lnTo>
                <a:lnTo>
                  <a:pt x="504850" y="1700872"/>
                </a:lnTo>
                <a:lnTo>
                  <a:pt x="497649" y="1695615"/>
                </a:lnTo>
                <a:lnTo>
                  <a:pt x="468553" y="1688363"/>
                </a:lnTo>
                <a:lnTo>
                  <a:pt x="438823" y="1692236"/>
                </a:lnTo>
                <a:lnTo>
                  <a:pt x="411911" y="1707362"/>
                </a:lnTo>
                <a:lnTo>
                  <a:pt x="295109" y="1707362"/>
                </a:lnTo>
                <a:lnTo>
                  <a:pt x="272326" y="1711947"/>
                </a:lnTo>
                <a:lnTo>
                  <a:pt x="253695" y="1724456"/>
                </a:lnTo>
                <a:lnTo>
                  <a:pt x="241122" y="1742986"/>
                </a:lnTo>
                <a:lnTo>
                  <a:pt x="236512" y="1765642"/>
                </a:lnTo>
                <a:lnTo>
                  <a:pt x="236512" y="1966937"/>
                </a:lnTo>
                <a:lnTo>
                  <a:pt x="19723" y="1966937"/>
                </a:lnTo>
                <a:lnTo>
                  <a:pt x="16878" y="1969770"/>
                </a:lnTo>
                <a:lnTo>
                  <a:pt x="16878" y="1976793"/>
                </a:lnTo>
                <a:lnTo>
                  <a:pt x="19723" y="1979637"/>
                </a:lnTo>
                <a:lnTo>
                  <a:pt x="236512" y="1979637"/>
                </a:lnTo>
                <a:lnTo>
                  <a:pt x="236512" y="2135086"/>
                </a:lnTo>
                <a:lnTo>
                  <a:pt x="28676" y="2198166"/>
                </a:lnTo>
                <a:lnTo>
                  <a:pt x="14833" y="2205418"/>
                </a:lnTo>
                <a:lnTo>
                  <a:pt x="5092" y="2217153"/>
                </a:lnTo>
                <a:lnTo>
                  <a:pt x="330" y="2231745"/>
                </a:lnTo>
                <a:lnTo>
                  <a:pt x="1435" y="2247620"/>
                </a:lnTo>
                <a:lnTo>
                  <a:pt x="23431" y="2283333"/>
                </a:lnTo>
                <a:lnTo>
                  <a:pt x="35839" y="2288375"/>
                </a:lnTo>
                <a:lnTo>
                  <a:pt x="45935" y="2288375"/>
                </a:lnTo>
                <a:lnTo>
                  <a:pt x="49491" y="2287879"/>
                </a:lnTo>
                <a:lnTo>
                  <a:pt x="88988" y="2276576"/>
                </a:lnTo>
                <a:lnTo>
                  <a:pt x="238125" y="2233892"/>
                </a:lnTo>
                <a:lnTo>
                  <a:pt x="238125" y="2345702"/>
                </a:lnTo>
                <a:lnTo>
                  <a:pt x="240969" y="2348547"/>
                </a:lnTo>
                <a:lnTo>
                  <a:pt x="451662" y="2348547"/>
                </a:lnTo>
                <a:lnTo>
                  <a:pt x="454507" y="2345702"/>
                </a:lnTo>
                <a:lnTo>
                  <a:pt x="454507" y="2335847"/>
                </a:lnTo>
                <a:lnTo>
                  <a:pt x="454507" y="2223008"/>
                </a:lnTo>
                <a:lnTo>
                  <a:pt x="454507" y="2219299"/>
                </a:lnTo>
                <a:lnTo>
                  <a:pt x="710768" y="1964296"/>
                </a:lnTo>
                <a:lnTo>
                  <a:pt x="720623" y="1949043"/>
                </a:lnTo>
                <a:lnTo>
                  <a:pt x="723912" y="1931708"/>
                </a:lnTo>
                <a:close/>
              </a:path>
              <a:path w="1736724" h="6116320">
                <a:moveTo>
                  <a:pt x="1575447" y="4453648"/>
                </a:moveTo>
                <a:lnTo>
                  <a:pt x="1572133" y="4436034"/>
                </a:lnTo>
                <a:lnTo>
                  <a:pt x="1562836" y="4421568"/>
                </a:lnTo>
                <a:lnTo>
                  <a:pt x="1562836" y="4453712"/>
                </a:lnTo>
                <a:lnTo>
                  <a:pt x="1560347" y="4466577"/>
                </a:lnTo>
                <a:lnTo>
                  <a:pt x="1553057" y="4477918"/>
                </a:lnTo>
                <a:lnTo>
                  <a:pt x="1542313" y="4485094"/>
                </a:lnTo>
                <a:lnTo>
                  <a:pt x="1529816" y="4487481"/>
                </a:lnTo>
                <a:lnTo>
                  <a:pt x="1517332" y="4485081"/>
                </a:lnTo>
                <a:lnTo>
                  <a:pt x="1506613" y="4477918"/>
                </a:lnTo>
                <a:lnTo>
                  <a:pt x="1254379" y="4175760"/>
                </a:lnTo>
                <a:lnTo>
                  <a:pt x="1553514" y="4429811"/>
                </a:lnTo>
                <a:lnTo>
                  <a:pt x="1560537" y="4440910"/>
                </a:lnTo>
                <a:lnTo>
                  <a:pt x="1562836" y="4453712"/>
                </a:lnTo>
                <a:lnTo>
                  <a:pt x="1562836" y="4421568"/>
                </a:lnTo>
                <a:lnTo>
                  <a:pt x="1562188" y="4420552"/>
                </a:lnTo>
                <a:lnTo>
                  <a:pt x="1273975" y="4175760"/>
                </a:lnTo>
                <a:lnTo>
                  <a:pt x="1206055" y="4118064"/>
                </a:lnTo>
                <a:lnTo>
                  <a:pt x="1205915" y="4118038"/>
                </a:lnTo>
                <a:lnTo>
                  <a:pt x="1205509" y="4117733"/>
                </a:lnTo>
                <a:lnTo>
                  <a:pt x="1204023" y="4117022"/>
                </a:lnTo>
                <a:lnTo>
                  <a:pt x="1203439" y="4116870"/>
                </a:lnTo>
                <a:lnTo>
                  <a:pt x="1203312" y="4116768"/>
                </a:lnTo>
                <a:lnTo>
                  <a:pt x="1075944" y="4094340"/>
                </a:lnTo>
                <a:lnTo>
                  <a:pt x="1079309" y="3952798"/>
                </a:lnTo>
                <a:lnTo>
                  <a:pt x="1076528" y="3949890"/>
                </a:lnTo>
                <a:lnTo>
                  <a:pt x="1073023" y="3949801"/>
                </a:lnTo>
                <a:lnTo>
                  <a:pt x="1068997" y="3949789"/>
                </a:lnTo>
                <a:lnTo>
                  <a:pt x="1066609" y="3952506"/>
                </a:lnTo>
                <a:lnTo>
                  <a:pt x="1063231" y="4094340"/>
                </a:lnTo>
                <a:lnTo>
                  <a:pt x="1063231" y="4100030"/>
                </a:lnTo>
                <a:lnTo>
                  <a:pt x="1067892" y="4105694"/>
                </a:lnTo>
                <a:lnTo>
                  <a:pt x="1068095" y="4105846"/>
                </a:lnTo>
                <a:lnTo>
                  <a:pt x="1198664" y="4128846"/>
                </a:lnTo>
                <a:lnTo>
                  <a:pt x="1497164" y="4486402"/>
                </a:lnTo>
                <a:lnTo>
                  <a:pt x="1504302" y="4492485"/>
                </a:lnTo>
                <a:lnTo>
                  <a:pt x="1512239" y="4496905"/>
                </a:lnTo>
                <a:lnTo>
                  <a:pt x="1520863" y="4499610"/>
                </a:lnTo>
                <a:lnTo>
                  <a:pt x="1529842" y="4500511"/>
                </a:lnTo>
                <a:lnTo>
                  <a:pt x="1538859" y="4499597"/>
                </a:lnTo>
                <a:lnTo>
                  <a:pt x="1547380" y="4496955"/>
                </a:lnTo>
                <a:lnTo>
                  <a:pt x="1555229" y="4492637"/>
                </a:lnTo>
                <a:lnTo>
                  <a:pt x="1561312" y="4487481"/>
                </a:lnTo>
                <a:lnTo>
                  <a:pt x="1562188" y="4486745"/>
                </a:lnTo>
                <a:lnTo>
                  <a:pt x="1572133" y="4471276"/>
                </a:lnTo>
                <a:lnTo>
                  <a:pt x="1575447" y="4453648"/>
                </a:lnTo>
                <a:close/>
              </a:path>
              <a:path w="1736724" h="6116320">
                <a:moveTo>
                  <a:pt x="1575447" y="1935911"/>
                </a:moveTo>
                <a:lnTo>
                  <a:pt x="1572133" y="1918296"/>
                </a:lnTo>
                <a:lnTo>
                  <a:pt x="1562836" y="1903831"/>
                </a:lnTo>
                <a:lnTo>
                  <a:pt x="1562836" y="1935975"/>
                </a:lnTo>
                <a:lnTo>
                  <a:pt x="1560347" y="1948840"/>
                </a:lnTo>
                <a:lnTo>
                  <a:pt x="1553057" y="1960181"/>
                </a:lnTo>
                <a:lnTo>
                  <a:pt x="1542313" y="1967357"/>
                </a:lnTo>
                <a:lnTo>
                  <a:pt x="1529816" y="1969744"/>
                </a:lnTo>
                <a:lnTo>
                  <a:pt x="1517332" y="1967344"/>
                </a:lnTo>
                <a:lnTo>
                  <a:pt x="1506613" y="1960181"/>
                </a:lnTo>
                <a:lnTo>
                  <a:pt x="1254379" y="1658023"/>
                </a:lnTo>
                <a:lnTo>
                  <a:pt x="1553514" y="1912073"/>
                </a:lnTo>
                <a:lnTo>
                  <a:pt x="1560537" y="1923173"/>
                </a:lnTo>
                <a:lnTo>
                  <a:pt x="1562836" y="1935975"/>
                </a:lnTo>
                <a:lnTo>
                  <a:pt x="1562836" y="1903831"/>
                </a:lnTo>
                <a:lnTo>
                  <a:pt x="1562188" y="1902815"/>
                </a:lnTo>
                <a:lnTo>
                  <a:pt x="1273975" y="1658023"/>
                </a:lnTo>
                <a:lnTo>
                  <a:pt x="1206055" y="1600327"/>
                </a:lnTo>
                <a:lnTo>
                  <a:pt x="1205915" y="1600301"/>
                </a:lnTo>
                <a:lnTo>
                  <a:pt x="1205509" y="1599996"/>
                </a:lnTo>
                <a:lnTo>
                  <a:pt x="1204023" y="1599285"/>
                </a:lnTo>
                <a:lnTo>
                  <a:pt x="1203439" y="1599133"/>
                </a:lnTo>
                <a:lnTo>
                  <a:pt x="1203312" y="1599031"/>
                </a:lnTo>
                <a:lnTo>
                  <a:pt x="1075944" y="1576603"/>
                </a:lnTo>
                <a:lnTo>
                  <a:pt x="1079309" y="1435061"/>
                </a:lnTo>
                <a:lnTo>
                  <a:pt x="1076528" y="1432153"/>
                </a:lnTo>
                <a:lnTo>
                  <a:pt x="1073023" y="1432064"/>
                </a:lnTo>
                <a:lnTo>
                  <a:pt x="1068997" y="1432052"/>
                </a:lnTo>
                <a:lnTo>
                  <a:pt x="1066609" y="1434769"/>
                </a:lnTo>
                <a:lnTo>
                  <a:pt x="1063231" y="1576603"/>
                </a:lnTo>
                <a:lnTo>
                  <a:pt x="1063231" y="1582293"/>
                </a:lnTo>
                <a:lnTo>
                  <a:pt x="1067892" y="1587957"/>
                </a:lnTo>
                <a:lnTo>
                  <a:pt x="1068095" y="1588109"/>
                </a:lnTo>
                <a:lnTo>
                  <a:pt x="1198664" y="1611109"/>
                </a:lnTo>
                <a:lnTo>
                  <a:pt x="1497164" y="1968665"/>
                </a:lnTo>
                <a:lnTo>
                  <a:pt x="1504302" y="1974748"/>
                </a:lnTo>
                <a:lnTo>
                  <a:pt x="1512239" y="1979168"/>
                </a:lnTo>
                <a:lnTo>
                  <a:pt x="1520863" y="1981873"/>
                </a:lnTo>
                <a:lnTo>
                  <a:pt x="1529842" y="1982774"/>
                </a:lnTo>
                <a:lnTo>
                  <a:pt x="1538859" y="1981860"/>
                </a:lnTo>
                <a:lnTo>
                  <a:pt x="1547380" y="1979218"/>
                </a:lnTo>
                <a:lnTo>
                  <a:pt x="1555229" y="1974900"/>
                </a:lnTo>
                <a:lnTo>
                  <a:pt x="1561312" y="1969744"/>
                </a:lnTo>
                <a:lnTo>
                  <a:pt x="1562188" y="1969008"/>
                </a:lnTo>
                <a:lnTo>
                  <a:pt x="1572133" y="1953539"/>
                </a:lnTo>
                <a:lnTo>
                  <a:pt x="1575447" y="1935911"/>
                </a:lnTo>
                <a:close/>
              </a:path>
              <a:path w="1736724" h="6116320">
                <a:moveTo>
                  <a:pt x="1624368" y="5153152"/>
                </a:moveTo>
                <a:lnTo>
                  <a:pt x="1615376" y="5107394"/>
                </a:lnTo>
                <a:lnTo>
                  <a:pt x="1611668" y="5101742"/>
                </a:lnTo>
                <a:lnTo>
                  <a:pt x="1611668" y="5153152"/>
                </a:lnTo>
                <a:lnTo>
                  <a:pt x="1603679" y="5193970"/>
                </a:lnTo>
                <a:lnTo>
                  <a:pt x="1581899" y="5227332"/>
                </a:lnTo>
                <a:lnTo>
                  <a:pt x="1549615" y="5249850"/>
                </a:lnTo>
                <a:lnTo>
                  <a:pt x="1510144" y="5258117"/>
                </a:lnTo>
                <a:lnTo>
                  <a:pt x="1470660" y="5249850"/>
                </a:lnTo>
                <a:lnTo>
                  <a:pt x="1461579" y="5243525"/>
                </a:lnTo>
                <a:lnTo>
                  <a:pt x="1438389" y="5227332"/>
                </a:lnTo>
                <a:lnTo>
                  <a:pt x="1416608" y="5193970"/>
                </a:lnTo>
                <a:lnTo>
                  <a:pt x="1408620" y="5153152"/>
                </a:lnTo>
                <a:lnTo>
                  <a:pt x="1416608" y="5112321"/>
                </a:lnTo>
                <a:lnTo>
                  <a:pt x="1438389" y="5078958"/>
                </a:lnTo>
                <a:lnTo>
                  <a:pt x="1470660" y="5056441"/>
                </a:lnTo>
                <a:lnTo>
                  <a:pt x="1510144" y="5048186"/>
                </a:lnTo>
                <a:lnTo>
                  <a:pt x="1549615" y="5056441"/>
                </a:lnTo>
                <a:lnTo>
                  <a:pt x="1581899" y="5078958"/>
                </a:lnTo>
                <a:lnTo>
                  <a:pt x="1603679" y="5112321"/>
                </a:lnTo>
                <a:lnTo>
                  <a:pt x="1611668" y="5153152"/>
                </a:lnTo>
                <a:lnTo>
                  <a:pt x="1611668" y="5101742"/>
                </a:lnTo>
                <a:lnTo>
                  <a:pt x="1590865" y="5069979"/>
                </a:lnTo>
                <a:lnTo>
                  <a:pt x="1559509" y="5048186"/>
                </a:lnTo>
                <a:lnTo>
                  <a:pt x="1554556" y="5044745"/>
                </a:lnTo>
                <a:lnTo>
                  <a:pt x="1510144" y="5035486"/>
                </a:lnTo>
                <a:lnTo>
                  <a:pt x="1465719" y="5044745"/>
                </a:lnTo>
                <a:lnTo>
                  <a:pt x="1429410" y="5069979"/>
                </a:lnTo>
                <a:lnTo>
                  <a:pt x="1404912" y="5107394"/>
                </a:lnTo>
                <a:lnTo>
                  <a:pt x="1395920" y="5153152"/>
                </a:lnTo>
                <a:lnTo>
                  <a:pt x="1398092" y="5175986"/>
                </a:lnTo>
                <a:lnTo>
                  <a:pt x="1404327" y="5197322"/>
                </a:lnTo>
                <a:lnTo>
                  <a:pt x="1414195" y="5216766"/>
                </a:lnTo>
                <a:lnTo>
                  <a:pt x="1427276" y="5233886"/>
                </a:lnTo>
                <a:lnTo>
                  <a:pt x="1384185" y="5270500"/>
                </a:lnTo>
                <a:lnTo>
                  <a:pt x="1384185" y="5287149"/>
                </a:lnTo>
                <a:lnTo>
                  <a:pt x="1131951" y="5589308"/>
                </a:lnTo>
                <a:lnTo>
                  <a:pt x="1121206" y="5596483"/>
                </a:lnTo>
                <a:lnTo>
                  <a:pt x="1108722" y="5598871"/>
                </a:lnTo>
                <a:lnTo>
                  <a:pt x="1096238" y="5596483"/>
                </a:lnTo>
                <a:lnTo>
                  <a:pt x="1085494" y="5589308"/>
                </a:lnTo>
                <a:lnTo>
                  <a:pt x="1078191" y="5577967"/>
                </a:lnTo>
                <a:lnTo>
                  <a:pt x="1075715" y="5565089"/>
                </a:lnTo>
                <a:lnTo>
                  <a:pt x="1078001" y="5552313"/>
                </a:lnTo>
                <a:lnTo>
                  <a:pt x="1085037" y="5541213"/>
                </a:lnTo>
                <a:lnTo>
                  <a:pt x="1384185" y="5287149"/>
                </a:lnTo>
                <a:lnTo>
                  <a:pt x="1384185" y="5270500"/>
                </a:lnTo>
                <a:lnTo>
                  <a:pt x="1076363" y="5531955"/>
                </a:lnTo>
                <a:lnTo>
                  <a:pt x="1066419" y="5547423"/>
                </a:lnTo>
                <a:lnTo>
                  <a:pt x="1063117" y="5565038"/>
                </a:lnTo>
                <a:lnTo>
                  <a:pt x="1066419" y="5582666"/>
                </a:lnTo>
                <a:lnTo>
                  <a:pt x="1099693" y="5610999"/>
                </a:lnTo>
                <a:lnTo>
                  <a:pt x="1108722" y="5611901"/>
                </a:lnTo>
                <a:lnTo>
                  <a:pt x="1117739" y="5610987"/>
                </a:lnTo>
                <a:lnTo>
                  <a:pt x="1126312" y="5608294"/>
                </a:lnTo>
                <a:lnTo>
                  <a:pt x="1134249" y="5603887"/>
                </a:lnTo>
                <a:lnTo>
                  <a:pt x="1140117" y="5598871"/>
                </a:lnTo>
                <a:lnTo>
                  <a:pt x="1141387" y="5597791"/>
                </a:lnTo>
                <a:lnTo>
                  <a:pt x="1400695" y="5287149"/>
                </a:lnTo>
                <a:lnTo>
                  <a:pt x="1437119" y="5243525"/>
                </a:lnTo>
                <a:lnTo>
                  <a:pt x="1452994" y="5254968"/>
                </a:lnTo>
                <a:lnTo>
                  <a:pt x="1470660" y="5263553"/>
                </a:lnTo>
                <a:lnTo>
                  <a:pt x="1489811" y="5268938"/>
                </a:lnTo>
                <a:lnTo>
                  <a:pt x="1510144" y="5270817"/>
                </a:lnTo>
                <a:lnTo>
                  <a:pt x="1554556" y="5261546"/>
                </a:lnTo>
                <a:lnTo>
                  <a:pt x="1559509" y="5258117"/>
                </a:lnTo>
                <a:lnTo>
                  <a:pt x="1590865" y="5236311"/>
                </a:lnTo>
                <a:lnTo>
                  <a:pt x="1615376" y="5198910"/>
                </a:lnTo>
                <a:lnTo>
                  <a:pt x="1624368" y="5153152"/>
                </a:lnTo>
                <a:close/>
              </a:path>
              <a:path w="1736724" h="6116320">
                <a:moveTo>
                  <a:pt x="1624368" y="2635415"/>
                </a:moveTo>
                <a:lnTo>
                  <a:pt x="1615376" y="2589657"/>
                </a:lnTo>
                <a:lnTo>
                  <a:pt x="1611668" y="2584005"/>
                </a:lnTo>
                <a:lnTo>
                  <a:pt x="1611668" y="2635415"/>
                </a:lnTo>
                <a:lnTo>
                  <a:pt x="1603679" y="2676233"/>
                </a:lnTo>
                <a:lnTo>
                  <a:pt x="1581899" y="2709595"/>
                </a:lnTo>
                <a:lnTo>
                  <a:pt x="1549615" y="2732113"/>
                </a:lnTo>
                <a:lnTo>
                  <a:pt x="1510144" y="2740380"/>
                </a:lnTo>
                <a:lnTo>
                  <a:pt x="1470660" y="2732113"/>
                </a:lnTo>
                <a:lnTo>
                  <a:pt x="1461579" y="2725788"/>
                </a:lnTo>
                <a:lnTo>
                  <a:pt x="1438389" y="2709595"/>
                </a:lnTo>
                <a:lnTo>
                  <a:pt x="1416608" y="2676233"/>
                </a:lnTo>
                <a:lnTo>
                  <a:pt x="1408620" y="2635415"/>
                </a:lnTo>
                <a:lnTo>
                  <a:pt x="1416608" y="2594584"/>
                </a:lnTo>
                <a:lnTo>
                  <a:pt x="1438389" y="2561221"/>
                </a:lnTo>
                <a:lnTo>
                  <a:pt x="1470660" y="2538704"/>
                </a:lnTo>
                <a:lnTo>
                  <a:pt x="1510144" y="2530449"/>
                </a:lnTo>
                <a:lnTo>
                  <a:pt x="1549615" y="2538704"/>
                </a:lnTo>
                <a:lnTo>
                  <a:pt x="1581899" y="2561221"/>
                </a:lnTo>
                <a:lnTo>
                  <a:pt x="1603679" y="2594584"/>
                </a:lnTo>
                <a:lnTo>
                  <a:pt x="1611668" y="2635415"/>
                </a:lnTo>
                <a:lnTo>
                  <a:pt x="1611668" y="2584005"/>
                </a:lnTo>
                <a:lnTo>
                  <a:pt x="1590865" y="2552242"/>
                </a:lnTo>
                <a:lnTo>
                  <a:pt x="1559509" y="2530449"/>
                </a:lnTo>
                <a:lnTo>
                  <a:pt x="1554556" y="2527008"/>
                </a:lnTo>
                <a:lnTo>
                  <a:pt x="1510144" y="2517749"/>
                </a:lnTo>
                <a:lnTo>
                  <a:pt x="1465719" y="2527008"/>
                </a:lnTo>
                <a:lnTo>
                  <a:pt x="1429410" y="2552242"/>
                </a:lnTo>
                <a:lnTo>
                  <a:pt x="1404912" y="2589657"/>
                </a:lnTo>
                <a:lnTo>
                  <a:pt x="1395920" y="2635415"/>
                </a:lnTo>
                <a:lnTo>
                  <a:pt x="1398092" y="2658249"/>
                </a:lnTo>
                <a:lnTo>
                  <a:pt x="1404327" y="2679585"/>
                </a:lnTo>
                <a:lnTo>
                  <a:pt x="1414195" y="2699029"/>
                </a:lnTo>
                <a:lnTo>
                  <a:pt x="1427276" y="2716149"/>
                </a:lnTo>
                <a:lnTo>
                  <a:pt x="1384185" y="2752763"/>
                </a:lnTo>
                <a:lnTo>
                  <a:pt x="1384185" y="2769412"/>
                </a:lnTo>
                <a:lnTo>
                  <a:pt x="1131951" y="3071571"/>
                </a:lnTo>
                <a:lnTo>
                  <a:pt x="1121206" y="3078746"/>
                </a:lnTo>
                <a:lnTo>
                  <a:pt x="1108722" y="3081134"/>
                </a:lnTo>
                <a:lnTo>
                  <a:pt x="1096238" y="3078734"/>
                </a:lnTo>
                <a:lnTo>
                  <a:pt x="1085494" y="3071571"/>
                </a:lnTo>
                <a:lnTo>
                  <a:pt x="1078191" y="3060230"/>
                </a:lnTo>
                <a:lnTo>
                  <a:pt x="1075715" y="3047352"/>
                </a:lnTo>
                <a:lnTo>
                  <a:pt x="1078001" y="3034563"/>
                </a:lnTo>
                <a:lnTo>
                  <a:pt x="1085037" y="3023476"/>
                </a:lnTo>
                <a:lnTo>
                  <a:pt x="1384185" y="2769412"/>
                </a:lnTo>
                <a:lnTo>
                  <a:pt x="1384185" y="2752763"/>
                </a:lnTo>
                <a:lnTo>
                  <a:pt x="1076363" y="3014218"/>
                </a:lnTo>
                <a:lnTo>
                  <a:pt x="1066419" y="3029686"/>
                </a:lnTo>
                <a:lnTo>
                  <a:pt x="1063117" y="3047301"/>
                </a:lnTo>
                <a:lnTo>
                  <a:pt x="1066419" y="3064929"/>
                </a:lnTo>
                <a:lnTo>
                  <a:pt x="1099693" y="3093262"/>
                </a:lnTo>
                <a:lnTo>
                  <a:pt x="1108722" y="3094164"/>
                </a:lnTo>
                <a:lnTo>
                  <a:pt x="1117739" y="3093250"/>
                </a:lnTo>
                <a:lnTo>
                  <a:pt x="1126312" y="3090557"/>
                </a:lnTo>
                <a:lnTo>
                  <a:pt x="1134249" y="3086138"/>
                </a:lnTo>
                <a:lnTo>
                  <a:pt x="1140117" y="3081134"/>
                </a:lnTo>
                <a:lnTo>
                  <a:pt x="1141387" y="3080054"/>
                </a:lnTo>
                <a:lnTo>
                  <a:pt x="1400695" y="2769412"/>
                </a:lnTo>
                <a:lnTo>
                  <a:pt x="1437119" y="2725788"/>
                </a:lnTo>
                <a:lnTo>
                  <a:pt x="1452994" y="2737231"/>
                </a:lnTo>
                <a:lnTo>
                  <a:pt x="1470660" y="2745816"/>
                </a:lnTo>
                <a:lnTo>
                  <a:pt x="1489811" y="2751201"/>
                </a:lnTo>
                <a:lnTo>
                  <a:pt x="1510144" y="2753080"/>
                </a:lnTo>
                <a:lnTo>
                  <a:pt x="1554556" y="2743809"/>
                </a:lnTo>
                <a:lnTo>
                  <a:pt x="1559509" y="2740380"/>
                </a:lnTo>
                <a:lnTo>
                  <a:pt x="1590865" y="2718574"/>
                </a:lnTo>
                <a:lnTo>
                  <a:pt x="1615376" y="2681173"/>
                </a:lnTo>
                <a:lnTo>
                  <a:pt x="1624368" y="2635415"/>
                </a:lnTo>
                <a:close/>
              </a:path>
              <a:path w="1736724" h="6116320">
                <a:moveTo>
                  <a:pt x="1624368" y="117665"/>
                </a:moveTo>
                <a:lnTo>
                  <a:pt x="1615376" y="71907"/>
                </a:lnTo>
                <a:lnTo>
                  <a:pt x="1611668" y="66255"/>
                </a:lnTo>
                <a:lnTo>
                  <a:pt x="1611668" y="117665"/>
                </a:lnTo>
                <a:lnTo>
                  <a:pt x="1603679" y="158496"/>
                </a:lnTo>
                <a:lnTo>
                  <a:pt x="1581899" y="191858"/>
                </a:lnTo>
                <a:lnTo>
                  <a:pt x="1549615" y="214376"/>
                </a:lnTo>
                <a:lnTo>
                  <a:pt x="1510144" y="222631"/>
                </a:lnTo>
                <a:lnTo>
                  <a:pt x="1470660" y="214376"/>
                </a:lnTo>
                <a:lnTo>
                  <a:pt x="1461579" y="208038"/>
                </a:lnTo>
                <a:lnTo>
                  <a:pt x="1438389" y="191858"/>
                </a:lnTo>
                <a:lnTo>
                  <a:pt x="1416608" y="158496"/>
                </a:lnTo>
                <a:lnTo>
                  <a:pt x="1408620" y="117665"/>
                </a:lnTo>
                <a:lnTo>
                  <a:pt x="1416608" y="76847"/>
                </a:lnTo>
                <a:lnTo>
                  <a:pt x="1438389" y="43484"/>
                </a:lnTo>
                <a:lnTo>
                  <a:pt x="1470660" y="20967"/>
                </a:lnTo>
                <a:lnTo>
                  <a:pt x="1510144" y="12700"/>
                </a:lnTo>
                <a:lnTo>
                  <a:pt x="1549615" y="20967"/>
                </a:lnTo>
                <a:lnTo>
                  <a:pt x="1581899" y="43484"/>
                </a:lnTo>
                <a:lnTo>
                  <a:pt x="1603679" y="76847"/>
                </a:lnTo>
                <a:lnTo>
                  <a:pt x="1611668" y="117665"/>
                </a:lnTo>
                <a:lnTo>
                  <a:pt x="1611668" y="66255"/>
                </a:lnTo>
                <a:lnTo>
                  <a:pt x="1590865" y="34505"/>
                </a:lnTo>
                <a:lnTo>
                  <a:pt x="1559509" y="12700"/>
                </a:lnTo>
                <a:lnTo>
                  <a:pt x="1554556" y="9271"/>
                </a:lnTo>
                <a:lnTo>
                  <a:pt x="1510144" y="0"/>
                </a:lnTo>
                <a:lnTo>
                  <a:pt x="1465719" y="9271"/>
                </a:lnTo>
                <a:lnTo>
                  <a:pt x="1429410" y="34505"/>
                </a:lnTo>
                <a:lnTo>
                  <a:pt x="1404912" y="71907"/>
                </a:lnTo>
                <a:lnTo>
                  <a:pt x="1395920" y="117665"/>
                </a:lnTo>
                <a:lnTo>
                  <a:pt x="1398092" y="140500"/>
                </a:lnTo>
                <a:lnTo>
                  <a:pt x="1404327" y="161848"/>
                </a:lnTo>
                <a:lnTo>
                  <a:pt x="1414195" y="181292"/>
                </a:lnTo>
                <a:lnTo>
                  <a:pt x="1427276" y="198399"/>
                </a:lnTo>
                <a:lnTo>
                  <a:pt x="1384185" y="235013"/>
                </a:lnTo>
                <a:lnTo>
                  <a:pt x="1384185" y="251663"/>
                </a:lnTo>
                <a:lnTo>
                  <a:pt x="1131951" y="553821"/>
                </a:lnTo>
                <a:lnTo>
                  <a:pt x="1121206" y="561009"/>
                </a:lnTo>
                <a:lnTo>
                  <a:pt x="1108722" y="563397"/>
                </a:lnTo>
                <a:lnTo>
                  <a:pt x="1096238" y="560997"/>
                </a:lnTo>
                <a:lnTo>
                  <a:pt x="1085494" y="553821"/>
                </a:lnTo>
                <a:lnTo>
                  <a:pt x="1078191" y="542493"/>
                </a:lnTo>
                <a:lnTo>
                  <a:pt x="1075715" y="529615"/>
                </a:lnTo>
                <a:lnTo>
                  <a:pt x="1078001" y="516826"/>
                </a:lnTo>
                <a:lnTo>
                  <a:pt x="1085037" y="505726"/>
                </a:lnTo>
                <a:lnTo>
                  <a:pt x="1384185" y="251663"/>
                </a:lnTo>
                <a:lnTo>
                  <a:pt x="1384185" y="235013"/>
                </a:lnTo>
                <a:lnTo>
                  <a:pt x="1076363" y="496468"/>
                </a:lnTo>
                <a:lnTo>
                  <a:pt x="1066419" y="511949"/>
                </a:lnTo>
                <a:lnTo>
                  <a:pt x="1063117" y="529564"/>
                </a:lnTo>
                <a:lnTo>
                  <a:pt x="1066419" y="547192"/>
                </a:lnTo>
                <a:lnTo>
                  <a:pt x="1099693" y="575513"/>
                </a:lnTo>
                <a:lnTo>
                  <a:pt x="1108722" y="576414"/>
                </a:lnTo>
                <a:lnTo>
                  <a:pt x="1117739" y="575513"/>
                </a:lnTo>
                <a:lnTo>
                  <a:pt x="1400695" y="251663"/>
                </a:lnTo>
                <a:lnTo>
                  <a:pt x="1437119" y="208038"/>
                </a:lnTo>
                <a:lnTo>
                  <a:pt x="1452994" y="219494"/>
                </a:lnTo>
                <a:lnTo>
                  <a:pt x="1470660" y="228066"/>
                </a:lnTo>
                <a:lnTo>
                  <a:pt x="1489811" y="233464"/>
                </a:lnTo>
                <a:lnTo>
                  <a:pt x="1510144" y="235331"/>
                </a:lnTo>
                <a:lnTo>
                  <a:pt x="1554556" y="226072"/>
                </a:lnTo>
                <a:lnTo>
                  <a:pt x="1559509" y="222631"/>
                </a:lnTo>
                <a:lnTo>
                  <a:pt x="1590865" y="200837"/>
                </a:lnTo>
                <a:lnTo>
                  <a:pt x="1615376" y="163436"/>
                </a:lnTo>
                <a:lnTo>
                  <a:pt x="1624368" y="117665"/>
                </a:lnTo>
                <a:close/>
              </a:path>
              <a:path w="1736724" h="6116320">
                <a:moveTo>
                  <a:pt x="1736217" y="4306176"/>
                </a:moveTo>
                <a:lnTo>
                  <a:pt x="1732902" y="4288548"/>
                </a:lnTo>
                <a:lnTo>
                  <a:pt x="1723618" y="4274096"/>
                </a:lnTo>
                <a:lnTo>
                  <a:pt x="1723618" y="4306227"/>
                </a:lnTo>
                <a:lnTo>
                  <a:pt x="1721129" y="4319092"/>
                </a:lnTo>
                <a:lnTo>
                  <a:pt x="1713839" y="4330433"/>
                </a:lnTo>
                <a:lnTo>
                  <a:pt x="1703070" y="4337609"/>
                </a:lnTo>
                <a:lnTo>
                  <a:pt x="1690611" y="4339996"/>
                </a:lnTo>
                <a:lnTo>
                  <a:pt x="1678114" y="4337609"/>
                </a:lnTo>
                <a:lnTo>
                  <a:pt x="1667383" y="4330433"/>
                </a:lnTo>
                <a:lnTo>
                  <a:pt x="1415148" y="4028275"/>
                </a:lnTo>
                <a:lnTo>
                  <a:pt x="1714296" y="4282338"/>
                </a:lnTo>
                <a:lnTo>
                  <a:pt x="1721319" y="4293438"/>
                </a:lnTo>
                <a:lnTo>
                  <a:pt x="1723618" y="4306227"/>
                </a:lnTo>
                <a:lnTo>
                  <a:pt x="1723618" y="4274096"/>
                </a:lnTo>
                <a:lnTo>
                  <a:pt x="1722970" y="4273080"/>
                </a:lnTo>
                <a:lnTo>
                  <a:pt x="1434757" y="4028275"/>
                </a:lnTo>
                <a:lnTo>
                  <a:pt x="1383398" y="3984650"/>
                </a:lnTo>
                <a:lnTo>
                  <a:pt x="1372057" y="3975011"/>
                </a:lnTo>
                <a:lnTo>
                  <a:pt x="1385125" y="3957891"/>
                </a:lnTo>
                <a:lnTo>
                  <a:pt x="1394993" y="3938460"/>
                </a:lnTo>
                <a:lnTo>
                  <a:pt x="1401229" y="3917111"/>
                </a:lnTo>
                <a:lnTo>
                  <a:pt x="1403413" y="3894277"/>
                </a:lnTo>
                <a:lnTo>
                  <a:pt x="1394421" y="3848519"/>
                </a:lnTo>
                <a:lnTo>
                  <a:pt x="1390713" y="3842867"/>
                </a:lnTo>
                <a:lnTo>
                  <a:pt x="1390713" y="3894277"/>
                </a:lnTo>
                <a:lnTo>
                  <a:pt x="1382712" y="3935095"/>
                </a:lnTo>
                <a:lnTo>
                  <a:pt x="1360944" y="3968470"/>
                </a:lnTo>
                <a:lnTo>
                  <a:pt x="1328661" y="3990987"/>
                </a:lnTo>
                <a:lnTo>
                  <a:pt x="1289189" y="3999242"/>
                </a:lnTo>
                <a:lnTo>
                  <a:pt x="1249705" y="3990987"/>
                </a:lnTo>
                <a:lnTo>
                  <a:pt x="1217434" y="3968470"/>
                </a:lnTo>
                <a:lnTo>
                  <a:pt x="1195654" y="3935095"/>
                </a:lnTo>
                <a:lnTo>
                  <a:pt x="1187665" y="3894277"/>
                </a:lnTo>
                <a:lnTo>
                  <a:pt x="1195654" y="3853459"/>
                </a:lnTo>
                <a:lnTo>
                  <a:pt x="1217434" y="3820083"/>
                </a:lnTo>
                <a:lnTo>
                  <a:pt x="1249705" y="3797579"/>
                </a:lnTo>
                <a:lnTo>
                  <a:pt x="1289189" y="3789311"/>
                </a:lnTo>
                <a:lnTo>
                  <a:pt x="1328661" y="3797579"/>
                </a:lnTo>
                <a:lnTo>
                  <a:pt x="1360944" y="3820083"/>
                </a:lnTo>
                <a:lnTo>
                  <a:pt x="1382712" y="3853459"/>
                </a:lnTo>
                <a:lnTo>
                  <a:pt x="1390713" y="3894277"/>
                </a:lnTo>
                <a:lnTo>
                  <a:pt x="1390713" y="3842867"/>
                </a:lnTo>
                <a:lnTo>
                  <a:pt x="1369910" y="3811117"/>
                </a:lnTo>
                <a:lnTo>
                  <a:pt x="1338541" y="3789311"/>
                </a:lnTo>
                <a:lnTo>
                  <a:pt x="1333601" y="3785870"/>
                </a:lnTo>
                <a:lnTo>
                  <a:pt x="1289189" y="3776611"/>
                </a:lnTo>
                <a:lnTo>
                  <a:pt x="1244765" y="3785870"/>
                </a:lnTo>
                <a:lnTo>
                  <a:pt x="1208455" y="3811117"/>
                </a:lnTo>
                <a:lnTo>
                  <a:pt x="1183944" y="3848519"/>
                </a:lnTo>
                <a:lnTo>
                  <a:pt x="1174965" y="3894277"/>
                </a:lnTo>
                <a:lnTo>
                  <a:pt x="1183944" y="3940035"/>
                </a:lnTo>
                <a:lnTo>
                  <a:pt x="1208455" y="3977436"/>
                </a:lnTo>
                <a:lnTo>
                  <a:pt x="1244765" y="4002684"/>
                </a:lnTo>
                <a:lnTo>
                  <a:pt x="1289189" y="4011942"/>
                </a:lnTo>
                <a:lnTo>
                  <a:pt x="1309509" y="4010075"/>
                </a:lnTo>
                <a:lnTo>
                  <a:pt x="1328674" y="4004678"/>
                </a:lnTo>
                <a:lnTo>
                  <a:pt x="1339850" y="3999242"/>
                </a:lnTo>
                <a:lnTo>
                  <a:pt x="1346339" y="3996093"/>
                </a:lnTo>
                <a:lnTo>
                  <a:pt x="1362214" y="3984650"/>
                </a:lnTo>
                <a:lnTo>
                  <a:pt x="1657946" y="4338917"/>
                </a:lnTo>
                <a:lnTo>
                  <a:pt x="1665084" y="4345013"/>
                </a:lnTo>
                <a:lnTo>
                  <a:pt x="1673021" y="4349432"/>
                </a:lnTo>
                <a:lnTo>
                  <a:pt x="1681632" y="4352125"/>
                </a:lnTo>
                <a:lnTo>
                  <a:pt x="1690611" y="4353026"/>
                </a:lnTo>
                <a:lnTo>
                  <a:pt x="1699641" y="4352125"/>
                </a:lnTo>
                <a:lnTo>
                  <a:pt x="1708162" y="4349470"/>
                </a:lnTo>
                <a:lnTo>
                  <a:pt x="1715998" y="4345165"/>
                </a:lnTo>
                <a:lnTo>
                  <a:pt x="1722107" y="4339996"/>
                </a:lnTo>
                <a:lnTo>
                  <a:pt x="1722970" y="4339272"/>
                </a:lnTo>
                <a:lnTo>
                  <a:pt x="1732902" y="4323791"/>
                </a:lnTo>
                <a:lnTo>
                  <a:pt x="1736217" y="4306176"/>
                </a:lnTo>
                <a:close/>
              </a:path>
              <a:path w="1736724" h="6116320">
                <a:moveTo>
                  <a:pt x="1736217" y="1788439"/>
                </a:moveTo>
                <a:lnTo>
                  <a:pt x="1732902" y="1770811"/>
                </a:lnTo>
                <a:lnTo>
                  <a:pt x="1723618" y="1756359"/>
                </a:lnTo>
                <a:lnTo>
                  <a:pt x="1723618" y="1788490"/>
                </a:lnTo>
                <a:lnTo>
                  <a:pt x="1721129" y="1801355"/>
                </a:lnTo>
                <a:lnTo>
                  <a:pt x="1713839" y="1812696"/>
                </a:lnTo>
                <a:lnTo>
                  <a:pt x="1703070" y="1819871"/>
                </a:lnTo>
                <a:lnTo>
                  <a:pt x="1690611" y="1822259"/>
                </a:lnTo>
                <a:lnTo>
                  <a:pt x="1678114" y="1819871"/>
                </a:lnTo>
                <a:lnTo>
                  <a:pt x="1667383" y="1812696"/>
                </a:lnTo>
                <a:lnTo>
                  <a:pt x="1415148" y="1510538"/>
                </a:lnTo>
                <a:lnTo>
                  <a:pt x="1714296" y="1764601"/>
                </a:lnTo>
                <a:lnTo>
                  <a:pt x="1721319" y="1775701"/>
                </a:lnTo>
                <a:lnTo>
                  <a:pt x="1723618" y="1788490"/>
                </a:lnTo>
                <a:lnTo>
                  <a:pt x="1723618" y="1756359"/>
                </a:lnTo>
                <a:lnTo>
                  <a:pt x="1722970" y="1755343"/>
                </a:lnTo>
                <a:lnTo>
                  <a:pt x="1434757" y="1510538"/>
                </a:lnTo>
                <a:lnTo>
                  <a:pt x="1383398" y="1466913"/>
                </a:lnTo>
                <a:lnTo>
                  <a:pt x="1372057" y="1457274"/>
                </a:lnTo>
                <a:lnTo>
                  <a:pt x="1385125" y="1440154"/>
                </a:lnTo>
                <a:lnTo>
                  <a:pt x="1394993" y="1420723"/>
                </a:lnTo>
                <a:lnTo>
                  <a:pt x="1401229" y="1399374"/>
                </a:lnTo>
                <a:lnTo>
                  <a:pt x="1403413" y="1376540"/>
                </a:lnTo>
                <a:lnTo>
                  <a:pt x="1394421" y="1330782"/>
                </a:lnTo>
                <a:lnTo>
                  <a:pt x="1390713" y="1325130"/>
                </a:lnTo>
                <a:lnTo>
                  <a:pt x="1390713" y="1376540"/>
                </a:lnTo>
                <a:lnTo>
                  <a:pt x="1382712" y="1417358"/>
                </a:lnTo>
                <a:lnTo>
                  <a:pt x="1360944" y="1450733"/>
                </a:lnTo>
                <a:lnTo>
                  <a:pt x="1328661" y="1473250"/>
                </a:lnTo>
                <a:lnTo>
                  <a:pt x="1289189" y="1481505"/>
                </a:lnTo>
                <a:lnTo>
                  <a:pt x="1249705" y="1473250"/>
                </a:lnTo>
                <a:lnTo>
                  <a:pt x="1217434" y="1450733"/>
                </a:lnTo>
                <a:lnTo>
                  <a:pt x="1195654" y="1417358"/>
                </a:lnTo>
                <a:lnTo>
                  <a:pt x="1187665" y="1376540"/>
                </a:lnTo>
                <a:lnTo>
                  <a:pt x="1195654" y="1335722"/>
                </a:lnTo>
                <a:lnTo>
                  <a:pt x="1217434" y="1302346"/>
                </a:lnTo>
                <a:lnTo>
                  <a:pt x="1249705" y="1279842"/>
                </a:lnTo>
                <a:lnTo>
                  <a:pt x="1289189" y="1271574"/>
                </a:lnTo>
                <a:lnTo>
                  <a:pt x="1328661" y="1279842"/>
                </a:lnTo>
                <a:lnTo>
                  <a:pt x="1360944" y="1302346"/>
                </a:lnTo>
                <a:lnTo>
                  <a:pt x="1382712" y="1335722"/>
                </a:lnTo>
                <a:lnTo>
                  <a:pt x="1390713" y="1376540"/>
                </a:lnTo>
                <a:lnTo>
                  <a:pt x="1390713" y="1325130"/>
                </a:lnTo>
                <a:lnTo>
                  <a:pt x="1369910" y="1293380"/>
                </a:lnTo>
                <a:lnTo>
                  <a:pt x="1338541" y="1271574"/>
                </a:lnTo>
                <a:lnTo>
                  <a:pt x="1333601" y="1268133"/>
                </a:lnTo>
                <a:lnTo>
                  <a:pt x="1289189" y="1258874"/>
                </a:lnTo>
                <a:lnTo>
                  <a:pt x="1244765" y="1268133"/>
                </a:lnTo>
                <a:lnTo>
                  <a:pt x="1208455" y="1293380"/>
                </a:lnTo>
                <a:lnTo>
                  <a:pt x="1183944" y="1330782"/>
                </a:lnTo>
                <a:lnTo>
                  <a:pt x="1174965" y="1376540"/>
                </a:lnTo>
                <a:lnTo>
                  <a:pt x="1183944" y="1422298"/>
                </a:lnTo>
                <a:lnTo>
                  <a:pt x="1208455" y="1459699"/>
                </a:lnTo>
                <a:lnTo>
                  <a:pt x="1244765" y="1484947"/>
                </a:lnTo>
                <a:lnTo>
                  <a:pt x="1289189" y="1494205"/>
                </a:lnTo>
                <a:lnTo>
                  <a:pt x="1309509" y="1492338"/>
                </a:lnTo>
                <a:lnTo>
                  <a:pt x="1328674" y="1486941"/>
                </a:lnTo>
                <a:lnTo>
                  <a:pt x="1339850" y="1481505"/>
                </a:lnTo>
                <a:lnTo>
                  <a:pt x="1346339" y="1478356"/>
                </a:lnTo>
                <a:lnTo>
                  <a:pt x="1362214" y="1466913"/>
                </a:lnTo>
                <a:lnTo>
                  <a:pt x="1657946" y="1821180"/>
                </a:lnTo>
                <a:lnTo>
                  <a:pt x="1665084" y="1827276"/>
                </a:lnTo>
                <a:lnTo>
                  <a:pt x="1673021" y="1831695"/>
                </a:lnTo>
                <a:lnTo>
                  <a:pt x="1681632" y="1834388"/>
                </a:lnTo>
                <a:lnTo>
                  <a:pt x="1690611" y="1835289"/>
                </a:lnTo>
                <a:lnTo>
                  <a:pt x="1699641" y="1834388"/>
                </a:lnTo>
                <a:lnTo>
                  <a:pt x="1708162" y="1831733"/>
                </a:lnTo>
                <a:lnTo>
                  <a:pt x="1715998" y="1827428"/>
                </a:lnTo>
                <a:lnTo>
                  <a:pt x="1722107" y="1822259"/>
                </a:lnTo>
                <a:lnTo>
                  <a:pt x="1722970" y="1821535"/>
                </a:lnTo>
                <a:lnTo>
                  <a:pt x="1732902" y="1806054"/>
                </a:lnTo>
                <a:lnTo>
                  <a:pt x="1736217" y="1788439"/>
                </a:lnTo>
                <a:close/>
              </a:path>
              <a:path w="1736724" h="6116320">
                <a:moveTo>
                  <a:pt x="1736229" y="5358650"/>
                </a:moveTo>
                <a:lnTo>
                  <a:pt x="1732724" y="5211369"/>
                </a:lnTo>
                <a:lnTo>
                  <a:pt x="1730336" y="5208651"/>
                </a:lnTo>
                <a:lnTo>
                  <a:pt x="1726311" y="5208663"/>
                </a:lnTo>
                <a:lnTo>
                  <a:pt x="1722805" y="5208752"/>
                </a:lnTo>
                <a:lnTo>
                  <a:pt x="1720024" y="5211661"/>
                </a:lnTo>
                <a:lnTo>
                  <a:pt x="1723390" y="5353202"/>
                </a:lnTo>
                <a:lnTo>
                  <a:pt x="1596021" y="5375630"/>
                </a:lnTo>
                <a:lnTo>
                  <a:pt x="1595894" y="5375732"/>
                </a:lnTo>
                <a:lnTo>
                  <a:pt x="1595310" y="5375884"/>
                </a:lnTo>
                <a:lnTo>
                  <a:pt x="1593824" y="5376596"/>
                </a:lnTo>
                <a:lnTo>
                  <a:pt x="1593418" y="5376900"/>
                </a:lnTo>
                <a:lnTo>
                  <a:pt x="1593278" y="5376926"/>
                </a:lnTo>
                <a:lnTo>
                  <a:pt x="1544955" y="5417972"/>
                </a:lnTo>
                <a:lnTo>
                  <a:pt x="1544955" y="5434622"/>
                </a:lnTo>
                <a:lnTo>
                  <a:pt x="1292720" y="5736780"/>
                </a:lnTo>
                <a:lnTo>
                  <a:pt x="1281988" y="5743956"/>
                </a:lnTo>
                <a:lnTo>
                  <a:pt x="1269504" y="5746356"/>
                </a:lnTo>
                <a:lnTo>
                  <a:pt x="1256995" y="5743956"/>
                </a:lnTo>
                <a:lnTo>
                  <a:pt x="1246276" y="5736780"/>
                </a:lnTo>
                <a:lnTo>
                  <a:pt x="1238973" y="5725452"/>
                </a:lnTo>
                <a:lnTo>
                  <a:pt x="1236484" y="5712574"/>
                </a:lnTo>
                <a:lnTo>
                  <a:pt x="1238783" y="5699785"/>
                </a:lnTo>
                <a:lnTo>
                  <a:pt x="1245819" y="5688673"/>
                </a:lnTo>
                <a:lnTo>
                  <a:pt x="1544955" y="5434622"/>
                </a:lnTo>
                <a:lnTo>
                  <a:pt x="1544955" y="5417972"/>
                </a:lnTo>
                <a:lnTo>
                  <a:pt x="1237145" y="5679414"/>
                </a:lnTo>
                <a:lnTo>
                  <a:pt x="1227201" y="5694896"/>
                </a:lnTo>
                <a:lnTo>
                  <a:pt x="1223886" y="5712523"/>
                </a:lnTo>
                <a:lnTo>
                  <a:pt x="1227201" y="5730138"/>
                </a:lnTo>
                <a:lnTo>
                  <a:pt x="1260475" y="5758472"/>
                </a:lnTo>
                <a:lnTo>
                  <a:pt x="1269492" y="5759374"/>
                </a:lnTo>
                <a:lnTo>
                  <a:pt x="1278521" y="5758472"/>
                </a:lnTo>
                <a:lnTo>
                  <a:pt x="1561503" y="5434622"/>
                </a:lnTo>
                <a:lnTo>
                  <a:pt x="1600669" y="5387708"/>
                </a:lnTo>
                <a:lnTo>
                  <a:pt x="1731238" y="5364708"/>
                </a:lnTo>
                <a:lnTo>
                  <a:pt x="1731441" y="5364556"/>
                </a:lnTo>
                <a:lnTo>
                  <a:pt x="1732521" y="5364213"/>
                </a:lnTo>
                <a:lnTo>
                  <a:pt x="1736102" y="5358892"/>
                </a:lnTo>
                <a:lnTo>
                  <a:pt x="1736229" y="5358650"/>
                </a:lnTo>
                <a:close/>
              </a:path>
              <a:path w="1736724" h="6116320">
                <a:moveTo>
                  <a:pt x="1736229" y="2840913"/>
                </a:moveTo>
                <a:lnTo>
                  <a:pt x="1732724" y="2693632"/>
                </a:lnTo>
                <a:lnTo>
                  <a:pt x="1730336" y="2690914"/>
                </a:lnTo>
                <a:lnTo>
                  <a:pt x="1726311" y="2690926"/>
                </a:lnTo>
                <a:lnTo>
                  <a:pt x="1722805" y="2691015"/>
                </a:lnTo>
                <a:lnTo>
                  <a:pt x="1720024" y="2693924"/>
                </a:lnTo>
                <a:lnTo>
                  <a:pt x="1723390" y="2835465"/>
                </a:lnTo>
                <a:lnTo>
                  <a:pt x="1596021" y="2857893"/>
                </a:lnTo>
                <a:lnTo>
                  <a:pt x="1595894" y="2857995"/>
                </a:lnTo>
                <a:lnTo>
                  <a:pt x="1595310" y="2858147"/>
                </a:lnTo>
                <a:lnTo>
                  <a:pt x="1593824" y="2858859"/>
                </a:lnTo>
                <a:lnTo>
                  <a:pt x="1593418" y="2859163"/>
                </a:lnTo>
                <a:lnTo>
                  <a:pt x="1593278" y="2859189"/>
                </a:lnTo>
                <a:lnTo>
                  <a:pt x="1544955" y="2900235"/>
                </a:lnTo>
                <a:lnTo>
                  <a:pt x="1544955" y="2916885"/>
                </a:lnTo>
                <a:lnTo>
                  <a:pt x="1292720" y="3219043"/>
                </a:lnTo>
                <a:lnTo>
                  <a:pt x="1281988" y="3226219"/>
                </a:lnTo>
                <a:lnTo>
                  <a:pt x="1269504" y="3228606"/>
                </a:lnTo>
                <a:lnTo>
                  <a:pt x="1256995" y="3226219"/>
                </a:lnTo>
                <a:lnTo>
                  <a:pt x="1246276" y="3219043"/>
                </a:lnTo>
                <a:lnTo>
                  <a:pt x="1238973" y="3207715"/>
                </a:lnTo>
                <a:lnTo>
                  <a:pt x="1236484" y="3194837"/>
                </a:lnTo>
                <a:lnTo>
                  <a:pt x="1238783" y="3182048"/>
                </a:lnTo>
                <a:lnTo>
                  <a:pt x="1245819" y="3170936"/>
                </a:lnTo>
                <a:lnTo>
                  <a:pt x="1544955" y="2916885"/>
                </a:lnTo>
                <a:lnTo>
                  <a:pt x="1544955" y="2900235"/>
                </a:lnTo>
                <a:lnTo>
                  <a:pt x="1237145" y="3161677"/>
                </a:lnTo>
                <a:lnTo>
                  <a:pt x="1227201" y="3177159"/>
                </a:lnTo>
                <a:lnTo>
                  <a:pt x="1223886" y="3194786"/>
                </a:lnTo>
                <a:lnTo>
                  <a:pt x="1227201" y="3212401"/>
                </a:lnTo>
                <a:lnTo>
                  <a:pt x="1260475" y="3240735"/>
                </a:lnTo>
                <a:lnTo>
                  <a:pt x="1269492" y="3241637"/>
                </a:lnTo>
                <a:lnTo>
                  <a:pt x="1278521" y="3240735"/>
                </a:lnTo>
                <a:lnTo>
                  <a:pt x="1287081" y="3238042"/>
                </a:lnTo>
                <a:lnTo>
                  <a:pt x="1295019" y="3233623"/>
                </a:lnTo>
                <a:lnTo>
                  <a:pt x="1300899" y="3228606"/>
                </a:lnTo>
                <a:lnTo>
                  <a:pt x="1302169" y="3227527"/>
                </a:lnTo>
                <a:lnTo>
                  <a:pt x="1561503" y="2916885"/>
                </a:lnTo>
                <a:lnTo>
                  <a:pt x="1600669" y="2869971"/>
                </a:lnTo>
                <a:lnTo>
                  <a:pt x="1731238" y="2846971"/>
                </a:lnTo>
                <a:lnTo>
                  <a:pt x="1731441" y="2846819"/>
                </a:lnTo>
                <a:lnTo>
                  <a:pt x="1736102" y="2841155"/>
                </a:lnTo>
                <a:lnTo>
                  <a:pt x="1736229" y="2840913"/>
                </a:lnTo>
                <a:close/>
              </a:path>
              <a:path w="1736724" h="6116320">
                <a:moveTo>
                  <a:pt x="1736229" y="323176"/>
                </a:moveTo>
                <a:lnTo>
                  <a:pt x="1732724" y="175895"/>
                </a:lnTo>
                <a:lnTo>
                  <a:pt x="1730336" y="173177"/>
                </a:lnTo>
                <a:lnTo>
                  <a:pt x="1726311" y="173189"/>
                </a:lnTo>
                <a:lnTo>
                  <a:pt x="1722805" y="173278"/>
                </a:lnTo>
                <a:lnTo>
                  <a:pt x="1720024" y="176187"/>
                </a:lnTo>
                <a:lnTo>
                  <a:pt x="1723390" y="317728"/>
                </a:lnTo>
                <a:lnTo>
                  <a:pt x="1596021" y="340156"/>
                </a:lnTo>
                <a:lnTo>
                  <a:pt x="1595894" y="340258"/>
                </a:lnTo>
                <a:lnTo>
                  <a:pt x="1595310" y="340410"/>
                </a:lnTo>
                <a:lnTo>
                  <a:pt x="1593824" y="341122"/>
                </a:lnTo>
                <a:lnTo>
                  <a:pt x="1593418" y="341426"/>
                </a:lnTo>
                <a:lnTo>
                  <a:pt x="1593278" y="341452"/>
                </a:lnTo>
                <a:lnTo>
                  <a:pt x="1544955" y="382498"/>
                </a:lnTo>
                <a:lnTo>
                  <a:pt x="1544955" y="399148"/>
                </a:lnTo>
                <a:lnTo>
                  <a:pt x="1292720" y="701306"/>
                </a:lnTo>
                <a:lnTo>
                  <a:pt x="1281988" y="708482"/>
                </a:lnTo>
                <a:lnTo>
                  <a:pt x="1269504" y="710869"/>
                </a:lnTo>
                <a:lnTo>
                  <a:pt x="1256995" y="708482"/>
                </a:lnTo>
                <a:lnTo>
                  <a:pt x="1246276" y="701306"/>
                </a:lnTo>
                <a:lnTo>
                  <a:pt x="1238973" y="689965"/>
                </a:lnTo>
                <a:lnTo>
                  <a:pt x="1236484" y="677100"/>
                </a:lnTo>
                <a:lnTo>
                  <a:pt x="1238783" y="664311"/>
                </a:lnTo>
                <a:lnTo>
                  <a:pt x="1245819" y="653199"/>
                </a:lnTo>
                <a:lnTo>
                  <a:pt x="1544955" y="399148"/>
                </a:lnTo>
                <a:lnTo>
                  <a:pt x="1544955" y="382498"/>
                </a:lnTo>
                <a:lnTo>
                  <a:pt x="1237145" y="643940"/>
                </a:lnTo>
                <a:lnTo>
                  <a:pt x="1227201" y="659422"/>
                </a:lnTo>
                <a:lnTo>
                  <a:pt x="1223886" y="677049"/>
                </a:lnTo>
                <a:lnTo>
                  <a:pt x="1227201" y="694664"/>
                </a:lnTo>
                <a:lnTo>
                  <a:pt x="1260475" y="722998"/>
                </a:lnTo>
                <a:lnTo>
                  <a:pt x="1269492" y="723900"/>
                </a:lnTo>
                <a:lnTo>
                  <a:pt x="1278521" y="722985"/>
                </a:lnTo>
                <a:lnTo>
                  <a:pt x="1287081" y="720305"/>
                </a:lnTo>
                <a:lnTo>
                  <a:pt x="1295019" y="715886"/>
                </a:lnTo>
                <a:lnTo>
                  <a:pt x="1300899" y="710869"/>
                </a:lnTo>
                <a:lnTo>
                  <a:pt x="1302169" y="709790"/>
                </a:lnTo>
                <a:lnTo>
                  <a:pt x="1561503" y="399148"/>
                </a:lnTo>
                <a:lnTo>
                  <a:pt x="1600669" y="352234"/>
                </a:lnTo>
                <a:lnTo>
                  <a:pt x="1731238" y="329234"/>
                </a:lnTo>
                <a:lnTo>
                  <a:pt x="1731441" y="329082"/>
                </a:lnTo>
                <a:lnTo>
                  <a:pt x="1736102" y="323418"/>
                </a:lnTo>
                <a:lnTo>
                  <a:pt x="1736229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33257" y="1417281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5712523"/>
                </a:moveTo>
                <a:lnTo>
                  <a:pt x="509016" y="5694896"/>
                </a:lnTo>
                <a:lnTo>
                  <a:pt x="499719" y="5680430"/>
                </a:lnTo>
                <a:lnTo>
                  <a:pt x="499719" y="5712574"/>
                </a:lnTo>
                <a:lnTo>
                  <a:pt x="497230" y="5725439"/>
                </a:lnTo>
                <a:lnTo>
                  <a:pt x="489940" y="5736780"/>
                </a:lnTo>
                <a:lnTo>
                  <a:pt x="479196" y="5743956"/>
                </a:lnTo>
                <a:lnTo>
                  <a:pt x="466699" y="5746343"/>
                </a:lnTo>
                <a:lnTo>
                  <a:pt x="454215" y="5743943"/>
                </a:lnTo>
                <a:lnTo>
                  <a:pt x="443496" y="5736780"/>
                </a:lnTo>
                <a:lnTo>
                  <a:pt x="191262" y="5434622"/>
                </a:lnTo>
                <a:lnTo>
                  <a:pt x="490397" y="5688673"/>
                </a:lnTo>
                <a:lnTo>
                  <a:pt x="497420" y="5699772"/>
                </a:lnTo>
                <a:lnTo>
                  <a:pt x="499719" y="5712574"/>
                </a:lnTo>
                <a:lnTo>
                  <a:pt x="499719" y="5680430"/>
                </a:lnTo>
                <a:lnTo>
                  <a:pt x="499071" y="5679414"/>
                </a:lnTo>
                <a:lnTo>
                  <a:pt x="210858" y="5434622"/>
                </a:lnTo>
                <a:lnTo>
                  <a:pt x="142938" y="5376926"/>
                </a:lnTo>
                <a:lnTo>
                  <a:pt x="142798" y="5376900"/>
                </a:lnTo>
                <a:lnTo>
                  <a:pt x="142392" y="5376596"/>
                </a:lnTo>
                <a:lnTo>
                  <a:pt x="140906" y="5375884"/>
                </a:lnTo>
                <a:lnTo>
                  <a:pt x="140322" y="5375732"/>
                </a:lnTo>
                <a:lnTo>
                  <a:pt x="140195" y="5375630"/>
                </a:lnTo>
                <a:lnTo>
                  <a:pt x="12827" y="5353202"/>
                </a:lnTo>
                <a:lnTo>
                  <a:pt x="16192" y="5211661"/>
                </a:lnTo>
                <a:lnTo>
                  <a:pt x="13411" y="5208752"/>
                </a:lnTo>
                <a:lnTo>
                  <a:pt x="9906" y="5208663"/>
                </a:lnTo>
                <a:lnTo>
                  <a:pt x="5880" y="5208651"/>
                </a:lnTo>
                <a:lnTo>
                  <a:pt x="3492" y="5211369"/>
                </a:lnTo>
                <a:lnTo>
                  <a:pt x="114" y="5353202"/>
                </a:lnTo>
                <a:lnTo>
                  <a:pt x="114" y="5358892"/>
                </a:lnTo>
                <a:lnTo>
                  <a:pt x="4775" y="5364556"/>
                </a:lnTo>
                <a:lnTo>
                  <a:pt x="4978" y="5364708"/>
                </a:lnTo>
                <a:lnTo>
                  <a:pt x="135547" y="5387708"/>
                </a:lnTo>
                <a:lnTo>
                  <a:pt x="434047" y="5745264"/>
                </a:lnTo>
                <a:lnTo>
                  <a:pt x="441185" y="5751360"/>
                </a:lnTo>
                <a:lnTo>
                  <a:pt x="449122" y="5755779"/>
                </a:lnTo>
                <a:lnTo>
                  <a:pt x="457746" y="5758472"/>
                </a:lnTo>
                <a:lnTo>
                  <a:pt x="466725" y="5759374"/>
                </a:lnTo>
                <a:lnTo>
                  <a:pt x="475742" y="5758459"/>
                </a:lnTo>
                <a:lnTo>
                  <a:pt x="484263" y="5755818"/>
                </a:lnTo>
                <a:lnTo>
                  <a:pt x="492112" y="5751500"/>
                </a:lnTo>
                <a:lnTo>
                  <a:pt x="498195" y="5746343"/>
                </a:lnTo>
                <a:lnTo>
                  <a:pt x="499071" y="5745607"/>
                </a:lnTo>
                <a:lnTo>
                  <a:pt x="509016" y="5730138"/>
                </a:lnTo>
                <a:lnTo>
                  <a:pt x="512330" y="5712523"/>
                </a:lnTo>
                <a:close/>
              </a:path>
              <a:path w="673734" h="5759450">
                <a:moveTo>
                  <a:pt x="512330" y="3194774"/>
                </a:moveTo>
                <a:lnTo>
                  <a:pt x="509016" y="3177159"/>
                </a:lnTo>
                <a:lnTo>
                  <a:pt x="499719" y="3162693"/>
                </a:lnTo>
                <a:lnTo>
                  <a:pt x="499719" y="3194837"/>
                </a:lnTo>
                <a:lnTo>
                  <a:pt x="497230" y="3207702"/>
                </a:lnTo>
                <a:lnTo>
                  <a:pt x="489940" y="3219043"/>
                </a:lnTo>
                <a:lnTo>
                  <a:pt x="479196" y="3226219"/>
                </a:lnTo>
                <a:lnTo>
                  <a:pt x="466699" y="3228606"/>
                </a:lnTo>
                <a:lnTo>
                  <a:pt x="454215" y="3226206"/>
                </a:lnTo>
                <a:lnTo>
                  <a:pt x="443496" y="3219043"/>
                </a:lnTo>
                <a:lnTo>
                  <a:pt x="191262" y="2916885"/>
                </a:lnTo>
                <a:lnTo>
                  <a:pt x="490397" y="3170936"/>
                </a:lnTo>
                <a:lnTo>
                  <a:pt x="497420" y="3182035"/>
                </a:lnTo>
                <a:lnTo>
                  <a:pt x="499719" y="3194837"/>
                </a:lnTo>
                <a:lnTo>
                  <a:pt x="499719" y="3162693"/>
                </a:lnTo>
                <a:lnTo>
                  <a:pt x="499071" y="3161677"/>
                </a:lnTo>
                <a:lnTo>
                  <a:pt x="210858" y="2916885"/>
                </a:lnTo>
                <a:lnTo>
                  <a:pt x="142938" y="2859189"/>
                </a:lnTo>
                <a:lnTo>
                  <a:pt x="142798" y="2859163"/>
                </a:lnTo>
                <a:lnTo>
                  <a:pt x="142392" y="2858859"/>
                </a:lnTo>
                <a:lnTo>
                  <a:pt x="140906" y="2858147"/>
                </a:lnTo>
                <a:lnTo>
                  <a:pt x="140322" y="2857995"/>
                </a:lnTo>
                <a:lnTo>
                  <a:pt x="140195" y="2857893"/>
                </a:lnTo>
                <a:lnTo>
                  <a:pt x="12827" y="2835465"/>
                </a:lnTo>
                <a:lnTo>
                  <a:pt x="16192" y="2693924"/>
                </a:lnTo>
                <a:lnTo>
                  <a:pt x="13411" y="2691015"/>
                </a:lnTo>
                <a:lnTo>
                  <a:pt x="9906" y="2690926"/>
                </a:lnTo>
                <a:lnTo>
                  <a:pt x="5880" y="2690914"/>
                </a:lnTo>
                <a:lnTo>
                  <a:pt x="3492" y="2693632"/>
                </a:lnTo>
                <a:lnTo>
                  <a:pt x="114" y="2835465"/>
                </a:lnTo>
                <a:lnTo>
                  <a:pt x="114" y="2841155"/>
                </a:lnTo>
                <a:lnTo>
                  <a:pt x="4775" y="2846819"/>
                </a:lnTo>
                <a:lnTo>
                  <a:pt x="4978" y="2846971"/>
                </a:lnTo>
                <a:lnTo>
                  <a:pt x="135547" y="2869971"/>
                </a:lnTo>
                <a:lnTo>
                  <a:pt x="434047" y="3227527"/>
                </a:lnTo>
                <a:lnTo>
                  <a:pt x="441185" y="3233623"/>
                </a:lnTo>
                <a:lnTo>
                  <a:pt x="449122" y="3238030"/>
                </a:lnTo>
                <a:lnTo>
                  <a:pt x="457746" y="3240735"/>
                </a:lnTo>
                <a:lnTo>
                  <a:pt x="466725" y="3241637"/>
                </a:lnTo>
                <a:lnTo>
                  <a:pt x="475742" y="3240722"/>
                </a:lnTo>
                <a:lnTo>
                  <a:pt x="484263" y="3238081"/>
                </a:lnTo>
                <a:lnTo>
                  <a:pt x="492112" y="3233763"/>
                </a:lnTo>
                <a:lnTo>
                  <a:pt x="498195" y="3228606"/>
                </a:lnTo>
                <a:lnTo>
                  <a:pt x="499071" y="3227870"/>
                </a:lnTo>
                <a:lnTo>
                  <a:pt x="509016" y="3212401"/>
                </a:lnTo>
                <a:lnTo>
                  <a:pt x="512330" y="3194774"/>
                </a:lnTo>
                <a:close/>
              </a:path>
              <a:path w="673734" h="5759450">
                <a:moveTo>
                  <a:pt x="512330" y="677037"/>
                </a:moveTo>
                <a:lnTo>
                  <a:pt x="509016" y="659422"/>
                </a:lnTo>
                <a:lnTo>
                  <a:pt x="499719" y="644956"/>
                </a:lnTo>
                <a:lnTo>
                  <a:pt x="499719" y="677100"/>
                </a:lnTo>
                <a:lnTo>
                  <a:pt x="497230" y="689965"/>
                </a:lnTo>
                <a:lnTo>
                  <a:pt x="489940" y="701306"/>
                </a:lnTo>
                <a:lnTo>
                  <a:pt x="479196" y="708482"/>
                </a:lnTo>
                <a:lnTo>
                  <a:pt x="466699" y="710869"/>
                </a:lnTo>
                <a:lnTo>
                  <a:pt x="454215" y="708469"/>
                </a:lnTo>
                <a:lnTo>
                  <a:pt x="443496" y="701306"/>
                </a:lnTo>
                <a:lnTo>
                  <a:pt x="191262" y="399148"/>
                </a:lnTo>
                <a:lnTo>
                  <a:pt x="490397" y="653199"/>
                </a:lnTo>
                <a:lnTo>
                  <a:pt x="497420" y="664298"/>
                </a:lnTo>
                <a:lnTo>
                  <a:pt x="499719" y="677100"/>
                </a:lnTo>
                <a:lnTo>
                  <a:pt x="499719" y="644956"/>
                </a:lnTo>
                <a:lnTo>
                  <a:pt x="499071" y="643940"/>
                </a:lnTo>
                <a:lnTo>
                  <a:pt x="210858" y="399148"/>
                </a:lnTo>
                <a:lnTo>
                  <a:pt x="142938" y="341452"/>
                </a:lnTo>
                <a:lnTo>
                  <a:pt x="142798" y="341426"/>
                </a:lnTo>
                <a:lnTo>
                  <a:pt x="142392" y="341122"/>
                </a:lnTo>
                <a:lnTo>
                  <a:pt x="140906" y="340410"/>
                </a:lnTo>
                <a:lnTo>
                  <a:pt x="140322" y="340258"/>
                </a:lnTo>
                <a:lnTo>
                  <a:pt x="140195" y="340156"/>
                </a:lnTo>
                <a:lnTo>
                  <a:pt x="12827" y="317728"/>
                </a:lnTo>
                <a:lnTo>
                  <a:pt x="16192" y="176187"/>
                </a:lnTo>
                <a:lnTo>
                  <a:pt x="13411" y="173278"/>
                </a:lnTo>
                <a:lnTo>
                  <a:pt x="9906" y="173189"/>
                </a:lnTo>
                <a:lnTo>
                  <a:pt x="5880" y="173177"/>
                </a:lnTo>
                <a:lnTo>
                  <a:pt x="3492" y="175895"/>
                </a:lnTo>
                <a:lnTo>
                  <a:pt x="114" y="317728"/>
                </a:lnTo>
                <a:lnTo>
                  <a:pt x="114" y="323418"/>
                </a:lnTo>
                <a:lnTo>
                  <a:pt x="4775" y="329082"/>
                </a:lnTo>
                <a:lnTo>
                  <a:pt x="4978" y="329234"/>
                </a:lnTo>
                <a:lnTo>
                  <a:pt x="135547" y="352234"/>
                </a:lnTo>
                <a:lnTo>
                  <a:pt x="434047" y="709790"/>
                </a:lnTo>
                <a:lnTo>
                  <a:pt x="441185" y="715873"/>
                </a:lnTo>
                <a:lnTo>
                  <a:pt x="449122" y="720293"/>
                </a:lnTo>
                <a:lnTo>
                  <a:pt x="457746" y="722998"/>
                </a:lnTo>
                <a:lnTo>
                  <a:pt x="466725" y="723900"/>
                </a:lnTo>
                <a:lnTo>
                  <a:pt x="475742" y="722985"/>
                </a:lnTo>
                <a:lnTo>
                  <a:pt x="484263" y="720344"/>
                </a:lnTo>
                <a:lnTo>
                  <a:pt x="492112" y="716026"/>
                </a:lnTo>
                <a:lnTo>
                  <a:pt x="498195" y="710869"/>
                </a:lnTo>
                <a:lnTo>
                  <a:pt x="499071" y="710133"/>
                </a:lnTo>
                <a:lnTo>
                  <a:pt x="509016" y="694664"/>
                </a:lnTo>
                <a:lnTo>
                  <a:pt x="512330" y="677037"/>
                </a:lnTo>
                <a:close/>
              </a:path>
              <a:path w="673734" h="5759450">
                <a:moveTo>
                  <a:pt x="561251" y="3894277"/>
                </a:moveTo>
                <a:lnTo>
                  <a:pt x="552259" y="3848519"/>
                </a:lnTo>
                <a:lnTo>
                  <a:pt x="548551" y="3842867"/>
                </a:lnTo>
                <a:lnTo>
                  <a:pt x="548551" y="3894277"/>
                </a:lnTo>
                <a:lnTo>
                  <a:pt x="540562" y="3935095"/>
                </a:lnTo>
                <a:lnTo>
                  <a:pt x="518782" y="3968470"/>
                </a:lnTo>
                <a:lnTo>
                  <a:pt x="486498" y="3990975"/>
                </a:lnTo>
                <a:lnTo>
                  <a:pt x="447027" y="3999242"/>
                </a:lnTo>
                <a:lnTo>
                  <a:pt x="407543" y="3990975"/>
                </a:lnTo>
                <a:lnTo>
                  <a:pt x="398462" y="3984650"/>
                </a:lnTo>
                <a:lnTo>
                  <a:pt x="375272" y="3968470"/>
                </a:lnTo>
                <a:lnTo>
                  <a:pt x="353491" y="3935095"/>
                </a:lnTo>
                <a:lnTo>
                  <a:pt x="345503" y="3894277"/>
                </a:lnTo>
                <a:lnTo>
                  <a:pt x="353491" y="3853446"/>
                </a:lnTo>
                <a:lnTo>
                  <a:pt x="375272" y="3820083"/>
                </a:lnTo>
                <a:lnTo>
                  <a:pt x="407543" y="3797566"/>
                </a:lnTo>
                <a:lnTo>
                  <a:pt x="447027" y="3789311"/>
                </a:lnTo>
                <a:lnTo>
                  <a:pt x="486498" y="3797566"/>
                </a:lnTo>
                <a:lnTo>
                  <a:pt x="518782" y="3820083"/>
                </a:lnTo>
                <a:lnTo>
                  <a:pt x="540562" y="3853446"/>
                </a:lnTo>
                <a:lnTo>
                  <a:pt x="548551" y="3894277"/>
                </a:lnTo>
                <a:lnTo>
                  <a:pt x="548551" y="3842867"/>
                </a:lnTo>
                <a:lnTo>
                  <a:pt x="527748" y="3811105"/>
                </a:lnTo>
                <a:lnTo>
                  <a:pt x="496392" y="3789311"/>
                </a:lnTo>
                <a:lnTo>
                  <a:pt x="491439" y="3785870"/>
                </a:lnTo>
                <a:lnTo>
                  <a:pt x="447027" y="3776611"/>
                </a:lnTo>
                <a:lnTo>
                  <a:pt x="402602" y="3785870"/>
                </a:lnTo>
                <a:lnTo>
                  <a:pt x="366293" y="3811105"/>
                </a:lnTo>
                <a:lnTo>
                  <a:pt x="341795" y="3848519"/>
                </a:lnTo>
                <a:lnTo>
                  <a:pt x="332803" y="3894277"/>
                </a:lnTo>
                <a:lnTo>
                  <a:pt x="334975" y="3917111"/>
                </a:lnTo>
                <a:lnTo>
                  <a:pt x="341210" y="3938447"/>
                </a:lnTo>
                <a:lnTo>
                  <a:pt x="351078" y="3957891"/>
                </a:lnTo>
                <a:lnTo>
                  <a:pt x="364159" y="3975011"/>
                </a:lnTo>
                <a:lnTo>
                  <a:pt x="321068" y="4011625"/>
                </a:lnTo>
                <a:lnTo>
                  <a:pt x="321068" y="4028275"/>
                </a:lnTo>
                <a:lnTo>
                  <a:pt x="68834" y="4330433"/>
                </a:lnTo>
                <a:lnTo>
                  <a:pt x="58089" y="4337609"/>
                </a:lnTo>
                <a:lnTo>
                  <a:pt x="45605" y="4339996"/>
                </a:lnTo>
                <a:lnTo>
                  <a:pt x="33121" y="4337609"/>
                </a:lnTo>
                <a:lnTo>
                  <a:pt x="22377" y="4330433"/>
                </a:lnTo>
                <a:lnTo>
                  <a:pt x="15074" y="4319092"/>
                </a:lnTo>
                <a:lnTo>
                  <a:pt x="12598" y="4306227"/>
                </a:lnTo>
                <a:lnTo>
                  <a:pt x="14884" y="4293438"/>
                </a:lnTo>
                <a:lnTo>
                  <a:pt x="21920" y="4282338"/>
                </a:lnTo>
                <a:lnTo>
                  <a:pt x="321068" y="4028275"/>
                </a:lnTo>
                <a:lnTo>
                  <a:pt x="321068" y="4011625"/>
                </a:lnTo>
                <a:lnTo>
                  <a:pt x="13246" y="4273080"/>
                </a:lnTo>
                <a:lnTo>
                  <a:pt x="3302" y="4288548"/>
                </a:lnTo>
                <a:lnTo>
                  <a:pt x="0" y="4306163"/>
                </a:lnTo>
                <a:lnTo>
                  <a:pt x="3302" y="4323791"/>
                </a:lnTo>
                <a:lnTo>
                  <a:pt x="36576" y="4352125"/>
                </a:lnTo>
                <a:lnTo>
                  <a:pt x="45605" y="4353026"/>
                </a:lnTo>
                <a:lnTo>
                  <a:pt x="54622" y="4352112"/>
                </a:lnTo>
                <a:lnTo>
                  <a:pt x="63195" y="4349432"/>
                </a:lnTo>
                <a:lnTo>
                  <a:pt x="71132" y="4345013"/>
                </a:lnTo>
                <a:lnTo>
                  <a:pt x="77000" y="4339996"/>
                </a:lnTo>
                <a:lnTo>
                  <a:pt x="78270" y="4338917"/>
                </a:lnTo>
                <a:lnTo>
                  <a:pt x="337578" y="4028275"/>
                </a:lnTo>
                <a:lnTo>
                  <a:pt x="374002" y="3984650"/>
                </a:lnTo>
                <a:lnTo>
                  <a:pt x="389877" y="3996093"/>
                </a:lnTo>
                <a:lnTo>
                  <a:pt x="407543" y="4004678"/>
                </a:lnTo>
                <a:lnTo>
                  <a:pt x="426694" y="4010063"/>
                </a:lnTo>
                <a:lnTo>
                  <a:pt x="447027" y="4011942"/>
                </a:lnTo>
                <a:lnTo>
                  <a:pt x="491439" y="4002684"/>
                </a:lnTo>
                <a:lnTo>
                  <a:pt x="496392" y="3999242"/>
                </a:lnTo>
                <a:lnTo>
                  <a:pt x="527748" y="3977436"/>
                </a:lnTo>
                <a:lnTo>
                  <a:pt x="552259" y="3940035"/>
                </a:lnTo>
                <a:lnTo>
                  <a:pt x="561251" y="3894277"/>
                </a:lnTo>
                <a:close/>
              </a:path>
              <a:path w="673734" h="5759450">
                <a:moveTo>
                  <a:pt x="561251" y="1376540"/>
                </a:moveTo>
                <a:lnTo>
                  <a:pt x="552259" y="1330782"/>
                </a:lnTo>
                <a:lnTo>
                  <a:pt x="548551" y="1325130"/>
                </a:lnTo>
                <a:lnTo>
                  <a:pt x="548551" y="1376540"/>
                </a:lnTo>
                <a:lnTo>
                  <a:pt x="540562" y="1417358"/>
                </a:lnTo>
                <a:lnTo>
                  <a:pt x="518782" y="1450721"/>
                </a:lnTo>
                <a:lnTo>
                  <a:pt x="486498" y="1473238"/>
                </a:lnTo>
                <a:lnTo>
                  <a:pt x="447027" y="1481505"/>
                </a:lnTo>
                <a:lnTo>
                  <a:pt x="407543" y="1473238"/>
                </a:lnTo>
                <a:lnTo>
                  <a:pt x="398462" y="1466913"/>
                </a:lnTo>
                <a:lnTo>
                  <a:pt x="375272" y="1450721"/>
                </a:lnTo>
                <a:lnTo>
                  <a:pt x="353491" y="1417358"/>
                </a:lnTo>
                <a:lnTo>
                  <a:pt x="345503" y="1376540"/>
                </a:lnTo>
                <a:lnTo>
                  <a:pt x="353491" y="1335709"/>
                </a:lnTo>
                <a:lnTo>
                  <a:pt x="375272" y="1302346"/>
                </a:lnTo>
                <a:lnTo>
                  <a:pt x="407543" y="1279829"/>
                </a:lnTo>
                <a:lnTo>
                  <a:pt x="447027" y="1271574"/>
                </a:lnTo>
                <a:lnTo>
                  <a:pt x="486498" y="1279829"/>
                </a:lnTo>
                <a:lnTo>
                  <a:pt x="518782" y="1302346"/>
                </a:lnTo>
                <a:lnTo>
                  <a:pt x="540562" y="1335709"/>
                </a:lnTo>
                <a:lnTo>
                  <a:pt x="548551" y="1376540"/>
                </a:lnTo>
                <a:lnTo>
                  <a:pt x="548551" y="1325130"/>
                </a:lnTo>
                <a:lnTo>
                  <a:pt x="527748" y="1293368"/>
                </a:lnTo>
                <a:lnTo>
                  <a:pt x="496392" y="1271574"/>
                </a:lnTo>
                <a:lnTo>
                  <a:pt x="491439" y="1268133"/>
                </a:lnTo>
                <a:lnTo>
                  <a:pt x="447027" y="1258874"/>
                </a:lnTo>
                <a:lnTo>
                  <a:pt x="402602" y="1268133"/>
                </a:lnTo>
                <a:lnTo>
                  <a:pt x="366293" y="1293368"/>
                </a:lnTo>
                <a:lnTo>
                  <a:pt x="341795" y="1330782"/>
                </a:lnTo>
                <a:lnTo>
                  <a:pt x="332803" y="1376540"/>
                </a:lnTo>
                <a:lnTo>
                  <a:pt x="334975" y="1399374"/>
                </a:lnTo>
                <a:lnTo>
                  <a:pt x="341210" y="1420710"/>
                </a:lnTo>
                <a:lnTo>
                  <a:pt x="351078" y="1440154"/>
                </a:lnTo>
                <a:lnTo>
                  <a:pt x="364159" y="1457274"/>
                </a:lnTo>
                <a:lnTo>
                  <a:pt x="321068" y="1493888"/>
                </a:lnTo>
                <a:lnTo>
                  <a:pt x="321068" y="1510538"/>
                </a:lnTo>
                <a:lnTo>
                  <a:pt x="68834" y="1812696"/>
                </a:lnTo>
                <a:lnTo>
                  <a:pt x="58089" y="1819871"/>
                </a:lnTo>
                <a:lnTo>
                  <a:pt x="45605" y="1822259"/>
                </a:lnTo>
                <a:lnTo>
                  <a:pt x="33121" y="1819871"/>
                </a:lnTo>
                <a:lnTo>
                  <a:pt x="22377" y="1812696"/>
                </a:lnTo>
                <a:lnTo>
                  <a:pt x="15074" y="1801355"/>
                </a:lnTo>
                <a:lnTo>
                  <a:pt x="12598" y="1788477"/>
                </a:lnTo>
                <a:lnTo>
                  <a:pt x="14884" y="1775701"/>
                </a:lnTo>
                <a:lnTo>
                  <a:pt x="21920" y="1764601"/>
                </a:lnTo>
                <a:lnTo>
                  <a:pt x="321068" y="1510538"/>
                </a:lnTo>
                <a:lnTo>
                  <a:pt x="321068" y="1493888"/>
                </a:lnTo>
                <a:lnTo>
                  <a:pt x="13246" y="1755343"/>
                </a:lnTo>
                <a:lnTo>
                  <a:pt x="3302" y="1770811"/>
                </a:lnTo>
                <a:lnTo>
                  <a:pt x="0" y="1788426"/>
                </a:lnTo>
                <a:lnTo>
                  <a:pt x="3302" y="1806054"/>
                </a:lnTo>
                <a:lnTo>
                  <a:pt x="36576" y="1834388"/>
                </a:lnTo>
                <a:lnTo>
                  <a:pt x="45605" y="1835289"/>
                </a:lnTo>
                <a:lnTo>
                  <a:pt x="54622" y="1834375"/>
                </a:lnTo>
                <a:lnTo>
                  <a:pt x="63195" y="1831682"/>
                </a:lnTo>
                <a:lnTo>
                  <a:pt x="71132" y="1827276"/>
                </a:lnTo>
                <a:lnTo>
                  <a:pt x="77000" y="1822259"/>
                </a:lnTo>
                <a:lnTo>
                  <a:pt x="78270" y="1821180"/>
                </a:lnTo>
                <a:lnTo>
                  <a:pt x="337578" y="1510538"/>
                </a:lnTo>
                <a:lnTo>
                  <a:pt x="374002" y="1466913"/>
                </a:lnTo>
                <a:lnTo>
                  <a:pt x="389877" y="1478356"/>
                </a:lnTo>
                <a:lnTo>
                  <a:pt x="407543" y="1486941"/>
                </a:lnTo>
                <a:lnTo>
                  <a:pt x="426694" y="1492326"/>
                </a:lnTo>
                <a:lnTo>
                  <a:pt x="447027" y="1494205"/>
                </a:lnTo>
                <a:lnTo>
                  <a:pt x="491439" y="1484934"/>
                </a:lnTo>
                <a:lnTo>
                  <a:pt x="496392" y="1481505"/>
                </a:lnTo>
                <a:lnTo>
                  <a:pt x="527748" y="1459699"/>
                </a:lnTo>
                <a:lnTo>
                  <a:pt x="552259" y="1422298"/>
                </a:lnTo>
                <a:lnTo>
                  <a:pt x="561251" y="1376540"/>
                </a:lnTo>
                <a:close/>
              </a:path>
              <a:path w="673734" h="5759450">
                <a:moveTo>
                  <a:pt x="673100" y="5565038"/>
                </a:moveTo>
                <a:lnTo>
                  <a:pt x="669785" y="5547423"/>
                </a:lnTo>
                <a:lnTo>
                  <a:pt x="660501" y="5532958"/>
                </a:lnTo>
                <a:lnTo>
                  <a:pt x="660501" y="5565089"/>
                </a:lnTo>
                <a:lnTo>
                  <a:pt x="658012" y="5577954"/>
                </a:lnTo>
                <a:lnTo>
                  <a:pt x="650722" y="5589295"/>
                </a:lnTo>
                <a:lnTo>
                  <a:pt x="639953" y="5596471"/>
                </a:lnTo>
                <a:lnTo>
                  <a:pt x="627494" y="5598871"/>
                </a:lnTo>
                <a:lnTo>
                  <a:pt x="614997" y="5596471"/>
                </a:lnTo>
                <a:lnTo>
                  <a:pt x="604266" y="5589295"/>
                </a:lnTo>
                <a:lnTo>
                  <a:pt x="352031" y="5287137"/>
                </a:lnTo>
                <a:lnTo>
                  <a:pt x="651179" y="5541200"/>
                </a:lnTo>
                <a:lnTo>
                  <a:pt x="658202" y="5552300"/>
                </a:lnTo>
                <a:lnTo>
                  <a:pt x="660501" y="5565089"/>
                </a:lnTo>
                <a:lnTo>
                  <a:pt x="660501" y="5532958"/>
                </a:lnTo>
                <a:lnTo>
                  <a:pt x="659853" y="5531942"/>
                </a:lnTo>
                <a:lnTo>
                  <a:pt x="371640" y="5287137"/>
                </a:lnTo>
                <a:lnTo>
                  <a:pt x="320281" y="5243512"/>
                </a:lnTo>
                <a:lnTo>
                  <a:pt x="308940" y="5233873"/>
                </a:lnTo>
                <a:lnTo>
                  <a:pt x="322008" y="5216753"/>
                </a:lnTo>
                <a:lnTo>
                  <a:pt x="331876" y="5197322"/>
                </a:lnTo>
                <a:lnTo>
                  <a:pt x="338112" y="5175974"/>
                </a:lnTo>
                <a:lnTo>
                  <a:pt x="340296" y="5153139"/>
                </a:lnTo>
                <a:lnTo>
                  <a:pt x="331304" y="5107381"/>
                </a:lnTo>
                <a:lnTo>
                  <a:pt x="327596" y="5101729"/>
                </a:lnTo>
                <a:lnTo>
                  <a:pt x="327596" y="5153139"/>
                </a:lnTo>
                <a:lnTo>
                  <a:pt x="319595" y="5193970"/>
                </a:lnTo>
                <a:lnTo>
                  <a:pt x="297827" y="5227332"/>
                </a:lnTo>
                <a:lnTo>
                  <a:pt x="265544" y="5249850"/>
                </a:lnTo>
                <a:lnTo>
                  <a:pt x="226072" y="5258105"/>
                </a:lnTo>
                <a:lnTo>
                  <a:pt x="186588" y="5249850"/>
                </a:lnTo>
                <a:lnTo>
                  <a:pt x="154317" y="5227332"/>
                </a:lnTo>
                <a:lnTo>
                  <a:pt x="132537" y="5193970"/>
                </a:lnTo>
                <a:lnTo>
                  <a:pt x="124548" y="5153139"/>
                </a:lnTo>
                <a:lnTo>
                  <a:pt x="132537" y="5112321"/>
                </a:lnTo>
                <a:lnTo>
                  <a:pt x="154317" y="5078958"/>
                </a:lnTo>
                <a:lnTo>
                  <a:pt x="186588" y="5056441"/>
                </a:lnTo>
                <a:lnTo>
                  <a:pt x="226072" y="5048174"/>
                </a:lnTo>
                <a:lnTo>
                  <a:pt x="265544" y="5056441"/>
                </a:lnTo>
                <a:lnTo>
                  <a:pt x="297827" y="5078958"/>
                </a:lnTo>
                <a:lnTo>
                  <a:pt x="319595" y="5112321"/>
                </a:lnTo>
                <a:lnTo>
                  <a:pt x="327596" y="5153139"/>
                </a:lnTo>
                <a:lnTo>
                  <a:pt x="327596" y="5101729"/>
                </a:lnTo>
                <a:lnTo>
                  <a:pt x="306793" y="5069979"/>
                </a:lnTo>
                <a:lnTo>
                  <a:pt x="275424" y="5048174"/>
                </a:lnTo>
                <a:lnTo>
                  <a:pt x="270484" y="5044745"/>
                </a:lnTo>
                <a:lnTo>
                  <a:pt x="226072" y="5035474"/>
                </a:lnTo>
                <a:lnTo>
                  <a:pt x="181648" y="5044745"/>
                </a:lnTo>
                <a:lnTo>
                  <a:pt x="145338" y="5069979"/>
                </a:lnTo>
                <a:lnTo>
                  <a:pt x="120827" y="5107381"/>
                </a:lnTo>
                <a:lnTo>
                  <a:pt x="111848" y="5153139"/>
                </a:lnTo>
                <a:lnTo>
                  <a:pt x="120827" y="5198897"/>
                </a:lnTo>
                <a:lnTo>
                  <a:pt x="145338" y="5236311"/>
                </a:lnTo>
                <a:lnTo>
                  <a:pt x="181648" y="5261546"/>
                </a:lnTo>
                <a:lnTo>
                  <a:pt x="226072" y="5270805"/>
                </a:lnTo>
                <a:lnTo>
                  <a:pt x="246392" y="5268938"/>
                </a:lnTo>
                <a:lnTo>
                  <a:pt x="265557" y="5263540"/>
                </a:lnTo>
                <a:lnTo>
                  <a:pt x="276733" y="5258105"/>
                </a:lnTo>
                <a:lnTo>
                  <a:pt x="283222" y="5254955"/>
                </a:lnTo>
                <a:lnTo>
                  <a:pt x="299097" y="5243512"/>
                </a:lnTo>
                <a:lnTo>
                  <a:pt x="594829" y="5597779"/>
                </a:lnTo>
                <a:lnTo>
                  <a:pt x="601967" y="5603875"/>
                </a:lnTo>
                <a:lnTo>
                  <a:pt x="609904" y="5608294"/>
                </a:lnTo>
                <a:lnTo>
                  <a:pt x="618515" y="5610987"/>
                </a:lnTo>
                <a:lnTo>
                  <a:pt x="627494" y="5611888"/>
                </a:lnTo>
                <a:lnTo>
                  <a:pt x="636524" y="5610987"/>
                </a:lnTo>
                <a:lnTo>
                  <a:pt x="669785" y="5582653"/>
                </a:lnTo>
                <a:lnTo>
                  <a:pt x="673100" y="5565038"/>
                </a:lnTo>
                <a:close/>
              </a:path>
              <a:path w="673734" h="5759450">
                <a:moveTo>
                  <a:pt x="673100" y="3047301"/>
                </a:moveTo>
                <a:lnTo>
                  <a:pt x="669785" y="3029686"/>
                </a:lnTo>
                <a:lnTo>
                  <a:pt x="660501" y="3015221"/>
                </a:lnTo>
                <a:lnTo>
                  <a:pt x="660501" y="3047352"/>
                </a:lnTo>
                <a:lnTo>
                  <a:pt x="658012" y="3060217"/>
                </a:lnTo>
                <a:lnTo>
                  <a:pt x="650722" y="3071558"/>
                </a:lnTo>
                <a:lnTo>
                  <a:pt x="639953" y="3078734"/>
                </a:lnTo>
                <a:lnTo>
                  <a:pt x="627494" y="3081134"/>
                </a:lnTo>
                <a:lnTo>
                  <a:pt x="614997" y="3078734"/>
                </a:lnTo>
                <a:lnTo>
                  <a:pt x="604266" y="3071558"/>
                </a:lnTo>
                <a:lnTo>
                  <a:pt x="352031" y="2769400"/>
                </a:lnTo>
                <a:lnTo>
                  <a:pt x="651179" y="3023463"/>
                </a:lnTo>
                <a:lnTo>
                  <a:pt x="658202" y="3034563"/>
                </a:lnTo>
                <a:lnTo>
                  <a:pt x="660501" y="3047352"/>
                </a:lnTo>
                <a:lnTo>
                  <a:pt x="660501" y="3015221"/>
                </a:lnTo>
                <a:lnTo>
                  <a:pt x="659853" y="3014205"/>
                </a:lnTo>
                <a:lnTo>
                  <a:pt x="371640" y="2769400"/>
                </a:lnTo>
                <a:lnTo>
                  <a:pt x="320281" y="2725775"/>
                </a:lnTo>
                <a:lnTo>
                  <a:pt x="308940" y="2716136"/>
                </a:lnTo>
                <a:lnTo>
                  <a:pt x="322008" y="2699016"/>
                </a:lnTo>
                <a:lnTo>
                  <a:pt x="331876" y="2679585"/>
                </a:lnTo>
                <a:lnTo>
                  <a:pt x="338112" y="2658237"/>
                </a:lnTo>
                <a:lnTo>
                  <a:pt x="340296" y="2635402"/>
                </a:lnTo>
                <a:lnTo>
                  <a:pt x="331304" y="2589644"/>
                </a:lnTo>
                <a:lnTo>
                  <a:pt x="327596" y="2583992"/>
                </a:lnTo>
                <a:lnTo>
                  <a:pt x="327596" y="2635402"/>
                </a:lnTo>
                <a:lnTo>
                  <a:pt x="319595" y="2676233"/>
                </a:lnTo>
                <a:lnTo>
                  <a:pt x="297827" y="2709595"/>
                </a:lnTo>
                <a:lnTo>
                  <a:pt x="265544" y="2732113"/>
                </a:lnTo>
                <a:lnTo>
                  <a:pt x="226072" y="2740368"/>
                </a:lnTo>
                <a:lnTo>
                  <a:pt x="186588" y="2732113"/>
                </a:lnTo>
                <a:lnTo>
                  <a:pt x="154317" y="2709595"/>
                </a:lnTo>
                <a:lnTo>
                  <a:pt x="132537" y="2676233"/>
                </a:lnTo>
                <a:lnTo>
                  <a:pt x="124548" y="2635402"/>
                </a:lnTo>
                <a:lnTo>
                  <a:pt x="132537" y="2594584"/>
                </a:lnTo>
                <a:lnTo>
                  <a:pt x="154317" y="2561209"/>
                </a:lnTo>
                <a:lnTo>
                  <a:pt x="186588" y="2538704"/>
                </a:lnTo>
                <a:lnTo>
                  <a:pt x="226072" y="2530437"/>
                </a:lnTo>
                <a:lnTo>
                  <a:pt x="265544" y="2538704"/>
                </a:lnTo>
                <a:lnTo>
                  <a:pt x="297827" y="2561209"/>
                </a:lnTo>
                <a:lnTo>
                  <a:pt x="319595" y="2594584"/>
                </a:lnTo>
                <a:lnTo>
                  <a:pt x="327596" y="2635402"/>
                </a:lnTo>
                <a:lnTo>
                  <a:pt x="327596" y="2583992"/>
                </a:lnTo>
                <a:lnTo>
                  <a:pt x="306793" y="2552242"/>
                </a:lnTo>
                <a:lnTo>
                  <a:pt x="275424" y="2530437"/>
                </a:lnTo>
                <a:lnTo>
                  <a:pt x="270484" y="2526995"/>
                </a:lnTo>
                <a:lnTo>
                  <a:pt x="226072" y="2517737"/>
                </a:lnTo>
                <a:lnTo>
                  <a:pt x="181648" y="2526995"/>
                </a:lnTo>
                <a:lnTo>
                  <a:pt x="145338" y="2552242"/>
                </a:lnTo>
                <a:lnTo>
                  <a:pt x="120827" y="2589644"/>
                </a:lnTo>
                <a:lnTo>
                  <a:pt x="111848" y="2635402"/>
                </a:lnTo>
                <a:lnTo>
                  <a:pt x="120827" y="2681160"/>
                </a:lnTo>
                <a:lnTo>
                  <a:pt x="145338" y="2718574"/>
                </a:lnTo>
                <a:lnTo>
                  <a:pt x="181648" y="2743809"/>
                </a:lnTo>
                <a:lnTo>
                  <a:pt x="226072" y="2753068"/>
                </a:lnTo>
                <a:lnTo>
                  <a:pt x="246392" y="2751201"/>
                </a:lnTo>
                <a:lnTo>
                  <a:pt x="265557" y="2745803"/>
                </a:lnTo>
                <a:lnTo>
                  <a:pt x="276733" y="2740368"/>
                </a:lnTo>
                <a:lnTo>
                  <a:pt x="283222" y="2737218"/>
                </a:lnTo>
                <a:lnTo>
                  <a:pt x="299097" y="2725775"/>
                </a:lnTo>
                <a:lnTo>
                  <a:pt x="594829" y="3080042"/>
                </a:lnTo>
                <a:lnTo>
                  <a:pt x="601967" y="3086138"/>
                </a:lnTo>
                <a:lnTo>
                  <a:pt x="609904" y="3090557"/>
                </a:lnTo>
                <a:lnTo>
                  <a:pt x="618515" y="3093250"/>
                </a:lnTo>
                <a:lnTo>
                  <a:pt x="627494" y="3094151"/>
                </a:lnTo>
                <a:lnTo>
                  <a:pt x="636524" y="3093250"/>
                </a:lnTo>
                <a:lnTo>
                  <a:pt x="669785" y="3064916"/>
                </a:lnTo>
                <a:lnTo>
                  <a:pt x="673100" y="3047301"/>
                </a:lnTo>
                <a:close/>
              </a:path>
              <a:path w="673734" h="5759450">
                <a:moveTo>
                  <a:pt x="673100" y="529564"/>
                </a:moveTo>
                <a:lnTo>
                  <a:pt x="669785" y="511937"/>
                </a:lnTo>
                <a:lnTo>
                  <a:pt x="660501" y="497484"/>
                </a:lnTo>
                <a:lnTo>
                  <a:pt x="660501" y="529615"/>
                </a:lnTo>
                <a:lnTo>
                  <a:pt x="658012" y="542480"/>
                </a:lnTo>
                <a:lnTo>
                  <a:pt x="650722" y="553821"/>
                </a:lnTo>
                <a:lnTo>
                  <a:pt x="639953" y="560997"/>
                </a:lnTo>
                <a:lnTo>
                  <a:pt x="627494" y="563384"/>
                </a:lnTo>
                <a:lnTo>
                  <a:pt x="614997" y="560997"/>
                </a:lnTo>
                <a:lnTo>
                  <a:pt x="604266" y="553821"/>
                </a:lnTo>
                <a:lnTo>
                  <a:pt x="352031" y="251663"/>
                </a:lnTo>
                <a:lnTo>
                  <a:pt x="651179" y="505726"/>
                </a:lnTo>
                <a:lnTo>
                  <a:pt x="658202" y="516826"/>
                </a:lnTo>
                <a:lnTo>
                  <a:pt x="660501" y="529615"/>
                </a:lnTo>
                <a:lnTo>
                  <a:pt x="660501" y="497484"/>
                </a:lnTo>
                <a:lnTo>
                  <a:pt x="659853" y="496468"/>
                </a:lnTo>
                <a:lnTo>
                  <a:pt x="371640" y="251663"/>
                </a:lnTo>
                <a:lnTo>
                  <a:pt x="320281" y="208038"/>
                </a:lnTo>
                <a:lnTo>
                  <a:pt x="308940" y="198399"/>
                </a:lnTo>
                <a:lnTo>
                  <a:pt x="322008" y="181279"/>
                </a:lnTo>
                <a:lnTo>
                  <a:pt x="331876" y="161848"/>
                </a:lnTo>
                <a:lnTo>
                  <a:pt x="338112" y="140500"/>
                </a:lnTo>
                <a:lnTo>
                  <a:pt x="340296" y="117665"/>
                </a:lnTo>
                <a:lnTo>
                  <a:pt x="331304" y="71907"/>
                </a:lnTo>
                <a:lnTo>
                  <a:pt x="327596" y="66255"/>
                </a:lnTo>
                <a:lnTo>
                  <a:pt x="327596" y="117665"/>
                </a:lnTo>
                <a:lnTo>
                  <a:pt x="319595" y="158483"/>
                </a:lnTo>
                <a:lnTo>
                  <a:pt x="297827" y="191858"/>
                </a:lnTo>
                <a:lnTo>
                  <a:pt x="265544" y="214376"/>
                </a:lnTo>
                <a:lnTo>
                  <a:pt x="226072" y="222631"/>
                </a:lnTo>
                <a:lnTo>
                  <a:pt x="186588" y="214376"/>
                </a:lnTo>
                <a:lnTo>
                  <a:pt x="154317" y="191858"/>
                </a:lnTo>
                <a:lnTo>
                  <a:pt x="132537" y="158483"/>
                </a:lnTo>
                <a:lnTo>
                  <a:pt x="124548" y="117665"/>
                </a:lnTo>
                <a:lnTo>
                  <a:pt x="132537" y="76847"/>
                </a:lnTo>
                <a:lnTo>
                  <a:pt x="154317" y="43472"/>
                </a:lnTo>
                <a:lnTo>
                  <a:pt x="186588" y="20967"/>
                </a:lnTo>
                <a:lnTo>
                  <a:pt x="226072" y="12700"/>
                </a:lnTo>
                <a:lnTo>
                  <a:pt x="265544" y="20967"/>
                </a:lnTo>
                <a:lnTo>
                  <a:pt x="297827" y="43472"/>
                </a:lnTo>
                <a:lnTo>
                  <a:pt x="319595" y="76847"/>
                </a:lnTo>
                <a:lnTo>
                  <a:pt x="327596" y="117665"/>
                </a:lnTo>
                <a:lnTo>
                  <a:pt x="327596" y="66255"/>
                </a:lnTo>
                <a:lnTo>
                  <a:pt x="306793" y="34505"/>
                </a:lnTo>
                <a:lnTo>
                  <a:pt x="275424" y="12700"/>
                </a:lnTo>
                <a:lnTo>
                  <a:pt x="270484" y="9258"/>
                </a:lnTo>
                <a:lnTo>
                  <a:pt x="226072" y="0"/>
                </a:lnTo>
                <a:lnTo>
                  <a:pt x="181648" y="9258"/>
                </a:lnTo>
                <a:lnTo>
                  <a:pt x="145338" y="34505"/>
                </a:lnTo>
                <a:lnTo>
                  <a:pt x="120827" y="71907"/>
                </a:lnTo>
                <a:lnTo>
                  <a:pt x="111848" y="117665"/>
                </a:lnTo>
                <a:lnTo>
                  <a:pt x="120827" y="163423"/>
                </a:lnTo>
                <a:lnTo>
                  <a:pt x="145338" y="200825"/>
                </a:lnTo>
                <a:lnTo>
                  <a:pt x="181648" y="226072"/>
                </a:lnTo>
                <a:lnTo>
                  <a:pt x="226072" y="235331"/>
                </a:lnTo>
                <a:lnTo>
                  <a:pt x="246392" y="233464"/>
                </a:lnTo>
                <a:lnTo>
                  <a:pt x="265557" y="228066"/>
                </a:lnTo>
                <a:lnTo>
                  <a:pt x="276733" y="222631"/>
                </a:lnTo>
                <a:lnTo>
                  <a:pt x="283222" y="219481"/>
                </a:lnTo>
                <a:lnTo>
                  <a:pt x="299097" y="208038"/>
                </a:lnTo>
                <a:lnTo>
                  <a:pt x="594829" y="562305"/>
                </a:lnTo>
                <a:lnTo>
                  <a:pt x="601967" y="568401"/>
                </a:lnTo>
                <a:lnTo>
                  <a:pt x="609904" y="572820"/>
                </a:lnTo>
                <a:lnTo>
                  <a:pt x="618515" y="575513"/>
                </a:lnTo>
                <a:lnTo>
                  <a:pt x="627494" y="576414"/>
                </a:lnTo>
                <a:lnTo>
                  <a:pt x="636524" y="575513"/>
                </a:lnTo>
                <a:lnTo>
                  <a:pt x="645045" y="572858"/>
                </a:lnTo>
                <a:lnTo>
                  <a:pt x="652881" y="568553"/>
                </a:lnTo>
                <a:lnTo>
                  <a:pt x="658990" y="563384"/>
                </a:lnTo>
                <a:lnTo>
                  <a:pt x="659853" y="562660"/>
                </a:lnTo>
                <a:lnTo>
                  <a:pt x="669785" y="547179"/>
                </a:lnTo>
                <a:lnTo>
                  <a:pt x="673100" y="529564"/>
                </a:lnTo>
                <a:close/>
              </a:path>
              <a:path w="673734" h="5759450">
                <a:moveTo>
                  <a:pt x="673112" y="4099776"/>
                </a:moveTo>
                <a:lnTo>
                  <a:pt x="669607" y="3952494"/>
                </a:lnTo>
                <a:lnTo>
                  <a:pt x="667219" y="3949776"/>
                </a:lnTo>
                <a:lnTo>
                  <a:pt x="663194" y="3949789"/>
                </a:lnTo>
                <a:lnTo>
                  <a:pt x="659688" y="3949877"/>
                </a:lnTo>
                <a:lnTo>
                  <a:pt x="656907" y="3952786"/>
                </a:lnTo>
                <a:lnTo>
                  <a:pt x="660273" y="4094327"/>
                </a:lnTo>
                <a:lnTo>
                  <a:pt x="532904" y="4116755"/>
                </a:lnTo>
                <a:lnTo>
                  <a:pt x="532777" y="4116857"/>
                </a:lnTo>
                <a:lnTo>
                  <a:pt x="532193" y="4117009"/>
                </a:lnTo>
                <a:lnTo>
                  <a:pt x="530707" y="4117721"/>
                </a:lnTo>
                <a:lnTo>
                  <a:pt x="530301" y="4118025"/>
                </a:lnTo>
                <a:lnTo>
                  <a:pt x="530161" y="4118051"/>
                </a:lnTo>
                <a:lnTo>
                  <a:pt x="481838" y="4159097"/>
                </a:lnTo>
                <a:lnTo>
                  <a:pt x="481838" y="4175747"/>
                </a:lnTo>
                <a:lnTo>
                  <a:pt x="229603" y="4477905"/>
                </a:lnTo>
                <a:lnTo>
                  <a:pt x="218871" y="4485081"/>
                </a:lnTo>
                <a:lnTo>
                  <a:pt x="206387" y="4487481"/>
                </a:lnTo>
                <a:lnTo>
                  <a:pt x="193878" y="4485081"/>
                </a:lnTo>
                <a:lnTo>
                  <a:pt x="183159" y="4477905"/>
                </a:lnTo>
                <a:lnTo>
                  <a:pt x="175856" y="4466577"/>
                </a:lnTo>
                <a:lnTo>
                  <a:pt x="173367" y="4453699"/>
                </a:lnTo>
                <a:lnTo>
                  <a:pt x="175666" y="4440910"/>
                </a:lnTo>
                <a:lnTo>
                  <a:pt x="182702" y="4429798"/>
                </a:lnTo>
                <a:lnTo>
                  <a:pt x="481838" y="4175747"/>
                </a:lnTo>
                <a:lnTo>
                  <a:pt x="481838" y="4159097"/>
                </a:lnTo>
                <a:lnTo>
                  <a:pt x="174028" y="4420540"/>
                </a:lnTo>
                <a:lnTo>
                  <a:pt x="164084" y="4436021"/>
                </a:lnTo>
                <a:lnTo>
                  <a:pt x="160769" y="4453648"/>
                </a:lnTo>
                <a:lnTo>
                  <a:pt x="164084" y="4471263"/>
                </a:lnTo>
                <a:lnTo>
                  <a:pt x="197358" y="4499597"/>
                </a:lnTo>
                <a:lnTo>
                  <a:pt x="206375" y="4500499"/>
                </a:lnTo>
                <a:lnTo>
                  <a:pt x="215404" y="4499597"/>
                </a:lnTo>
                <a:lnTo>
                  <a:pt x="498386" y="4175747"/>
                </a:lnTo>
                <a:lnTo>
                  <a:pt x="537552" y="4128833"/>
                </a:lnTo>
                <a:lnTo>
                  <a:pt x="668121" y="4105833"/>
                </a:lnTo>
                <a:lnTo>
                  <a:pt x="668324" y="4105681"/>
                </a:lnTo>
                <a:lnTo>
                  <a:pt x="669404" y="4105338"/>
                </a:lnTo>
                <a:lnTo>
                  <a:pt x="672985" y="4100017"/>
                </a:lnTo>
                <a:lnTo>
                  <a:pt x="673112" y="4099776"/>
                </a:lnTo>
                <a:close/>
              </a:path>
              <a:path w="673734" h="5759450">
                <a:moveTo>
                  <a:pt x="673112" y="1582039"/>
                </a:moveTo>
                <a:lnTo>
                  <a:pt x="669607" y="1434757"/>
                </a:lnTo>
                <a:lnTo>
                  <a:pt x="667219" y="1432039"/>
                </a:lnTo>
                <a:lnTo>
                  <a:pt x="663194" y="1432052"/>
                </a:lnTo>
                <a:lnTo>
                  <a:pt x="659688" y="1432140"/>
                </a:lnTo>
                <a:lnTo>
                  <a:pt x="656907" y="1435049"/>
                </a:lnTo>
                <a:lnTo>
                  <a:pt x="660273" y="1576590"/>
                </a:lnTo>
                <a:lnTo>
                  <a:pt x="532904" y="1599018"/>
                </a:lnTo>
                <a:lnTo>
                  <a:pt x="532777" y="1599120"/>
                </a:lnTo>
                <a:lnTo>
                  <a:pt x="532193" y="1599272"/>
                </a:lnTo>
                <a:lnTo>
                  <a:pt x="530707" y="1599984"/>
                </a:lnTo>
                <a:lnTo>
                  <a:pt x="530301" y="1600288"/>
                </a:lnTo>
                <a:lnTo>
                  <a:pt x="530161" y="1600314"/>
                </a:lnTo>
                <a:lnTo>
                  <a:pt x="481838" y="1641360"/>
                </a:lnTo>
                <a:lnTo>
                  <a:pt x="481838" y="1658010"/>
                </a:lnTo>
                <a:lnTo>
                  <a:pt x="229603" y="1960168"/>
                </a:lnTo>
                <a:lnTo>
                  <a:pt x="218871" y="1967344"/>
                </a:lnTo>
                <a:lnTo>
                  <a:pt x="206387" y="1969744"/>
                </a:lnTo>
                <a:lnTo>
                  <a:pt x="193878" y="1967344"/>
                </a:lnTo>
                <a:lnTo>
                  <a:pt x="183159" y="1960168"/>
                </a:lnTo>
                <a:lnTo>
                  <a:pt x="175856" y="1948840"/>
                </a:lnTo>
                <a:lnTo>
                  <a:pt x="173367" y="1935962"/>
                </a:lnTo>
                <a:lnTo>
                  <a:pt x="175666" y="1923173"/>
                </a:lnTo>
                <a:lnTo>
                  <a:pt x="182702" y="1912061"/>
                </a:lnTo>
                <a:lnTo>
                  <a:pt x="481838" y="1658010"/>
                </a:lnTo>
                <a:lnTo>
                  <a:pt x="481838" y="1641360"/>
                </a:lnTo>
                <a:lnTo>
                  <a:pt x="174028" y="1902802"/>
                </a:lnTo>
                <a:lnTo>
                  <a:pt x="164084" y="1918284"/>
                </a:lnTo>
                <a:lnTo>
                  <a:pt x="160769" y="1935911"/>
                </a:lnTo>
                <a:lnTo>
                  <a:pt x="164084" y="1953526"/>
                </a:lnTo>
                <a:lnTo>
                  <a:pt x="197358" y="1981860"/>
                </a:lnTo>
                <a:lnTo>
                  <a:pt x="206375" y="1982762"/>
                </a:lnTo>
                <a:lnTo>
                  <a:pt x="215404" y="1981860"/>
                </a:lnTo>
                <a:lnTo>
                  <a:pt x="498386" y="1658010"/>
                </a:lnTo>
                <a:lnTo>
                  <a:pt x="537552" y="1611096"/>
                </a:lnTo>
                <a:lnTo>
                  <a:pt x="668121" y="1588096"/>
                </a:lnTo>
                <a:lnTo>
                  <a:pt x="668324" y="1587944"/>
                </a:lnTo>
                <a:lnTo>
                  <a:pt x="669404" y="1587601"/>
                </a:lnTo>
                <a:lnTo>
                  <a:pt x="672985" y="1582280"/>
                </a:lnTo>
                <a:lnTo>
                  <a:pt x="673112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171775" y="1523339"/>
            <a:ext cx="724535" cy="5579745"/>
          </a:xfrm>
          <a:custGeom>
            <a:avLst/>
            <a:gdLst/>
            <a:ahLst/>
            <a:cxnLst/>
            <a:rect l="l" t="t" r="r" b="b"/>
            <a:pathLst>
              <a:path w="724534" h="5579745">
                <a:moveTo>
                  <a:pt x="723582" y="5462676"/>
                </a:moveTo>
                <a:lnTo>
                  <a:pt x="718832" y="5448071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11"/>
                </a:lnTo>
                <a:lnTo>
                  <a:pt x="705205" y="5493677"/>
                </a:lnTo>
                <a:lnTo>
                  <a:pt x="700620" y="5499595"/>
                </a:lnTo>
                <a:lnTo>
                  <a:pt x="688136" y="5506656"/>
                </a:lnTo>
                <a:lnTo>
                  <a:pt x="681075" y="5507494"/>
                </a:lnTo>
                <a:lnTo>
                  <a:pt x="531926" y="5464810"/>
                </a:lnTo>
                <a:lnTo>
                  <a:pt x="493890" y="5453926"/>
                </a:lnTo>
                <a:lnTo>
                  <a:pt x="473087" y="5447982"/>
                </a:lnTo>
                <a:lnTo>
                  <a:pt x="473087" y="5461178"/>
                </a:lnTo>
                <a:lnTo>
                  <a:pt x="473087" y="5566765"/>
                </a:lnTo>
                <a:lnTo>
                  <a:pt x="282105" y="5566765"/>
                </a:lnTo>
                <a:lnTo>
                  <a:pt x="282105" y="5453926"/>
                </a:lnTo>
                <a:lnTo>
                  <a:pt x="447814" y="5453926"/>
                </a:lnTo>
                <a:lnTo>
                  <a:pt x="448233" y="5454066"/>
                </a:lnTo>
                <a:lnTo>
                  <a:pt x="473087" y="5461178"/>
                </a:lnTo>
                <a:lnTo>
                  <a:pt x="473087" y="5447982"/>
                </a:lnTo>
                <a:lnTo>
                  <a:pt x="453682" y="5442420"/>
                </a:lnTo>
                <a:lnTo>
                  <a:pt x="452640" y="5441670"/>
                </a:lnTo>
                <a:lnTo>
                  <a:pt x="451358" y="5441226"/>
                </a:lnTo>
                <a:lnTo>
                  <a:pt x="278371" y="5441226"/>
                </a:lnTo>
                <a:lnTo>
                  <a:pt x="22174" y="5186273"/>
                </a:lnTo>
                <a:lnTo>
                  <a:pt x="15036" y="5175224"/>
                </a:lnTo>
                <a:lnTo>
                  <a:pt x="12661" y="5162626"/>
                </a:lnTo>
                <a:lnTo>
                  <a:pt x="15036" y="5150040"/>
                </a:lnTo>
                <a:lnTo>
                  <a:pt x="22174" y="5138966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66"/>
                </a:lnTo>
                <a:lnTo>
                  <a:pt x="289750" y="5366944"/>
                </a:lnTo>
                <a:lnTo>
                  <a:pt x="291376" y="5367629"/>
                </a:lnTo>
                <a:lnTo>
                  <a:pt x="449046" y="5367629"/>
                </a:lnTo>
                <a:lnTo>
                  <a:pt x="691654" y="5441277"/>
                </a:lnTo>
                <a:lnTo>
                  <a:pt x="701128" y="5446242"/>
                </a:lnTo>
                <a:lnTo>
                  <a:pt x="707771" y="5454281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85"/>
                </a:lnTo>
                <a:lnTo>
                  <a:pt x="487400" y="5366004"/>
                </a:lnTo>
                <a:lnTo>
                  <a:pt x="487400" y="5362143"/>
                </a:lnTo>
                <a:lnTo>
                  <a:pt x="487400" y="5210556"/>
                </a:lnTo>
                <a:lnTo>
                  <a:pt x="704189" y="5210556"/>
                </a:lnTo>
                <a:lnTo>
                  <a:pt x="707034" y="5207711"/>
                </a:lnTo>
                <a:lnTo>
                  <a:pt x="707034" y="5200688"/>
                </a:lnTo>
                <a:lnTo>
                  <a:pt x="704189" y="5197856"/>
                </a:lnTo>
                <a:lnTo>
                  <a:pt x="487400" y="5197856"/>
                </a:lnTo>
                <a:lnTo>
                  <a:pt x="487400" y="4996561"/>
                </a:lnTo>
                <a:lnTo>
                  <a:pt x="470217" y="4955375"/>
                </a:lnTo>
                <a:lnTo>
                  <a:pt x="428802" y="4938280"/>
                </a:lnTo>
                <a:lnTo>
                  <a:pt x="312000" y="4938280"/>
                </a:lnTo>
                <a:lnTo>
                  <a:pt x="300456" y="4931791"/>
                </a:lnTo>
                <a:lnTo>
                  <a:pt x="285089" y="4923167"/>
                </a:lnTo>
                <a:lnTo>
                  <a:pt x="255371" y="4919294"/>
                </a:lnTo>
                <a:lnTo>
                  <a:pt x="226275" y="4926546"/>
                </a:lnTo>
                <a:lnTo>
                  <a:pt x="201231" y="4944783"/>
                </a:lnTo>
                <a:lnTo>
                  <a:pt x="200075" y="4946027"/>
                </a:lnTo>
                <a:lnTo>
                  <a:pt x="199478" y="4947678"/>
                </a:lnTo>
                <a:lnTo>
                  <a:pt x="199618" y="4951057"/>
                </a:lnTo>
                <a:lnTo>
                  <a:pt x="200355" y="4952644"/>
                </a:lnTo>
                <a:lnTo>
                  <a:pt x="311162" y="5053660"/>
                </a:lnTo>
                <a:lnTo>
                  <a:pt x="312699" y="5054206"/>
                </a:lnTo>
                <a:lnTo>
                  <a:pt x="315937" y="5054206"/>
                </a:lnTo>
                <a:lnTo>
                  <a:pt x="338988" y="5010721"/>
                </a:lnTo>
                <a:lnTo>
                  <a:pt x="339839" y="4995049"/>
                </a:lnTo>
                <a:lnTo>
                  <a:pt x="338429" y="4983124"/>
                </a:lnTo>
                <a:lnTo>
                  <a:pt x="335267" y="4971707"/>
                </a:lnTo>
                <a:lnTo>
                  <a:pt x="330454" y="4960950"/>
                </a:lnTo>
                <a:lnTo>
                  <a:pt x="327113" y="4955768"/>
                </a:lnTo>
                <a:lnTo>
                  <a:pt x="327113" y="4996561"/>
                </a:lnTo>
                <a:lnTo>
                  <a:pt x="326656" y="5007216"/>
                </a:lnTo>
                <a:lnTo>
                  <a:pt x="324192" y="5018417"/>
                </a:lnTo>
                <a:lnTo>
                  <a:pt x="319811" y="5028984"/>
                </a:lnTo>
                <a:lnTo>
                  <a:pt x="313613" y="5038712"/>
                </a:lnTo>
                <a:lnTo>
                  <a:pt x="215125" y="4948910"/>
                </a:lnTo>
                <a:lnTo>
                  <a:pt x="236334" y="4936083"/>
                </a:lnTo>
                <a:lnTo>
                  <a:pt x="260172" y="4931791"/>
                </a:lnTo>
                <a:lnTo>
                  <a:pt x="284073" y="4936172"/>
                </a:lnTo>
                <a:lnTo>
                  <a:pt x="320979" y="4970310"/>
                </a:lnTo>
                <a:lnTo>
                  <a:pt x="327113" y="4996561"/>
                </a:lnTo>
                <a:lnTo>
                  <a:pt x="327113" y="4955768"/>
                </a:lnTo>
                <a:lnTo>
                  <a:pt x="324040" y="4950980"/>
                </a:lnTo>
                <a:lnTo>
                  <a:pt x="428802" y="4950980"/>
                </a:lnTo>
                <a:lnTo>
                  <a:pt x="446659" y="4954575"/>
                </a:lnTo>
                <a:lnTo>
                  <a:pt x="461251" y="4964354"/>
                </a:lnTo>
                <a:lnTo>
                  <a:pt x="471093" y="4978844"/>
                </a:lnTo>
                <a:lnTo>
                  <a:pt x="474700" y="4996561"/>
                </a:lnTo>
                <a:lnTo>
                  <a:pt x="474700" y="5362143"/>
                </a:lnTo>
                <a:lnTo>
                  <a:pt x="451218" y="5355031"/>
                </a:lnTo>
                <a:lnTo>
                  <a:pt x="450608" y="5354929"/>
                </a:lnTo>
                <a:lnTo>
                  <a:pt x="295770" y="5354929"/>
                </a:lnTo>
                <a:lnTo>
                  <a:pt x="76873" y="5130114"/>
                </a:lnTo>
                <a:lnTo>
                  <a:pt x="76136" y="5129631"/>
                </a:lnTo>
                <a:lnTo>
                  <a:pt x="62141" y="5120322"/>
                </a:lnTo>
                <a:lnTo>
                  <a:pt x="44970" y="5117046"/>
                </a:lnTo>
                <a:lnTo>
                  <a:pt x="27813" y="5120322"/>
                </a:lnTo>
                <a:lnTo>
                  <a:pt x="13068" y="5130114"/>
                </a:lnTo>
                <a:lnTo>
                  <a:pt x="3263" y="5145329"/>
                </a:lnTo>
                <a:lnTo>
                  <a:pt x="0" y="5162639"/>
                </a:lnTo>
                <a:lnTo>
                  <a:pt x="3302" y="5179974"/>
                </a:lnTo>
                <a:lnTo>
                  <a:pt x="13144" y="5195214"/>
                </a:lnTo>
                <a:lnTo>
                  <a:pt x="269405" y="5450217"/>
                </a:lnTo>
                <a:lnTo>
                  <a:pt x="269405" y="5576621"/>
                </a:lnTo>
                <a:lnTo>
                  <a:pt x="272249" y="5579465"/>
                </a:lnTo>
                <a:lnTo>
                  <a:pt x="482942" y="5579465"/>
                </a:lnTo>
                <a:lnTo>
                  <a:pt x="485787" y="5576621"/>
                </a:lnTo>
                <a:lnTo>
                  <a:pt x="485787" y="5566765"/>
                </a:lnTo>
                <a:lnTo>
                  <a:pt x="485787" y="5464810"/>
                </a:lnTo>
                <a:lnTo>
                  <a:pt x="674420" y="5518797"/>
                </a:lnTo>
                <a:lnTo>
                  <a:pt x="677976" y="5519293"/>
                </a:lnTo>
                <a:lnTo>
                  <a:pt x="688073" y="5519293"/>
                </a:lnTo>
                <a:lnTo>
                  <a:pt x="694575" y="5517591"/>
                </a:lnTo>
                <a:lnTo>
                  <a:pt x="700481" y="5514251"/>
                </a:lnTo>
                <a:lnTo>
                  <a:pt x="706996" y="5509692"/>
                </a:lnTo>
                <a:lnTo>
                  <a:pt x="709079" y="5507494"/>
                </a:lnTo>
                <a:lnTo>
                  <a:pt x="712406" y="5504002"/>
                </a:lnTo>
                <a:lnTo>
                  <a:pt x="716584" y="5497334"/>
                </a:lnTo>
                <a:lnTo>
                  <a:pt x="719416" y="5489829"/>
                </a:lnTo>
                <a:lnTo>
                  <a:pt x="722477" y="5478538"/>
                </a:lnTo>
                <a:lnTo>
                  <a:pt x="723582" y="5462676"/>
                </a:lnTo>
                <a:close/>
              </a:path>
              <a:path w="724534" h="5579745">
                <a:moveTo>
                  <a:pt x="723582" y="3003029"/>
                </a:moveTo>
                <a:lnTo>
                  <a:pt x="718832" y="2988424"/>
                </a:lnTo>
                <a:lnTo>
                  <a:pt x="710996" y="2979013"/>
                </a:lnTo>
                <a:lnTo>
                  <a:pt x="710996" y="3004655"/>
                </a:lnTo>
                <a:lnTo>
                  <a:pt x="710222" y="3015564"/>
                </a:lnTo>
                <a:lnTo>
                  <a:pt x="705205" y="3034030"/>
                </a:lnTo>
                <a:lnTo>
                  <a:pt x="700620" y="3039948"/>
                </a:lnTo>
                <a:lnTo>
                  <a:pt x="688136" y="3047009"/>
                </a:lnTo>
                <a:lnTo>
                  <a:pt x="681075" y="3047847"/>
                </a:lnTo>
                <a:lnTo>
                  <a:pt x="531926" y="3005163"/>
                </a:lnTo>
                <a:lnTo>
                  <a:pt x="493890" y="2994279"/>
                </a:lnTo>
                <a:lnTo>
                  <a:pt x="473087" y="2988335"/>
                </a:lnTo>
                <a:lnTo>
                  <a:pt x="473087" y="3001530"/>
                </a:lnTo>
                <a:lnTo>
                  <a:pt x="473087" y="3107118"/>
                </a:lnTo>
                <a:lnTo>
                  <a:pt x="282105" y="3107118"/>
                </a:lnTo>
                <a:lnTo>
                  <a:pt x="282105" y="2994279"/>
                </a:lnTo>
                <a:lnTo>
                  <a:pt x="447814" y="2994279"/>
                </a:lnTo>
                <a:lnTo>
                  <a:pt x="448233" y="2994418"/>
                </a:lnTo>
                <a:lnTo>
                  <a:pt x="473087" y="3001530"/>
                </a:lnTo>
                <a:lnTo>
                  <a:pt x="473087" y="2988335"/>
                </a:lnTo>
                <a:lnTo>
                  <a:pt x="453682" y="2982772"/>
                </a:lnTo>
                <a:lnTo>
                  <a:pt x="452640" y="2982023"/>
                </a:lnTo>
                <a:lnTo>
                  <a:pt x="451358" y="2981579"/>
                </a:lnTo>
                <a:lnTo>
                  <a:pt x="278371" y="2981579"/>
                </a:lnTo>
                <a:lnTo>
                  <a:pt x="22174" y="2726626"/>
                </a:lnTo>
                <a:lnTo>
                  <a:pt x="15036" y="2715577"/>
                </a:lnTo>
                <a:lnTo>
                  <a:pt x="12661" y="2702979"/>
                </a:lnTo>
                <a:lnTo>
                  <a:pt x="15036" y="2690380"/>
                </a:lnTo>
                <a:lnTo>
                  <a:pt x="22174" y="2679319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19"/>
                </a:lnTo>
                <a:lnTo>
                  <a:pt x="289750" y="2907296"/>
                </a:lnTo>
                <a:lnTo>
                  <a:pt x="291376" y="2907982"/>
                </a:lnTo>
                <a:lnTo>
                  <a:pt x="449046" y="2907982"/>
                </a:lnTo>
                <a:lnTo>
                  <a:pt x="691654" y="2981629"/>
                </a:lnTo>
                <a:lnTo>
                  <a:pt x="701128" y="2986595"/>
                </a:lnTo>
                <a:lnTo>
                  <a:pt x="707771" y="2994634"/>
                </a:lnTo>
                <a:lnTo>
                  <a:pt x="710996" y="3004655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37"/>
                </a:lnTo>
                <a:lnTo>
                  <a:pt x="487400" y="2906357"/>
                </a:lnTo>
                <a:lnTo>
                  <a:pt x="487400" y="2902496"/>
                </a:lnTo>
                <a:lnTo>
                  <a:pt x="487400" y="2750909"/>
                </a:lnTo>
                <a:lnTo>
                  <a:pt x="704189" y="2750909"/>
                </a:lnTo>
                <a:lnTo>
                  <a:pt x="707034" y="2748064"/>
                </a:lnTo>
                <a:lnTo>
                  <a:pt x="707034" y="2741041"/>
                </a:lnTo>
                <a:lnTo>
                  <a:pt x="704189" y="2738209"/>
                </a:lnTo>
                <a:lnTo>
                  <a:pt x="487400" y="2738209"/>
                </a:lnTo>
                <a:lnTo>
                  <a:pt x="487400" y="2536914"/>
                </a:lnTo>
                <a:lnTo>
                  <a:pt x="470217" y="2495727"/>
                </a:lnTo>
                <a:lnTo>
                  <a:pt x="428802" y="2478633"/>
                </a:lnTo>
                <a:lnTo>
                  <a:pt x="312000" y="2478633"/>
                </a:lnTo>
                <a:lnTo>
                  <a:pt x="300456" y="2472144"/>
                </a:lnTo>
                <a:lnTo>
                  <a:pt x="285089" y="2463520"/>
                </a:lnTo>
                <a:lnTo>
                  <a:pt x="255371" y="2459647"/>
                </a:lnTo>
                <a:lnTo>
                  <a:pt x="226275" y="2466898"/>
                </a:lnTo>
                <a:lnTo>
                  <a:pt x="201231" y="2485136"/>
                </a:lnTo>
                <a:lnTo>
                  <a:pt x="200075" y="2486380"/>
                </a:lnTo>
                <a:lnTo>
                  <a:pt x="199478" y="2488031"/>
                </a:lnTo>
                <a:lnTo>
                  <a:pt x="199618" y="2491409"/>
                </a:lnTo>
                <a:lnTo>
                  <a:pt x="200355" y="2492997"/>
                </a:lnTo>
                <a:lnTo>
                  <a:pt x="311162" y="2594013"/>
                </a:lnTo>
                <a:lnTo>
                  <a:pt x="312699" y="2594559"/>
                </a:lnTo>
                <a:lnTo>
                  <a:pt x="315937" y="2594559"/>
                </a:lnTo>
                <a:lnTo>
                  <a:pt x="338988" y="2551074"/>
                </a:lnTo>
                <a:lnTo>
                  <a:pt x="339839" y="2535402"/>
                </a:lnTo>
                <a:lnTo>
                  <a:pt x="338429" y="2523477"/>
                </a:lnTo>
                <a:lnTo>
                  <a:pt x="335267" y="2512060"/>
                </a:lnTo>
                <a:lnTo>
                  <a:pt x="330454" y="2501290"/>
                </a:lnTo>
                <a:lnTo>
                  <a:pt x="327113" y="2496108"/>
                </a:lnTo>
                <a:lnTo>
                  <a:pt x="327113" y="2536914"/>
                </a:lnTo>
                <a:lnTo>
                  <a:pt x="326656" y="2547569"/>
                </a:lnTo>
                <a:lnTo>
                  <a:pt x="324192" y="2558770"/>
                </a:lnTo>
                <a:lnTo>
                  <a:pt x="319811" y="2569337"/>
                </a:lnTo>
                <a:lnTo>
                  <a:pt x="313613" y="2579065"/>
                </a:lnTo>
                <a:lnTo>
                  <a:pt x="215125" y="2489263"/>
                </a:lnTo>
                <a:lnTo>
                  <a:pt x="236334" y="2476436"/>
                </a:lnTo>
                <a:lnTo>
                  <a:pt x="260172" y="2472144"/>
                </a:lnTo>
                <a:lnTo>
                  <a:pt x="284073" y="2476525"/>
                </a:lnTo>
                <a:lnTo>
                  <a:pt x="320979" y="2510663"/>
                </a:lnTo>
                <a:lnTo>
                  <a:pt x="327113" y="2536914"/>
                </a:lnTo>
                <a:lnTo>
                  <a:pt x="327113" y="2496108"/>
                </a:lnTo>
                <a:lnTo>
                  <a:pt x="324040" y="2491333"/>
                </a:lnTo>
                <a:lnTo>
                  <a:pt x="428802" y="2491333"/>
                </a:lnTo>
                <a:lnTo>
                  <a:pt x="446659" y="2494927"/>
                </a:lnTo>
                <a:lnTo>
                  <a:pt x="461251" y="2504706"/>
                </a:lnTo>
                <a:lnTo>
                  <a:pt x="471093" y="2519197"/>
                </a:lnTo>
                <a:lnTo>
                  <a:pt x="474700" y="2536914"/>
                </a:lnTo>
                <a:lnTo>
                  <a:pt x="474700" y="2902496"/>
                </a:lnTo>
                <a:lnTo>
                  <a:pt x="451218" y="2895384"/>
                </a:lnTo>
                <a:lnTo>
                  <a:pt x="450608" y="2895282"/>
                </a:lnTo>
                <a:lnTo>
                  <a:pt x="295770" y="2895282"/>
                </a:lnTo>
                <a:lnTo>
                  <a:pt x="76873" y="2670467"/>
                </a:lnTo>
                <a:lnTo>
                  <a:pt x="76136" y="2669984"/>
                </a:lnTo>
                <a:lnTo>
                  <a:pt x="62141" y="2660675"/>
                </a:lnTo>
                <a:lnTo>
                  <a:pt x="44970" y="2657398"/>
                </a:lnTo>
                <a:lnTo>
                  <a:pt x="27813" y="2660675"/>
                </a:lnTo>
                <a:lnTo>
                  <a:pt x="13068" y="2670467"/>
                </a:lnTo>
                <a:lnTo>
                  <a:pt x="3263" y="2685681"/>
                </a:lnTo>
                <a:lnTo>
                  <a:pt x="0" y="2702991"/>
                </a:lnTo>
                <a:lnTo>
                  <a:pt x="3302" y="2720327"/>
                </a:lnTo>
                <a:lnTo>
                  <a:pt x="13144" y="2735567"/>
                </a:lnTo>
                <a:lnTo>
                  <a:pt x="269405" y="2990570"/>
                </a:lnTo>
                <a:lnTo>
                  <a:pt x="269405" y="3116973"/>
                </a:lnTo>
                <a:lnTo>
                  <a:pt x="272249" y="3119818"/>
                </a:lnTo>
                <a:lnTo>
                  <a:pt x="482942" y="3119818"/>
                </a:lnTo>
                <a:lnTo>
                  <a:pt x="485787" y="3116973"/>
                </a:lnTo>
                <a:lnTo>
                  <a:pt x="485787" y="3107118"/>
                </a:lnTo>
                <a:lnTo>
                  <a:pt x="485787" y="3005163"/>
                </a:lnTo>
                <a:lnTo>
                  <a:pt x="674420" y="3059150"/>
                </a:lnTo>
                <a:lnTo>
                  <a:pt x="677976" y="3059646"/>
                </a:lnTo>
                <a:lnTo>
                  <a:pt x="688073" y="3059646"/>
                </a:lnTo>
                <a:lnTo>
                  <a:pt x="694575" y="3057944"/>
                </a:lnTo>
                <a:lnTo>
                  <a:pt x="700481" y="3054604"/>
                </a:lnTo>
                <a:lnTo>
                  <a:pt x="706996" y="3050044"/>
                </a:lnTo>
                <a:lnTo>
                  <a:pt x="709079" y="3047847"/>
                </a:lnTo>
                <a:lnTo>
                  <a:pt x="712406" y="3044355"/>
                </a:lnTo>
                <a:lnTo>
                  <a:pt x="716584" y="3037687"/>
                </a:lnTo>
                <a:lnTo>
                  <a:pt x="719416" y="3030182"/>
                </a:lnTo>
                <a:lnTo>
                  <a:pt x="722477" y="3018891"/>
                </a:lnTo>
                <a:lnTo>
                  <a:pt x="723582" y="3003029"/>
                </a:lnTo>
                <a:close/>
              </a:path>
              <a:path w="724534" h="5579745">
                <a:moveTo>
                  <a:pt x="723582" y="543382"/>
                </a:moveTo>
                <a:lnTo>
                  <a:pt x="718832" y="528777"/>
                </a:lnTo>
                <a:lnTo>
                  <a:pt x="710996" y="519366"/>
                </a:lnTo>
                <a:lnTo>
                  <a:pt x="710996" y="545007"/>
                </a:lnTo>
                <a:lnTo>
                  <a:pt x="710222" y="555917"/>
                </a:lnTo>
                <a:lnTo>
                  <a:pt x="705205" y="574382"/>
                </a:lnTo>
                <a:lnTo>
                  <a:pt x="700620" y="580301"/>
                </a:lnTo>
                <a:lnTo>
                  <a:pt x="688136" y="587362"/>
                </a:lnTo>
                <a:lnTo>
                  <a:pt x="681075" y="588200"/>
                </a:lnTo>
                <a:lnTo>
                  <a:pt x="531926" y="545515"/>
                </a:lnTo>
                <a:lnTo>
                  <a:pt x="493890" y="534631"/>
                </a:lnTo>
                <a:lnTo>
                  <a:pt x="473087" y="528688"/>
                </a:lnTo>
                <a:lnTo>
                  <a:pt x="473087" y="541883"/>
                </a:lnTo>
                <a:lnTo>
                  <a:pt x="473087" y="647471"/>
                </a:lnTo>
                <a:lnTo>
                  <a:pt x="282105" y="647471"/>
                </a:lnTo>
                <a:lnTo>
                  <a:pt x="282105" y="534631"/>
                </a:lnTo>
                <a:lnTo>
                  <a:pt x="447814" y="534631"/>
                </a:lnTo>
                <a:lnTo>
                  <a:pt x="448233" y="534771"/>
                </a:lnTo>
                <a:lnTo>
                  <a:pt x="473087" y="541883"/>
                </a:lnTo>
                <a:lnTo>
                  <a:pt x="473087" y="528688"/>
                </a:lnTo>
                <a:lnTo>
                  <a:pt x="453682" y="523125"/>
                </a:lnTo>
                <a:lnTo>
                  <a:pt x="452640" y="522376"/>
                </a:lnTo>
                <a:lnTo>
                  <a:pt x="451358" y="521931"/>
                </a:lnTo>
                <a:lnTo>
                  <a:pt x="278371" y="521931"/>
                </a:lnTo>
                <a:lnTo>
                  <a:pt x="22174" y="266979"/>
                </a:lnTo>
                <a:lnTo>
                  <a:pt x="15036" y="255930"/>
                </a:lnTo>
                <a:lnTo>
                  <a:pt x="12661" y="243332"/>
                </a:lnTo>
                <a:lnTo>
                  <a:pt x="15036" y="230733"/>
                </a:lnTo>
                <a:lnTo>
                  <a:pt x="22174" y="219671"/>
                </a:lnTo>
                <a:lnTo>
                  <a:pt x="32715" y="212661"/>
                </a:lnTo>
                <a:lnTo>
                  <a:pt x="44970" y="210337"/>
                </a:lnTo>
                <a:lnTo>
                  <a:pt x="57238" y="212661"/>
                </a:lnTo>
                <a:lnTo>
                  <a:pt x="67767" y="219671"/>
                </a:lnTo>
                <a:lnTo>
                  <a:pt x="289750" y="447649"/>
                </a:lnTo>
                <a:lnTo>
                  <a:pt x="291376" y="448335"/>
                </a:lnTo>
                <a:lnTo>
                  <a:pt x="449046" y="448335"/>
                </a:lnTo>
                <a:lnTo>
                  <a:pt x="691654" y="521982"/>
                </a:lnTo>
                <a:lnTo>
                  <a:pt x="701128" y="526948"/>
                </a:lnTo>
                <a:lnTo>
                  <a:pt x="707771" y="534987"/>
                </a:lnTo>
                <a:lnTo>
                  <a:pt x="710996" y="545007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790"/>
                </a:lnTo>
                <a:lnTo>
                  <a:pt x="487400" y="446709"/>
                </a:lnTo>
                <a:lnTo>
                  <a:pt x="487400" y="442849"/>
                </a:lnTo>
                <a:lnTo>
                  <a:pt x="487400" y="291261"/>
                </a:lnTo>
                <a:lnTo>
                  <a:pt x="704189" y="291261"/>
                </a:lnTo>
                <a:lnTo>
                  <a:pt x="707034" y="288417"/>
                </a:lnTo>
                <a:lnTo>
                  <a:pt x="707034" y="281393"/>
                </a:lnTo>
                <a:lnTo>
                  <a:pt x="704189" y="278561"/>
                </a:lnTo>
                <a:lnTo>
                  <a:pt x="487400" y="278561"/>
                </a:lnTo>
                <a:lnTo>
                  <a:pt x="487400" y="77266"/>
                </a:lnTo>
                <a:lnTo>
                  <a:pt x="470217" y="36080"/>
                </a:lnTo>
                <a:lnTo>
                  <a:pt x="428802" y="18986"/>
                </a:lnTo>
                <a:lnTo>
                  <a:pt x="312000" y="18986"/>
                </a:lnTo>
                <a:lnTo>
                  <a:pt x="300456" y="12496"/>
                </a:lnTo>
                <a:lnTo>
                  <a:pt x="285089" y="3860"/>
                </a:lnTo>
                <a:lnTo>
                  <a:pt x="255371" y="0"/>
                </a:lnTo>
                <a:lnTo>
                  <a:pt x="226275" y="7251"/>
                </a:lnTo>
                <a:lnTo>
                  <a:pt x="201231" y="25488"/>
                </a:lnTo>
                <a:lnTo>
                  <a:pt x="200075" y="26733"/>
                </a:lnTo>
                <a:lnTo>
                  <a:pt x="199478" y="28384"/>
                </a:lnTo>
                <a:lnTo>
                  <a:pt x="199618" y="31762"/>
                </a:lnTo>
                <a:lnTo>
                  <a:pt x="200355" y="33350"/>
                </a:lnTo>
                <a:lnTo>
                  <a:pt x="311162" y="134366"/>
                </a:lnTo>
                <a:lnTo>
                  <a:pt x="312699" y="134912"/>
                </a:lnTo>
                <a:lnTo>
                  <a:pt x="315937" y="134912"/>
                </a:lnTo>
                <a:lnTo>
                  <a:pt x="338988" y="91427"/>
                </a:lnTo>
                <a:lnTo>
                  <a:pt x="339839" y="75755"/>
                </a:lnTo>
                <a:lnTo>
                  <a:pt x="338429" y="63830"/>
                </a:lnTo>
                <a:lnTo>
                  <a:pt x="335267" y="52412"/>
                </a:lnTo>
                <a:lnTo>
                  <a:pt x="330454" y="41656"/>
                </a:lnTo>
                <a:lnTo>
                  <a:pt x="327113" y="36474"/>
                </a:lnTo>
                <a:lnTo>
                  <a:pt x="327113" y="77266"/>
                </a:lnTo>
                <a:lnTo>
                  <a:pt x="326656" y="87922"/>
                </a:lnTo>
                <a:lnTo>
                  <a:pt x="324192" y="99110"/>
                </a:lnTo>
                <a:lnTo>
                  <a:pt x="319811" y="109677"/>
                </a:lnTo>
                <a:lnTo>
                  <a:pt x="313613" y="119418"/>
                </a:lnTo>
                <a:lnTo>
                  <a:pt x="215125" y="29616"/>
                </a:lnTo>
                <a:lnTo>
                  <a:pt x="236334" y="16776"/>
                </a:lnTo>
                <a:lnTo>
                  <a:pt x="260172" y="12496"/>
                </a:lnTo>
                <a:lnTo>
                  <a:pt x="284073" y="16878"/>
                </a:lnTo>
                <a:lnTo>
                  <a:pt x="320979" y="51015"/>
                </a:lnTo>
                <a:lnTo>
                  <a:pt x="327113" y="77266"/>
                </a:lnTo>
                <a:lnTo>
                  <a:pt x="327113" y="36474"/>
                </a:lnTo>
                <a:lnTo>
                  <a:pt x="324040" y="31686"/>
                </a:lnTo>
                <a:lnTo>
                  <a:pt x="428802" y="31686"/>
                </a:lnTo>
                <a:lnTo>
                  <a:pt x="446659" y="35280"/>
                </a:lnTo>
                <a:lnTo>
                  <a:pt x="461251" y="45059"/>
                </a:lnTo>
                <a:lnTo>
                  <a:pt x="471093" y="59550"/>
                </a:lnTo>
                <a:lnTo>
                  <a:pt x="474700" y="77266"/>
                </a:lnTo>
                <a:lnTo>
                  <a:pt x="474700" y="442849"/>
                </a:lnTo>
                <a:lnTo>
                  <a:pt x="451218" y="435737"/>
                </a:lnTo>
                <a:lnTo>
                  <a:pt x="450608" y="435635"/>
                </a:lnTo>
                <a:lnTo>
                  <a:pt x="295770" y="435635"/>
                </a:lnTo>
                <a:lnTo>
                  <a:pt x="76873" y="210820"/>
                </a:lnTo>
                <a:lnTo>
                  <a:pt x="76136" y="210337"/>
                </a:lnTo>
                <a:lnTo>
                  <a:pt x="62141" y="201028"/>
                </a:lnTo>
                <a:lnTo>
                  <a:pt x="44970" y="197751"/>
                </a:lnTo>
                <a:lnTo>
                  <a:pt x="27813" y="201028"/>
                </a:lnTo>
                <a:lnTo>
                  <a:pt x="13068" y="210820"/>
                </a:lnTo>
                <a:lnTo>
                  <a:pt x="3263" y="226034"/>
                </a:lnTo>
                <a:lnTo>
                  <a:pt x="0" y="243344"/>
                </a:lnTo>
                <a:lnTo>
                  <a:pt x="3302" y="260680"/>
                </a:lnTo>
                <a:lnTo>
                  <a:pt x="13144" y="275920"/>
                </a:lnTo>
                <a:lnTo>
                  <a:pt x="269405" y="530923"/>
                </a:lnTo>
                <a:lnTo>
                  <a:pt x="269405" y="657326"/>
                </a:lnTo>
                <a:lnTo>
                  <a:pt x="272249" y="660171"/>
                </a:lnTo>
                <a:lnTo>
                  <a:pt x="482942" y="660171"/>
                </a:lnTo>
                <a:lnTo>
                  <a:pt x="485787" y="657326"/>
                </a:lnTo>
                <a:lnTo>
                  <a:pt x="485787" y="647471"/>
                </a:lnTo>
                <a:lnTo>
                  <a:pt x="485787" y="545515"/>
                </a:lnTo>
                <a:lnTo>
                  <a:pt x="674420" y="599503"/>
                </a:lnTo>
                <a:lnTo>
                  <a:pt x="677976" y="599998"/>
                </a:lnTo>
                <a:lnTo>
                  <a:pt x="688073" y="599998"/>
                </a:lnTo>
                <a:lnTo>
                  <a:pt x="694575" y="598297"/>
                </a:lnTo>
                <a:lnTo>
                  <a:pt x="700481" y="594956"/>
                </a:lnTo>
                <a:lnTo>
                  <a:pt x="706996" y="590397"/>
                </a:lnTo>
                <a:lnTo>
                  <a:pt x="709079" y="588200"/>
                </a:lnTo>
                <a:lnTo>
                  <a:pt x="712406" y="584708"/>
                </a:lnTo>
                <a:lnTo>
                  <a:pt x="716584" y="578027"/>
                </a:lnTo>
                <a:lnTo>
                  <a:pt x="719416" y="570534"/>
                </a:lnTo>
                <a:lnTo>
                  <a:pt x="722477" y="559244"/>
                </a:lnTo>
                <a:lnTo>
                  <a:pt x="723582" y="543382"/>
                </a:lnTo>
                <a:close/>
              </a:path>
              <a:path w="724534" h="5579745">
                <a:moveTo>
                  <a:pt x="723912" y="3932809"/>
                </a:moveTo>
                <a:lnTo>
                  <a:pt x="720661" y="3915499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12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38"/>
                </a:lnTo>
                <a:lnTo>
                  <a:pt x="678942" y="3899801"/>
                </a:lnTo>
                <a:lnTo>
                  <a:pt x="691210" y="3902138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01"/>
                </a:lnTo>
                <a:lnTo>
                  <a:pt x="696112" y="3890492"/>
                </a:lnTo>
                <a:lnTo>
                  <a:pt x="678942" y="3887228"/>
                </a:lnTo>
                <a:lnTo>
                  <a:pt x="661784" y="3890492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14"/>
                </a:lnTo>
                <a:lnTo>
                  <a:pt x="262674" y="3734524"/>
                </a:lnTo>
                <a:lnTo>
                  <a:pt x="277266" y="3724745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20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28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412750" y="3823843"/>
                </a:lnTo>
                <a:lnTo>
                  <a:pt x="429145" y="3808895"/>
                </a:lnTo>
                <a:lnTo>
                  <a:pt x="523557" y="3722827"/>
                </a:lnTo>
                <a:lnTo>
                  <a:pt x="524294" y="3721239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54"/>
                </a:lnTo>
                <a:lnTo>
                  <a:pt x="399732" y="3788587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17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53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16"/>
                </a:lnTo>
                <a:lnTo>
                  <a:pt x="468553" y="3689464"/>
                </a:lnTo>
                <a:lnTo>
                  <a:pt x="438835" y="3693337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48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19"/>
                </a:lnTo>
                <a:lnTo>
                  <a:pt x="5092" y="4218254"/>
                </a:lnTo>
                <a:lnTo>
                  <a:pt x="330" y="4232846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44"/>
                </a:lnTo>
                <a:lnTo>
                  <a:pt x="723912" y="3932809"/>
                </a:lnTo>
                <a:close/>
              </a:path>
              <a:path w="724534" h="5579745">
                <a:moveTo>
                  <a:pt x="723912" y="1473161"/>
                </a:moveTo>
                <a:lnTo>
                  <a:pt x="720661" y="1455851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47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04"/>
                </a:lnTo>
                <a:lnTo>
                  <a:pt x="22783" y="1756765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54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54"/>
                </a:lnTo>
                <a:lnTo>
                  <a:pt x="696112" y="1430845"/>
                </a:lnTo>
                <a:lnTo>
                  <a:pt x="678942" y="1427581"/>
                </a:lnTo>
                <a:lnTo>
                  <a:pt x="661784" y="1430845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67"/>
                </a:lnTo>
                <a:lnTo>
                  <a:pt x="262674" y="1274876"/>
                </a:lnTo>
                <a:lnTo>
                  <a:pt x="277266" y="1265097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73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44"/>
                </a:lnTo>
                <a:lnTo>
                  <a:pt x="405028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412750" y="1364195"/>
                </a:lnTo>
                <a:lnTo>
                  <a:pt x="429145" y="1349248"/>
                </a:lnTo>
                <a:lnTo>
                  <a:pt x="523557" y="1263180"/>
                </a:lnTo>
                <a:lnTo>
                  <a:pt x="524294" y="1261592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33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68"/>
                </a:lnTo>
                <a:lnTo>
                  <a:pt x="468553" y="1229817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01"/>
                </a:lnTo>
                <a:lnTo>
                  <a:pt x="253695" y="1265910"/>
                </a:lnTo>
                <a:lnTo>
                  <a:pt x="241122" y="1284427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72"/>
                </a:lnTo>
                <a:lnTo>
                  <a:pt x="5092" y="1758607"/>
                </a:lnTo>
                <a:lnTo>
                  <a:pt x="330" y="1773199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497"/>
                </a:lnTo>
                <a:lnTo>
                  <a:pt x="723912" y="14731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234892" y="2143353"/>
            <a:ext cx="457200" cy="4499610"/>
          </a:xfrm>
          <a:custGeom>
            <a:avLst/>
            <a:gdLst/>
            <a:ahLst/>
            <a:cxnLst/>
            <a:rect l="l" t="t" r="r" b="b"/>
            <a:pathLst>
              <a:path w="457200" h="4499609">
                <a:moveTo>
                  <a:pt x="457098" y="4384903"/>
                </a:move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098" y="4499407"/>
                </a:lnTo>
                <a:lnTo>
                  <a:pt x="457098" y="4485627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57098" y="4401528"/>
                </a:lnTo>
                <a:lnTo>
                  <a:pt x="457098" y="4384903"/>
                </a:lnTo>
                <a:close/>
              </a:path>
              <a:path w="457200" h="4499609">
                <a:moveTo>
                  <a:pt x="457098" y="2921241"/>
                </a:moveTo>
                <a:lnTo>
                  <a:pt x="174028" y="3161665"/>
                </a:lnTo>
                <a:lnTo>
                  <a:pt x="164084" y="3177159"/>
                </a:lnTo>
                <a:lnTo>
                  <a:pt x="160769" y="3194774"/>
                </a:lnTo>
                <a:lnTo>
                  <a:pt x="164084" y="3212401"/>
                </a:lnTo>
                <a:lnTo>
                  <a:pt x="197358" y="3240722"/>
                </a:lnTo>
                <a:lnTo>
                  <a:pt x="206375" y="3241624"/>
                </a:lnTo>
                <a:lnTo>
                  <a:pt x="215404" y="3240722"/>
                </a:lnTo>
                <a:lnTo>
                  <a:pt x="457098" y="2966326"/>
                </a:lnTo>
                <a:lnTo>
                  <a:pt x="457098" y="2946501"/>
                </a:lnTo>
                <a:lnTo>
                  <a:pt x="229603" y="3219031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31"/>
                </a:lnTo>
                <a:lnTo>
                  <a:pt x="175856" y="3207702"/>
                </a:lnTo>
                <a:lnTo>
                  <a:pt x="173380" y="3194824"/>
                </a:lnTo>
                <a:lnTo>
                  <a:pt x="175666" y="3182035"/>
                </a:lnTo>
                <a:lnTo>
                  <a:pt x="182702" y="3170923"/>
                </a:lnTo>
                <a:lnTo>
                  <a:pt x="457098" y="2937878"/>
                </a:lnTo>
                <a:lnTo>
                  <a:pt x="457098" y="2921241"/>
                </a:lnTo>
                <a:close/>
              </a:path>
              <a:path w="457200" h="4499609">
                <a:moveTo>
                  <a:pt x="457098" y="1867154"/>
                </a:move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098" y="1981669"/>
                </a:lnTo>
                <a:lnTo>
                  <a:pt x="457098" y="1967890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57098" y="1883791"/>
                </a:lnTo>
                <a:lnTo>
                  <a:pt x="457098" y="1867154"/>
                </a:lnTo>
                <a:close/>
              </a:path>
              <a:path w="457200" h="4499609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4499609">
                <a:moveTo>
                  <a:pt x="457111" y="4100855"/>
                </a:move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24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608" y="3935095"/>
                </a:lnTo>
                <a:lnTo>
                  <a:pt x="297827" y="3968458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58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608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71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457111" y="4173931"/>
                </a:lnTo>
                <a:lnTo>
                  <a:pt x="457111" y="4154132"/>
                </a:lnTo>
                <a:lnTo>
                  <a:pt x="352044" y="4028275"/>
                </a:lnTo>
                <a:lnTo>
                  <a:pt x="457111" y="4117505"/>
                </a:lnTo>
                <a:lnTo>
                  <a:pt x="457111" y="4100855"/>
                </a:lnTo>
                <a:close/>
              </a:path>
              <a:path w="457200" h="4499609">
                <a:moveTo>
                  <a:pt x="457111" y="2519832"/>
                </a:moveTo>
                <a:lnTo>
                  <a:pt x="402615" y="2526995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73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68" y="2752750"/>
                </a:lnTo>
                <a:lnTo>
                  <a:pt x="321068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21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68" y="2769400"/>
                </a:lnTo>
                <a:lnTo>
                  <a:pt x="321068" y="2752750"/>
                </a:lnTo>
                <a:lnTo>
                  <a:pt x="13246" y="3014205"/>
                </a:lnTo>
                <a:lnTo>
                  <a:pt x="3302" y="3029674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37"/>
                </a:lnTo>
                <a:lnTo>
                  <a:pt x="63195" y="3090557"/>
                </a:lnTo>
                <a:lnTo>
                  <a:pt x="71132" y="3086138"/>
                </a:lnTo>
                <a:lnTo>
                  <a:pt x="77000" y="3081121"/>
                </a:lnTo>
                <a:lnTo>
                  <a:pt x="78270" y="3080042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57111" y="2750972"/>
                </a:lnTo>
                <a:lnTo>
                  <a:pt x="457111" y="2740368"/>
                </a:lnTo>
                <a:lnTo>
                  <a:pt x="457111" y="2738259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20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09"/>
                </a:lnTo>
                <a:lnTo>
                  <a:pt x="407543" y="2538692"/>
                </a:lnTo>
                <a:lnTo>
                  <a:pt x="447027" y="2530437"/>
                </a:lnTo>
                <a:lnTo>
                  <a:pt x="457111" y="2532545"/>
                </a:lnTo>
                <a:lnTo>
                  <a:pt x="457111" y="2530437"/>
                </a:lnTo>
                <a:lnTo>
                  <a:pt x="457111" y="2519832"/>
                </a:lnTo>
                <a:close/>
              </a:path>
              <a:path w="457200" h="4499609">
                <a:moveTo>
                  <a:pt x="457111" y="1583118"/>
                </a:moveTo>
                <a:lnTo>
                  <a:pt x="371640" y="1510525"/>
                </a:lnTo>
                <a:lnTo>
                  <a:pt x="320281" y="1466900"/>
                </a:lnTo>
                <a:lnTo>
                  <a:pt x="308940" y="1457261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24" y="1399362"/>
                </a:lnTo>
                <a:lnTo>
                  <a:pt x="340296" y="1376527"/>
                </a:lnTo>
                <a:lnTo>
                  <a:pt x="331304" y="1330769"/>
                </a:lnTo>
                <a:lnTo>
                  <a:pt x="327596" y="1325118"/>
                </a:lnTo>
                <a:lnTo>
                  <a:pt x="327596" y="1376527"/>
                </a:lnTo>
                <a:lnTo>
                  <a:pt x="319608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493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27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62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608" y="1335709"/>
                </a:lnTo>
                <a:lnTo>
                  <a:pt x="327596" y="1376527"/>
                </a:lnTo>
                <a:lnTo>
                  <a:pt x="327596" y="1325118"/>
                </a:lnTo>
                <a:lnTo>
                  <a:pt x="306793" y="1293368"/>
                </a:lnTo>
                <a:lnTo>
                  <a:pt x="275437" y="1271562"/>
                </a:lnTo>
                <a:lnTo>
                  <a:pt x="270484" y="1268133"/>
                </a:lnTo>
                <a:lnTo>
                  <a:pt x="226072" y="1258862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69"/>
                </a:lnTo>
                <a:lnTo>
                  <a:pt x="111848" y="1376527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193"/>
                </a:lnTo>
                <a:lnTo>
                  <a:pt x="246392" y="1492326"/>
                </a:lnTo>
                <a:lnTo>
                  <a:pt x="265557" y="1486928"/>
                </a:lnTo>
                <a:lnTo>
                  <a:pt x="276745" y="1481493"/>
                </a:lnTo>
                <a:lnTo>
                  <a:pt x="283222" y="1478356"/>
                </a:lnTo>
                <a:lnTo>
                  <a:pt x="299097" y="1466900"/>
                </a:lnTo>
                <a:lnTo>
                  <a:pt x="457111" y="1656194"/>
                </a:lnTo>
                <a:lnTo>
                  <a:pt x="457111" y="1636395"/>
                </a:lnTo>
                <a:lnTo>
                  <a:pt x="352044" y="1510525"/>
                </a:lnTo>
                <a:lnTo>
                  <a:pt x="457111" y="1599768"/>
                </a:lnTo>
                <a:lnTo>
                  <a:pt x="457111" y="1583118"/>
                </a:lnTo>
                <a:close/>
              </a:path>
              <a:path w="457200" h="4499609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70140" y="2294203"/>
            <a:ext cx="724535" cy="4349750"/>
          </a:xfrm>
          <a:custGeom>
            <a:avLst/>
            <a:gdLst/>
            <a:ahLst/>
            <a:cxnLst/>
            <a:rect l="l" t="t" r="r" b="b"/>
            <a:pathLst>
              <a:path w="724535" h="4349750">
                <a:moveTo>
                  <a:pt x="723582" y="4232859"/>
                </a:moveTo>
                <a:lnTo>
                  <a:pt x="718820" y="4218254"/>
                </a:lnTo>
                <a:lnTo>
                  <a:pt x="710996" y="4208843"/>
                </a:lnTo>
                <a:lnTo>
                  <a:pt x="710996" y="4234485"/>
                </a:lnTo>
                <a:lnTo>
                  <a:pt x="710222" y="4245394"/>
                </a:lnTo>
                <a:lnTo>
                  <a:pt x="705205" y="4263860"/>
                </a:lnTo>
                <a:lnTo>
                  <a:pt x="700620" y="4269778"/>
                </a:lnTo>
                <a:lnTo>
                  <a:pt x="688136" y="4276839"/>
                </a:lnTo>
                <a:lnTo>
                  <a:pt x="681075" y="4277677"/>
                </a:lnTo>
                <a:lnTo>
                  <a:pt x="531926" y="4234993"/>
                </a:lnTo>
                <a:lnTo>
                  <a:pt x="493890" y="4224109"/>
                </a:lnTo>
                <a:lnTo>
                  <a:pt x="473087" y="4218165"/>
                </a:lnTo>
                <a:lnTo>
                  <a:pt x="473087" y="4231360"/>
                </a:lnTo>
                <a:lnTo>
                  <a:pt x="473087" y="4336948"/>
                </a:lnTo>
                <a:lnTo>
                  <a:pt x="282105" y="4336948"/>
                </a:lnTo>
                <a:lnTo>
                  <a:pt x="282105" y="4224109"/>
                </a:lnTo>
                <a:lnTo>
                  <a:pt x="447814" y="4224109"/>
                </a:lnTo>
                <a:lnTo>
                  <a:pt x="448233" y="4224248"/>
                </a:lnTo>
                <a:lnTo>
                  <a:pt x="473087" y="4231360"/>
                </a:lnTo>
                <a:lnTo>
                  <a:pt x="473087" y="4218165"/>
                </a:lnTo>
                <a:lnTo>
                  <a:pt x="453682" y="4212602"/>
                </a:lnTo>
                <a:lnTo>
                  <a:pt x="452640" y="4211853"/>
                </a:lnTo>
                <a:lnTo>
                  <a:pt x="451358" y="4211409"/>
                </a:lnTo>
                <a:lnTo>
                  <a:pt x="278371" y="4211409"/>
                </a:lnTo>
                <a:lnTo>
                  <a:pt x="22174" y="3956456"/>
                </a:lnTo>
                <a:lnTo>
                  <a:pt x="15036" y="3945407"/>
                </a:lnTo>
                <a:lnTo>
                  <a:pt x="12661" y="3932809"/>
                </a:lnTo>
                <a:lnTo>
                  <a:pt x="15036" y="3920210"/>
                </a:lnTo>
                <a:lnTo>
                  <a:pt x="22174" y="3909149"/>
                </a:lnTo>
                <a:lnTo>
                  <a:pt x="32715" y="3902138"/>
                </a:lnTo>
                <a:lnTo>
                  <a:pt x="44970" y="3899814"/>
                </a:lnTo>
                <a:lnTo>
                  <a:pt x="57226" y="3902138"/>
                </a:lnTo>
                <a:lnTo>
                  <a:pt x="67767" y="3909149"/>
                </a:lnTo>
                <a:lnTo>
                  <a:pt x="289750" y="4137126"/>
                </a:lnTo>
                <a:lnTo>
                  <a:pt x="291376" y="4137812"/>
                </a:lnTo>
                <a:lnTo>
                  <a:pt x="449046" y="4137812"/>
                </a:lnTo>
                <a:lnTo>
                  <a:pt x="691654" y="4211459"/>
                </a:lnTo>
                <a:lnTo>
                  <a:pt x="701128" y="4216425"/>
                </a:lnTo>
                <a:lnTo>
                  <a:pt x="707758" y="4224464"/>
                </a:lnTo>
                <a:lnTo>
                  <a:pt x="710996" y="4234485"/>
                </a:lnTo>
                <a:lnTo>
                  <a:pt x="710996" y="4208843"/>
                </a:lnTo>
                <a:lnTo>
                  <a:pt x="709079" y="4206532"/>
                </a:lnTo>
                <a:lnTo>
                  <a:pt x="695236" y="4199267"/>
                </a:lnTo>
                <a:lnTo>
                  <a:pt x="487400" y="4136186"/>
                </a:lnTo>
                <a:lnTo>
                  <a:pt x="487400" y="4132326"/>
                </a:lnTo>
                <a:lnTo>
                  <a:pt x="487400" y="3980738"/>
                </a:lnTo>
                <a:lnTo>
                  <a:pt x="704189" y="3980738"/>
                </a:lnTo>
                <a:lnTo>
                  <a:pt x="707034" y="3977894"/>
                </a:lnTo>
                <a:lnTo>
                  <a:pt x="707034" y="3970871"/>
                </a:lnTo>
                <a:lnTo>
                  <a:pt x="704189" y="3968038"/>
                </a:lnTo>
                <a:lnTo>
                  <a:pt x="487400" y="3968038"/>
                </a:lnTo>
                <a:lnTo>
                  <a:pt x="487400" y="3766743"/>
                </a:lnTo>
                <a:lnTo>
                  <a:pt x="470217" y="3725557"/>
                </a:lnTo>
                <a:lnTo>
                  <a:pt x="428802" y="3708463"/>
                </a:lnTo>
                <a:lnTo>
                  <a:pt x="312000" y="3708463"/>
                </a:lnTo>
                <a:lnTo>
                  <a:pt x="300443" y="3701973"/>
                </a:lnTo>
                <a:lnTo>
                  <a:pt x="285089" y="3693337"/>
                </a:lnTo>
                <a:lnTo>
                  <a:pt x="255358" y="3689477"/>
                </a:lnTo>
                <a:lnTo>
                  <a:pt x="226263" y="3696728"/>
                </a:lnTo>
                <a:lnTo>
                  <a:pt x="201231" y="3714966"/>
                </a:lnTo>
                <a:lnTo>
                  <a:pt x="200075" y="3716210"/>
                </a:lnTo>
                <a:lnTo>
                  <a:pt x="199478" y="3717861"/>
                </a:lnTo>
                <a:lnTo>
                  <a:pt x="199618" y="3721239"/>
                </a:lnTo>
                <a:lnTo>
                  <a:pt x="200367" y="3722827"/>
                </a:lnTo>
                <a:lnTo>
                  <a:pt x="311162" y="3823843"/>
                </a:lnTo>
                <a:lnTo>
                  <a:pt x="312699" y="3824389"/>
                </a:lnTo>
                <a:lnTo>
                  <a:pt x="315937" y="3824389"/>
                </a:lnTo>
                <a:lnTo>
                  <a:pt x="317639" y="3823690"/>
                </a:lnTo>
                <a:lnTo>
                  <a:pt x="318897" y="3822331"/>
                </a:lnTo>
                <a:lnTo>
                  <a:pt x="328383" y="3809809"/>
                </a:lnTo>
                <a:lnTo>
                  <a:pt x="328815" y="3808895"/>
                </a:lnTo>
                <a:lnTo>
                  <a:pt x="335114" y="3795877"/>
                </a:lnTo>
                <a:lnTo>
                  <a:pt x="338975" y="3780904"/>
                </a:lnTo>
                <a:lnTo>
                  <a:pt x="339839" y="3765232"/>
                </a:lnTo>
                <a:lnTo>
                  <a:pt x="338416" y="3753307"/>
                </a:lnTo>
                <a:lnTo>
                  <a:pt x="335267" y="3741890"/>
                </a:lnTo>
                <a:lnTo>
                  <a:pt x="330441" y="3731133"/>
                </a:lnTo>
                <a:lnTo>
                  <a:pt x="327113" y="3725951"/>
                </a:lnTo>
                <a:lnTo>
                  <a:pt x="327113" y="3766743"/>
                </a:lnTo>
                <a:lnTo>
                  <a:pt x="326656" y="3777399"/>
                </a:lnTo>
                <a:lnTo>
                  <a:pt x="324180" y="3788587"/>
                </a:lnTo>
                <a:lnTo>
                  <a:pt x="319811" y="3799154"/>
                </a:lnTo>
                <a:lnTo>
                  <a:pt x="313613" y="3808895"/>
                </a:lnTo>
                <a:lnTo>
                  <a:pt x="215125" y="3719093"/>
                </a:lnTo>
                <a:lnTo>
                  <a:pt x="236334" y="3706253"/>
                </a:lnTo>
                <a:lnTo>
                  <a:pt x="260172" y="3701973"/>
                </a:lnTo>
                <a:lnTo>
                  <a:pt x="284060" y="3706355"/>
                </a:lnTo>
                <a:lnTo>
                  <a:pt x="320979" y="3740493"/>
                </a:lnTo>
                <a:lnTo>
                  <a:pt x="327113" y="3766743"/>
                </a:lnTo>
                <a:lnTo>
                  <a:pt x="327113" y="3725951"/>
                </a:lnTo>
                <a:lnTo>
                  <a:pt x="324040" y="3721163"/>
                </a:lnTo>
                <a:lnTo>
                  <a:pt x="428802" y="3721163"/>
                </a:lnTo>
                <a:lnTo>
                  <a:pt x="446646" y="3724757"/>
                </a:lnTo>
                <a:lnTo>
                  <a:pt x="461238" y="3734536"/>
                </a:lnTo>
                <a:lnTo>
                  <a:pt x="471093" y="3749027"/>
                </a:lnTo>
                <a:lnTo>
                  <a:pt x="474700" y="3766743"/>
                </a:lnTo>
                <a:lnTo>
                  <a:pt x="474700" y="4132326"/>
                </a:lnTo>
                <a:lnTo>
                  <a:pt x="451218" y="4125214"/>
                </a:lnTo>
                <a:lnTo>
                  <a:pt x="450608" y="4125112"/>
                </a:lnTo>
                <a:lnTo>
                  <a:pt x="295770" y="4125112"/>
                </a:lnTo>
                <a:lnTo>
                  <a:pt x="76873" y="3900297"/>
                </a:lnTo>
                <a:lnTo>
                  <a:pt x="76136" y="3899814"/>
                </a:lnTo>
                <a:lnTo>
                  <a:pt x="62128" y="3890505"/>
                </a:lnTo>
                <a:lnTo>
                  <a:pt x="44970" y="3887228"/>
                </a:lnTo>
                <a:lnTo>
                  <a:pt x="27813" y="3890505"/>
                </a:lnTo>
                <a:lnTo>
                  <a:pt x="13068" y="3900297"/>
                </a:lnTo>
                <a:lnTo>
                  <a:pt x="3263" y="3915511"/>
                </a:lnTo>
                <a:lnTo>
                  <a:pt x="0" y="3932821"/>
                </a:lnTo>
                <a:lnTo>
                  <a:pt x="3289" y="3950157"/>
                </a:lnTo>
                <a:lnTo>
                  <a:pt x="13144" y="3965397"/>
                </a:lnTo>
                <a:lnTo>
                  <a:pt x="269405" y="4220400"/>
                </a:lnTo>
                <a:lnTo>
                  <a:pt x="269405" y="4346803"/>
                </a:lnTo>
                <a:lnTo>
                  <a:pt x="272249" y="4349648"/>
                </a:lnTo>
                <a:lnTo>
                  <a:pt x="482942" y="4349648"/>
                </a:lnTo>
                <a:lnTo>
                  <a:pt x="485787" y="4346803"/>
                </a:lnTo>
                <a:lnTo>
                  <a:pt x="485787" y="4336948"/>
                </a:lnTo>
                <a:lnTo>
                  <a:pt x="485787" y="4234993"/>
                </a:lnTo>
                <a:lnTo>
                  <a:pt x="674420" y="4288980"/>
                </a:lnTo>
                <a:lnTo>
                  <a:pt x="677976" y="4289476"/>
                </a:lnTo>
                <a:lnTo>
                  <a:pt x="688073" y="4289476"/>
                </a:lnTo>
                <a:lnTo>
                  <a:pt x="694575" y="4287774"/>
                </a:lnTo>
                <a:lnTo>
                  <a:pt x="700481" y="4284434"/>
                </a:lnTo>
                <a:lnTo>
                  <a:pt x="706996" y="4279874"/>
                </a:lnTo>
                <a:lnTo>
                  <a:pt x="709079" y="4277677"/>
                </a:lnTo>
                <a:lnTo>
                  <a:pt x="712393" y="4274185"/>
                </a:lnTo>
                <a:lnTo>
                  <a:pt x="716572" y="4267505"/>
                </a:lnTo>
                <a:lnTo>
                  <a:pt x="719416" y="4260012"/>
                </a:lnTo>
                <a:lnTo>
                  <a:pt x="722477" y="4248721"/>
                </a:lnTo>
                <a:lnTo>
                  <a:pt x="723582" y="4232859"/>
                </a:lnTo>
                <a:close/>
              </a:path>
              <a:path w="724535" h="4349750">
                <a:moveTo>
                  <a:pt x="723582" y="1773212"/>
                </a:moveTo>
                <a:lnTo>
                  <a:pt x="718820" y="1758607"/>
                </a:lnTo>
                <a:lnTo>
                  <a:pt x="710996" y="1749196"/>
                </a:lnTo>
                <a:lnTo>
                  <a:pt x="710996" y="1774837"/>
                </a:lnTo>
                <a:lnTo>
                  <a:pt x="710222" y="1785747"/>
                </a:lnTo>
                <a:lnTo>
                  <a:pt x="705205" y="1804212"/>
                </a:lnTo>
                <a:lnTo>
                  <a:pt x="700620" y="1810131"/>
                </a:lnTo>
                <a:lnTo>
                  <a:pt x="688136" y="1817192"/>
                </a:lnTo>
                <a:lnTo>
                  <a:pt x="681075" y="1818030"/>
                </a:lnTo>
                <a:lnTo>
                  <a:pt x="531926" y="1775345"/>
                </a:lnTo>
                <a:lnTo>
                  <a:pt x="493890" y="1764461"/>
                </a:lnTo>
                <a:lnTo>
                  <a:pt x="473087" y="1758518"/>
                </a:lnTo>
                <a:lnTo>
                  <a:pt x="473087" y="1771713"/>
                </a:lnTo>
                <a:lnTo>
                  <a:pt x="473087" y="1877301"/>
                </a:lnTo>
                <a:lnTo>
                  <a:pt x="282105" y="1877301"/>
                </a:lnTo>
                <a:lnTo>
                  <a:pt x="282105" y="1764461"/>
                </a:lnTo>
                <a:lnTo>
                  <a:pt x="447814" y="1764461"/>
                </a:lnTo>
                <a:lnTo>
                  <a:pt x="448233" y="1764601"/>
                </a:lnTo>
                <a:lnTo>
                  <a:pt x="473087" y="1771713"/>
                </a:lnTo>
                <a:lnTo>
                  <a:pt x="473087" y="1758518"/>
                </a:lnTo>
                <a:lnTo>
                  <a:pt x="453682" y="1752955"/>
                </a:lnTo>
                <a:lnTo>
                  <a:pt x="452640" y="1752206"/>
                </a:lnTo>
                <a:lnTo>
                  <a:pt x="451358" y="1751761"/>
                </a:lnTo>
                <a:lnTo>
                  <a:pt x="278371" y="1751761"/>
                </a:lnTo>
                <a:lnTo>
                  <a:pt x="22174" y="1496822"/>
                </a:lnTo>
                <a:lnTo>
                  <a:pt x="15036" y="1485760"/>
                </a:lnTo>
                <a:lnTo>
                  <a:pt x="12661" y="1473161"/>
                </a:lnTo>
                <a:lnTo>
                  <a:pt x="15036" y="1460563"/>
                </a:lnTo>
                <a:lnTo>
                  <a:pt x="22174" y="1449501"/>
                </a:lnTo>
                <a:lnTo>
                  <a:pt x="32715" y="1442491"/>
                </a:lnTo>
                <a:lnTo>
                  <a:pt x="44970" y="1440154"/>
                </a:lnTo>
                <a:lnTo>
                  <a:pt x="57226" y="1442491"/>
                </a:lnTo>
                <a:lnTo>
                  <a:pt x="67767" y="1449501"/>
                </a:lnTo>
                <a:lnTo>
                  <a:pt x="289750" y="1677479"/>
                </a:lnTo>
                <a:lnTo>
                  <a:pt x="291376" y="1678165"/>
                </a:lnTo>
                <a:lnTo>
                  <a:pt x="449046" y="1678165"/>
                </a:lnTo>
                <a:lnTo>
                  <a:pt x="691654" y="1751812"/>
                </a:lnTo>
                <a:lnTo>
                  <a:pt x="701128" y="1756778"/>
                </a:lnTo>
                <a:lnTo>
                  <a:pt x="707758" y="1764817"/>
                </a:lnTo>
                <a:lnTo>
                  <a:pt x="710996" y="1774837"/>
                </a:lnTo>
                <a:lnTo>
                  <a:pt x="710996" y="1749196"/>
                </a:lnTo>
                <a:lnTo>
                  <a:pt x="709079" y="1746885"/>
                </a:lnTo>
                <a:lnTo>
                  <a:pt x="695236" y="1739620"/>
                </a:lnTo>
                <a:lnTo>
                  <a:pt x="487400" y="1676539"/>
                </a:lnTo>
                <a:lnTo>
                  <a:pt x="487400" y="1672678"/>
                </a:lnTo>
                <a:lnTo>
                  <a:pt x="487400" y="1521091"/>
                </a:lnTo>
                <a:lnTo>
                  <a:pt x="704189" y="1521091"/>
                </a:lnTo>
                <a:lnTo>
                  <a:pt x="707034" y="1518246"/>
                </a:lnTo>
                <a:lnTo>
                  <a:pt x="707034" y="1511223"/>
                </a:lnTo>
                <a:lnTo>
                  <a:pt x="704189" y="1508391"/>
                </a:lnTo>
                <a:lnTo>
                  <a:pt x="487400" y="1508391"/>
                </a:lnTo>
                <a:lnTo>
                  <a:pt x="487400" y="1307096"/>
                </a:lnTo>
                <a:lnTo>
                  <a:pt x="470217" y="1265910"/>
                </a:lnTo>
                <a:lnTo>
                  <a:pt x="428802" y="1248816"/>
                </a:lnTo>
                <a:lnTo>
                  <a:pt x="312000" y="1248816"/>
                </a:lnTo>
                <a:lnTo>
                  <a:pt x="300443" y="1242326"/>
                </a:lnTo>
                <a:lnTo>
                  <a:pt x="285089" y="1233690"/>
                </a:lnTo>
                <a:lnTo>
                  <a:pt x="255358" y="1229829"/>
                </a:lnTo>
                <a:lnTo>
                  <a:pt x="226263" y="1237081"/>
                </a:lnTo>
                <a:lnTo>
                  <a:pt x="201231" y="1255318"/>
                </a:lnTo>
                <a:lnTo>
                  <a:pt x="200075" y="1256563"/>
                </a:lnTo>
                <a:lnTo>
                  <a:pt x="199478" y="1258214"/>
                </a:lnTo>
                <a:lnTo>
                  <a:pt x="199618" y="1261592"/>
                </a:lnTo>
                <a:lnTo>
                  <a:pt x="200367" y="1263180"/>
                </a:lnTo>
                <a:lnTo>
                  <a:pt x="311162" y="1364195"/>
                </a:lnTo>
                <a:lnTo>
                  <a:pt x="312699" y="1364742"/>
                </a:lnTo>
                <a:lnTo>
                  <a:pt x="315937" y="1364742"/>
                </a:lnTo>
                <a:lnTo>
                  <a:pt x="317639" y="1364043"/>
                </a:lnTo>
                <a:lnTo>
                  <a:pt x="318897" y="1362684"/>
                </a:lnTo>
                <a:lnTo>
                  <a:pt x="328383" y="1350149"/>
                </a:lnTo>
                <a:lnTo>
                  <a:pt x="328815" y="1349248"/>
                </a:lnTo>
                <a:lnTo>
                  <a:pt x="335114" y="1336230"/>
                </a:lnTo>
                <a:lnTo>
                  <a:pt x="338975" y="1321257"/>
                </a:lnTo>
                <a:lnTo>
                  <a:pt x="339839" y="1305585"/>
                </a:lnTo>
                <a:lnTo>
                  <a:pt x="338416" y="1293660"/>
                </a:lnTo>
                <a:lnTo>
                  <a:pt x="335267" y="1282242"/>
                </a:lnTo>
                <a:lnTo>
                  <a:pt x="330441" y="1271485"/>
                </a:lnTo>
                <a:lnTo>
                  <a:pt x="327113" y="1266304"/>
                </a:lnTo>
                <a:lnTo>
                  <a:pt x="327113" y="1307096"/>
                </a:lnTo>
                <a:lnTo>
                  <a:pt x="326656" y="1317752"/>
                </a:lnTo>
                <a:lnTo>
                  <a:pt x="324180" y="1328940"/>
                </a:lnTo>
                <a:lnTo>
                  <a:pt x="319811" y="1339507"/>
                </a:lnTo>
                <a:lnTo>
                  <a:pt x="313613" y="1349248"/>
                </a:lnTo>
                <a:lnTo>
                  <a:pt x="215125" y="1259446"/>
                </a:lnTo>
                <a:lnTo>
                  <a:pt x="236334" y="1246606"/>
                </a:lnTo>
                <a:lnTo>
                  <a:pt x="260172" y="1242326"/>
                </a:lnTo>
                <a:lnTo>
                  <a:pt x="284060" y="1246708"/>
                </a:lnTo>
                <a:lnTo>
                  <a:pt x="320979" y="1280845"/>
                </a:lnTo>
                <a:lnTo>
                  <a:pt x="327113" y="1307096"/>
                </a:lnTo>
                <a:lnTo>
                  <a:pt x="327113" y="1266304"/>
                </a:lnTo>
                <a:lnTo>
                  <a:pt x="324040" y="1261516"/>
                </a:lnTo>
                <a:lnTo>
                  <a:pt x="428802" y="1261516"/>
                </a:lnTo>
                <a:lnTo>
                  <a:pt x="446646" y="1265110"/>
                </a:lnTo>
                <a:lnTo>
                  <a:pt x="461238" y="1274889"/>
                </a:lnTo>
                <a:lnTo>
                  <a:pt x="471093" y="1289380"/>
                </a:lnTo>
                <a:lnTo>
                  <a:pt x="474700" y="1307096"/>
                </a:lnTo>
                <a:lnTo>
                  <a:pt x="474700" y="1672678"/>
                </a:lnTo>
                <a:lnTo>
                  <a:pt x="451218" y="1665566"/>
                </a:lnTo>
                <a:lnTo>
                  <a:pt x="450608" y="1665465"/>
                </a:lnTo>
                <a:lnTo>
                  <a:pt x="295770" y="1665465"/>
                </a:lnTo>
                <a:lnTo>
                  <a:pt x="76873" y="1440649"/>
                </a:lnTo>
                <a:lnTo>
                  <a:pt x="76136" y="1440154"/>
                </a:lnTo>
                <a:lnTo>
                  <a:pt x="62128" y="1430845"/>
                </a:lnTo>
                <a:lnTo>
                  <a:pt x="44970" y="1427581"/>
                </a:lnTo>
                <a:lnTo>
                  <a:pt x="27813" y="1430845"/>
                </a:lnTo>
                <a:lnTo>
                  <a:pt x="13068" y="1440649"/>
                </a:lnTo>
                <a:lnTo>
                  <a:pt x="3263" y="1455851"/>
                </a:lnTo>
                <a:lnTo>
                  <a:pt x="0" y="1473174"/>
                </a:lnTo>
                <a:lnTo>
                  <a:pt x="3289" y="1490510"/>
                </a:lnTo>
                <a:lnTo>
                  <a:pt x="13144" y="1505750"/>
                </a:lnTo>
                <a:lnTo>
                  <a:pt x="269405" y="1760753"/>
                </a:lnTo>
                <a:lnTo>
                  <a:pt x="269405" y="1887156"/>
                </a:lnTo>
                <a:lnTo>
                  <a:pt x="272249" y="1890001"/>
                </a:lnTo>
                <a:lnTo>
                  <a:pt x="482942" y="1890001"/>
                </a:lnTo>
                <a:lnTo>
                  <a:pt x="485787" y="1887156"/>
                </a:lnTo>
                <a:lnTo>
                  <a:pt x="485787" y="1877301"/>
                </a:lnTo>
                <a:lnTo>
                  <a:pt x="485787" y="1775345"/>
                </a:lnTo>
                <a:lnTo>
                  <a:pt x="674420" y="1829333"/>
                </a:lnTo>
                <a:lnTo>
                  <a:pt x="677976" y="1829828"/>
                </a:lnTo>
                <a:lnTo>
                  <a:pt x="688073" y="1829828"/>
                </a:lnTo>
                <a:lnTo>
                  <a:pt x="719416" y="1800364"/>
                </a:lnTo>
                <a:lnTo>
                  <a:pt x="722477" y="1789074"/>
                </a:lnTo>
                <a:lnTo>
                  <a:pt x="723582" y="1773212"/>
                </a:lnTo>
                <a:close/>
              </a:path>
              <a:path w="724535" h="4349750">
                <a:moveTo>
                  <a:pt x="723912" y="2702991"/>
                </a:moveTo>
                <a:lnTo>
                  <a:pt x="720648" y="2685681"/>
                </a:lnTo>
                <a:lnTo>
                  <a:pt x="711250" y="2671114"/>
                </a:lnTo>
                <a:lnTo>
                  <a:pt x="711250" y="2703004"/>
                </a:lnTo>
                <a:lnTo>
                  <a:pt x="708875" y="2715577"/>
                </a:lnTo>
                <a:lnTo>
                  <a:pt x="701738" y="2726639"/>
                </a:lnTo>
                <a:lnTo>
                  <a:pt x="445541" y="2981591"/>
                </a:lnTo>
                <a:lnTo>
                  <a:pt x="441807" y="2981591"/>
                </a:lnTo>
                <a:lnTo>
                  <a:pt x="441807" y="2994291"/>
                </a:lnTo>
                <a:lnTo>
                  <a:pt x="441807" y="3107131"/>
                </a:lnTo>
                <a:lnTo>
                  <a:pt x="250825" y="3107131"/>
                </a:lnTo>
                <a:lnTo>
                  <a:pt x="250825" y="3005175"/>
                </a:lnTo>
                <a:lnTo>
                  <a:pt x="250825" y="3001543"/>
                </a:lnTo>
                <a:lnTo>
                  <a:pt x="275678" y="2994431"/>
                </a:lnTo>
                <a:lnTo>
                  <a:pt x="276098" y="2994291"/>
                </a:lnTo>
                <a:lnTo>
                  <a:pt x="441807" y="2994291"/>
                </a:lnTo>
                <a:lnTo>
                  <a:pt x="441807" y="2981591"/>
                </a:lnTo>
                <a:lnTo>
                  <a:pt x="272554" y="2981591"/>
                </a:lnTo>
                <a:lnTo>
                  <a:pt x="271272" y="2982036"/>
                </a:lnTo>
                <a:lnTo>
                  <a:pt x="270230" y="2982785"/>
                </a:lnTo>
                <a:lnTo>
                  <a:pt x="42837" y="3047860"/>
                </a:lnTo>
                <a:lnTo>
                  <a:pt x="13690" y="3015577"/>
                </a:lnTo>
                <a:lnTo>
                  <a:pt x="12915" y="3004667"/>
                </a:lnTo>
                <a:lnTo>
                  <a:pt x="16154" y="2994634"/>
                </a:lnTo>
                <a:lnTo>
                  <a:pt x="22783" y="2986595"/>
                </a:lnTo>
                <a:lnTo>
                  <a:pt x="32219" y="2981642"/>
                </a:lnTo>
                <a:lnTo>
                  <a:pt x="274866" y="2907995"/>
                </a:lnTo>
                <a:lnTo>
                  <a:pt x="432536" y="2907995"/>
                </a:lnTo>
                <a:lnTo>
                  <a:pt x="434162" y="2907309"/>
                </a:lnTo>
                <a:lnTo>
                  <a:pt x="438835" y="2902508"/>
                </a:lnTo>
                <a:lnTo>
                  <a:pt x="656145" y="2679331"/>
                </a:lnTo>
                <a:lnTo>
                  <a:pt x="666686" y="2672321"/>
                </a:lnTo>
                <a:lnTo>
                  <a:pt x="678942" y="2669984"/>
                </a:lnTo>
                <a:lnTo>
                  <a:pt x="691210" y="2672321"/>
                </a:lnTo>
                <a:lnTo>
                  <a:pt x="701738" y="2679331"/>
                </a:lnTo>
                <a:lnTo>
                  <a:pt x="708875" y="2690393"/>
                </a:lnTo>
                <a:lnTo>
                  <a:pt x="711250" y="2703004"/>
                </a:lnTo>
                <a:lnTo>
                  <a:pt x="711250" y="2671114"/>
                </a:lnTo>
                <a:lnTo>
                  <a:pt x="710844" y="2670479"/>
                </a:lnTo>
                <a:lnTo>
                  <a:pt x="710107" y="2669984"/>
                </a:lnTo>
                <a:lnTo>
                  <a:pt x="696099" y="2660675"/>
                </a:lnTo>
                <a:lnTo>
                  <a:pt x="678942" y="2657411"/>
                </a:lnTo>
                <a:lnTo>
                  <a:pt x="661784" y="2660675"/>
                </a:lnTo>
                <a:lnTo>
                  <a:pt x="647039" y="2670479"/>
                </a:lnTo>
                <a:lnTo>
                  <a:pt x="428142" y="2895295"/>
                </a:lnTo>
                <a:lnTo>
                  <a:pt x="273304" y="2895295"/>
                </a:lnTo>
                <a:lnTo>
                  <a:pt x="272694" y="2895396"/>
                </a:lnTo>
                <a:lnTo>
                  <a:pt x="249212" y="2902508"/>
                </a:lnTo>
                <a:lnTo>
                  <a:pt x="249212" y="2536926"/>
                </a:lnTo>
                <a:lnTo>
                  <a:pt x="252831" y="2519197"/>
                </a:lnTo>
                <a:lnTo>
                  <a:pt x="262674" y="2504706"/>
                </a:lnTo>
                <a:lnTo>
                  <a:pt x="277266" y="2494927"/>
                </a:lnTo>
                <a:lnTo>
                  <a:pt x="295109" y="2491346"/>
                </a:lnTo>
                <a:lnTo>
                  <a:pt x="399872" y="2491346"/>
                </a:lnTo>
                <a:lnTo>
                  <a:pt x="393471" y="2501303"/>
                </a:lnTo>
                <a:lnTo>
                  <a:pt x="388645" y="2512072"/>
                </a:lnTo>
                <a:lnTo>
                  <a:pt x="385495" y="2523490"/>
                </a:lnTo>
                <a:lnTo>
                  <a:pt x="384073" y="2535415"/>
                </a:lnTo>
                <a:lnTo>
                  <a:pt x="384937" y="2551074"/>
                </a:lnTo>
                <a:lnTo>
                  <a:pt x="405015" y="2592514"/>
                </a:lnTo>
                <a:lnTo>
                  <a:pt x="407974" y="2594572"/>
                </a:lnTo>
                <a:lnTo>
                  <a:pt x="411213" y="2594572"/>
                </a:lnTo>
                <a:lnTo>
                  <a:pt x="523544" y="2493010"/>
                </a:lnTo>
                <a:lnTo>
                  <a:pt x="524433" y="2488044"/>
                </a:lnTo>
                <a:lnTo>
                  <a:pt x="523836" y="2486393"/>
                </a:lnTo>
                <a:lnTo>
                  <a:pt x="522681" y="2485148"/>
                </a:lnTo>
                <a:lnTo>
                  <a:pt x="508787" y="2475026"/>
                </a:lnTo>
                <a:lnTo>
                  <a:pt x="508787" y="2489276"/>
                </a:lnTo>
                <a:lnTo>
                  <a:pt x="410298" y="2579078"/>
                </a:lnTo>
                <a:lnTo>
                  <a:pt x="404101" y="2569337"/>
                </a:lnTo>
                <a:lnTo>
                  <a:pt x="399732" y="2558770"/>
                </a:lnTo>
                <a:lnTo>
                  <a:pt x="397256" y="2547582"/>
                </a:lnTo>
                <a:lnTo>
                  <a:pt x="396798" y="2536926"/>
                </a:lnTo>
                <a:lnTo>
                  <a:pt x="396836" y="2535415"/>
                </a:lnTo>
                <a:lnTo>
                  <a:pt x="398614" y="2522918"/>
                </a:lnTo>
                <a:lnTo>
                  <a:pt x="402945" y="2510663"/>
                </a:lnTo>
                <a:lnTo>
                  <a:pt x="409600" y="2499499"/>
                </a:lnTo>
                <a:lnTo>
                  <a:pt x="416966" y="2491346"/>
                </a:lnTo>
                <a:lnTo>
                  <a:pt x="418452" y="2489695"/>
                </a:lnTo>
                <a:lnTo>
                  <a:pt x="439851" y="2476538"/>
                </a:lnTo>
                <a:lnTo>
                  <a:pt x="463740" y="2472156"/>
                </a:lnTo>
                <a:lnTo>
                  <a:pt x="487578" y="2476436"/>
                </a:lnTo>
                <a:lnTo>
                  <a:pt x="508787" y="2489276"/>
                </a:lnTo>
                <a:lnTo>
                  <a:pt x="508787" y="2475026"/>
                </a:lnTo>
                <a:lnTo>
                  <a:pt x="504850" y="2472156"/>
                </a:lnTo>
                <a:lnTo>
                  <a:pt x="497649" y="2466898"/>
                </a:lnTo>
                <a:lnTo>
                  <a:pt x="468553" y="2459647"/>
                </a:lnTo>
                <a:lnTo>
                  <a:pt x="438823" y="2463520"/>
                </a:lnTo>
                <a:lnTo>
                  <a:pt x="411911" y="2478646"/>
                </a:lnTo>
                <a:lnTo>
                  <a:pt x="295109" y="2478646"/>
                </a:lnTo>
                <a:lnTo>
                  <a:pt x="272326" y="2483231"/>
                </a:lnTo>
                <a:lnTo>
                  <a:pt x="253695" y="2495740"/>
                </a:lnTo>
                <a:lnTo>
                  <a:pt x="241122" y="2514257"/>
                </a:lnTo>
                <a:lnTo>
                  <a:pt x="236512" y="2536926"/>
                </a:lnTo>
                <a:lnTo>
                  <a:pt x="236512" y="2738221"/>
                </a:lnTo>
                <a:lnTo>
                  <a:pt x="19723" y="2738221"/>
                </a:lnTo>
                <a:lnTo>
                  <a:pt x="16878" y="2741053"/>
                </a:lnTo>
                <a:lnTo>
                  <a:pt x="16878" y="2748076"/>
                </a:lnTo>
                <a:lnTo>
                  <a:pt x="19723" y="2750921"/>
                </a:lnTo>
                <a:lnTo>
                  <a:pt x="236512" y="2750921"/>
                </a:lnTo>
                <a:lnTo>
                  <a:pt x="236512" y="2906369"/>
                </a:lnTo>
                <a:lnTo>
                  <a:pt x="28676" y="2969450"/>
                </a:lnTo>
                <a:lnTo>
                  <a:pt x="14833" y="2976702"/>
                </a:lnTo>
                <a:lnTo>
                  <a:pt x="5092" y="2988437"/>
                </a:lnTo>
                <a:lnTo>
                  <a:pt x="330" y="3003029"/>
                </a:lnTo>
                <a:lnTo>
                  <a:pt x="1435" y="3018904"/>
                </a:lnTo>
                <a:lnTo>
                  <a:pt x="23431" y="3054616"/>
                </a:lnTo>
                <a:lnTo>
                  <a:pt x="35839" y="3059658"/>
                </a:lnTo>
                <a:lnTo>
                  <a:pt x="45935" y="3059658"/>
                </a:lnTo>
                <a:lnTo>
                  <a:pt x="49491" y="3059163"/>
                </a:lnTo>
                <a:lnTo>
                  <a:pt x="88988" y="3047860"/>
                </a:lnTo>
                <a:lnTo>
                  <a:pt x="238125" y="3005175"/>
                </a:lnTo>
                <a:lnTo>
                  <a:pt x="238125" y="3116986"/>
                </a:lnTo>
                <a:lnTo>
                  <a:pt x="240969" y="3119831"/>
                </a:lnTo>
                <a:lnTo>
                  <a:pt x="451662" y="3119831"/>
                </a:lnTo>
                <a:lnTo>
                  <a:pt x="454507" y="3116986"/>
                </a:lnTo>
                <a:lnTo>
                  <a:pt x="454507" y="3107131"/>
                </a:lnTo>
                <a:lnTo>
                  <a:pt x="454507" y="2994291"/>
                </a:lnTo>
                <a:lnTo>
                  <a:pt x="454507" y="2990583"/>
                </a:lnTo>
                <a:lnTo>
                  <a:pt x="710768" y="2735580"/>
                </a:lnTo>
                <a:lnTo>
                  <a:pt x="720623" y="2720327"/>
                </a:lnTo>
                <a:lnTo>
                  <a:pt x="723912" y="2702991"/>
                </a:lnTo>
                <a:close/>
              </a:path>
              <a:path w="724535" h="4349750">
                <a:moveTo>
                  <a:pt x="723912" y="243344"/>
                </a:moveTo>
                <a:lnTo>
                  <a:pt x="720648" y="226034"/>
                </a:lnTo>
                <a:lnTo>
                  <a:pt x="711250" y="211467"/>
                </a:lnTo>
                <a:lnTo>
                  <a:pt x="711250" y="243344"/>
                </a:lnTo>
                <a:lnTo>
                  <a:pt x="708875" y="255930"/>
                </a:lnTo>
                <a:lnTo>
                  <a:pt x="701738" y="266992"/>
                </a:lnTo>
                <a:lnTo>
                  <a:pt x="445541" y="521944"/>
                </a:lnTo>
                <a:lnTo>
                  <a:pt x="441807" y="521944"/>
                </a:lnTo>
                <a:lnTo>
                  <a:pt x="441807" y="534644"/>
                </a:lnTo>
                <a:lnTo>
                  <a:pt x="441807" y="647484"/>
                </a:lnTo>
                <a:lnTo>
                  <a:pt x="250825" y="647484"/>
                </a:lnTo>
                <a:lnTo>
                  <a:pt x="250825" y="545528"/>
                </a:lnTo>
                <a:lnTo>
                  <a:pt x="250825" y="541896"/>
                </a:lnTo>
                <a:lnTo>
                  <a:pt x="275678" y="534784"/>
                </a:lnTo>
                <a:lnTo>
                  <a:pt x="276098" y="534644"/>
                </a:lnTo>
                <a:lnTo>
                  <a:pt x="441807" y="534644"/>
                </a:lnTo>
                <a:lnTo>
                  <a:pt x="441807" y="521944"/>
                </a:lnTo>
                <a:lnTo>
                  <a:pt x="272554" y="521944"/>
                </a:lnTo>
                <a:lnTo>
                  <a:pt x="271272" y="522389"/>
                </a:lnTo>
                <a:lnTo>
                  <a:pt x="270230" y="523138"/>
                </a:lnTo>
                <a:lnTo>
                  <a:pt x="42837" y="588213"/>
                </a:lnTo>
                <a:lnTo>
                  <a:pt x="13690" y="555929"/>
                </a:lnTo>
                <a:lnTo>
                  <a:pt x="12915" y="545020"/>
                </a:lnTo>
                <a:lnTo>
                  <a:pt x="16154" y="534987"/>
                </a:lnTo>
                <a:lnTo>
                  <a:pt x="22783" y="526948"/>
                </a:lnTo>
                <a:lnTo>
                  <a:pt x="32219" y="521995"/>
                </a:lnTo>
                <a:lnTo>
                  <a:pt x="274866" y="448348"/>
                </a:lnTo>
                <a:lnTo>
                  <a:pt x="432536" y="448348"/>
                </a:lnTo>
                <a:lnTo>
                  <a:pt x="434162" y="447662"/>
                </a:lnTo>
                <a:lnTo>
                  <a:pt x="438835" y="442861"/>
                </a:lnTo>
                <a:lnTo>
                  <a:pt x="656145" y="219684"/>
                </a:lnTo>
                <a:lnTo>
                  <a:pt x="666686" y="212674"/>
                </a:lnTo>
                <a:lnTo>
                  <a:pt x="678942" y="210337"/>
                </a:lnTo>
                <a:lnTo>
                  <a:pt x="691210" y="212674"/>
                </a:lnTo>
                <a:lnTo>
                  <a:pt x="701738" y="219684"/>
                </a:lnTo>
                <a:lnTo>
                  <a:pt x="708875" y="230746"/>
                </a:lnTo>
                <a:lnTo>
                  <a:pt x="711250" y="243344"/>
                </a:lnTo>
                <a:lnTo>
                  <a:pt x="711250" y="211467"/>
                </a:lnTo>
                <a:lnTo>
                  <a:pt x="710844" y="210832"/>
                </a:lnTo>
                <a:lnTo>
                  <a:pt x="710107" y="210337"/>
                </a:lnTo>
                <a:lnTo>
                  <a:pt x="696099" y="201028"/>
                </a:lnTo>
                <a:lnTo>
                  <a:pt x="678942" y="197764"/>
                </a:lnTo>
                <a:lnTo>
                  <a:pt x="661784" y="201028"/>
                </a:lnTo>
                <a:lnTo>
                  <a:pt x="647039" y="210832"/>
                </a:lnTo>
                <a:lnTo>
                  <a:pt x="428142" y="435648"/>
                </a:lnTo>
                <a:lnTo>
                  <a:pt x="273304" y="435648"/>
                </a:lnTo>
                <a:lnTo>
                  <a:pt x="272694" y="435749"/>
                </a:lnTo>
                <a:lnTo>
                  <a:pt x="249212" y="442861"/>
                </a:lnTo>
                <a:lnTo>
                  <a:pt x="249212" y="77279"/>
                </a:lnTo>
                <a:lnTo>
                  <a:pt x="252831" y="59550"/>
                </a:lnTo>
                <a:lnTo>
                  <a:pt x="262674" y="45059"/>
                </a:lnTo>
                <a:lnTo>
                  <a:pt x="277266" y="35280"/>
                </a:lnTo>
                <a:lnTo>
                  <a:pt x="295109" y="31699"/>
                </a:lnTo>
                <a:lnTo>
                  <a:pt x="399872" y="31699"/>
                </a:lnTo>
                <a:lnTo>
                  <a:pt x="393471" y="41656"/>
                </a:lnTo>
                <a:lnTo>
                  <a:pt x="388645" y="52425"/>
                </a:lnTo>
                <a:lnTo>
                  <a:pt x="385495" y="63842"/>
                </a:lnTo>
                <a:lnTo>
                  <a:pt x="384073" y="75768"/>
                </a:lnTo>
                <a:lnTo>
                  <a:pt x="384937" y="91427"/>
                </a:lnTo>
                <a:lnTo>
                  <a:pt x="405015" y="132867"/>
                </a:lnTo>
                <a:lnTo>
                  <a:pt x="407974" y="134924"/>
                </a:lnTo>
                <a:lnTo>
                  <a:pt x="411213" y="134924"/>
                </a:lnTo>
                <a:lnTo>
                  <a:pt x="523544" y="33362"/>
                </a:lnTo>
                <a:lnTo>
                  <a:pt x="524433" y="28397"/>
                </a:lnTo>
                <a:lnTo>
                  <a:pt x="523836" y="26746"/>
                </a:lnTo>
                <a:lnTo>
                  <a:pt x="522681" y="25501"/>
                </a:lnTo>
                <a:lnTo>
                  <a:pt x="508787" y="15379"/>
                </a:lnTo>
                <a:lnTo>
                  <a:pt x="508787" y="29629"/>
                </a:lnTo>
                <a:lnTo>
                  <a:pt x="410298" y="119430"/>
                </a:lnTo>
                <a:lnTo>
                  <a:pt x="404101" y="109689"/>
                </a:lnTo>
                <a:lnTo>
                  <a:pt x="399732" y="99123"/>
                </a:lnTo>
                <a:lnTo>
                  <a:pt x="397256" y="87922"/>
                </a:lnTo>
                <a:lnTo>
                  <a:pt x="396798" y="77279"/>
                </a:lnTo>
                <a:lnTo>
                  <a:pt x="396836" y="75768"/>
                </a:lnTo>
                <a:lnTo>
                  <a:pt x="398614" y="63271"/>
                </a:lnTo>
                <a:lnTo>
                  <a:pt x="402945" y="51015"/>
                </a:lnTo>
                <a:lnTo>
                  <a:pt x="409600" y="39852"/>
                </a:lnTo>
                <a:lnTo>
                  <a:pt x="416966" y="31699"/>
                </a:lnTo>
                <a:lnTo>
                  <a:pt x="418452" y="30048"/>
                </a:lnTo>
                <a:lnTo>
                  <a:pt x="439851" y="16891"/>
                </a:lnTo>
                <a:lnTo>
                  <a:pt x="463740" y="12509"/>
                </a:lnTo>
                <a:lnTo>
                  <a:pt x="487578" y="16789"/>
                </a:lnTo>
                <a:lnTo>
                  <a:pt x="508787" y="29629"/>
                </a:lnTo>
                <a:lnTo>
                  <a:pt x="508787" y="15379"/>
                </a:lnTo>
                <a:lnTo>
                  <a:pt x="504850" y="12509"/>
                </a:lnTo>
                <a:lnTo>
                  <a:pt x="497649" y="7251"/>
                </a:lnTo>
                <a:lnTo>
                  <a:pt x="468553" y="0"/>
                </a:lnTo>
                <a:lnTo>
                  <a:pt x="438823" y="3873"/>
                </a:lnTo>
                <a:lnTo>
                  <a:pt x="411911" y="18999"/>
                </a:lnTo>
                <a:lnTo>
                  <a:pt x="295109" y="18999"/>
                </a:lnTo>
                <a:lnTo>
                  <a:pt x="272326" y="23583"/>
                </a:lnTo>
                <a:lnTo>
                  <a:pt x="253695" y="36080"/>
                </a:lnTo>
                <a:lnTo>
                  <a:pt x="241122" y="54610"/>
                </a:lnTo>
                <a:lnTo>
                  <a:pt x="236512" y="77279"/>
                </a:lnTo>
                <a:lnTo>
                  <a:pt x="236512" y="278574"/>
                </a:lnTo>
                <a:lnTo>
                  <a:pt x="19723" y="278574"/>
                </a:lnTo>
                <a:lnTo>
                  <a:pt x="16878" y="281406"/>
                </a:lnTo>
                <a:lnTo>
                  <a:pt x="16878" y="288429"/>
                </a:lnTo>
                <a:lnTo>
                  <a:pt x="19723" y="291274"/>
                </a:lnTo>
                <a:lnTo>
                  <a:pt x="236512" y="291274"/>
                </a:lnTo>
                <a:lnTo>
                  <a:pt x="236512" y="446722"/>
                </a:lnTo>
                <a:lnTo>
                  <a:pt x="28676" y="509803"/>
                </a:lnTo>
                <a:lnTo>
                  <a:pt x="14833" y="517055"/>
                </a:lnTo>
                <a:lnTo>
                  <a:pt x="5092" y="528777"/>
                </a:lnTo>
                <a:lnTo>
                  <a:pt x="330" y="543382"/>
                </a:lnTo>
                <a:lnTo>
                  <a:pt x="1435" y="559257"/>
                </a:lnTo>
                <a:lnTo>
                  <a:pt x="23431" y="594969"/>
                </a:lnTo>
                <a:lnTo>
                  <a:pt x="35839" y="600011"/>
                </a:lnTo>
                <a:lnTo>
                  <a:pt x="45935" y="600011"/>
                </a:lnTo>
                <a:lnTo>
                  <a:pt x="49491" y="599516"/>
                </a:lnTo>
                <a:lnTo>
                  <a:pt x="88988" y="588213"/>
                </a:lnTo>
                <a:lnTo>
                  <a:pt x="238125" y="545528"/>
                </a:lnTo>
                <a:lnTo>
                  <a:pt x="238125" y="657339"/>
                </a:lnTo>
                <a:lnTo>
                  <a:pt x="240969" y="660184"/>
                </a:lnTo>
                <a:lnTo>
                  <a:pt x="451662" y="660184"/>
                </a:lnTo>
                <a:lnTo>
                  <a:pt x="454507" y="657339"/>
                </a:lnTo>
                <a:lnTo>
                  <a:pt x="454507" y="647484"/>
                </a:lnTo>
                <a:lnTo>
                  <a:pt x="454507" y="534644"/>
                </a:lnTo>
                <a:lnTo>
                  <a:pt x="454507" y="530936"/>
                </a:lnTo>
                <a:lnTo>
                  <a:pt x="710768" y="275932"/>
                </a:lnTo>
                <a:lnTo>
                  <a:pt x="720623" y="260680"/>
                </a:lnTo>
                <a:lnTo>
                  <a:pt x="723912" y="243344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2683357"/>
            <a:ext cx="531495" cy="4500880"/>
          </a:xfrm>
          <a:custGeom>
            <a:avLst/>
            <a:gdLst/>
            <a:ahLst/>
            <a:cxnLst/>
            <a:rect l="l" t="t" r="r" b="b"/>
            <a:pathLst>
              <a:path w="531495" h="4500880">
                <a:moveTo>
                  <a:pt x="370179" y="3194774"/>
                </a:moveTo>
                <a:lnTo>
                  <a:pt x="366864" y="3177146"/>
                </a:lnTo>
                <a:lnTo>
                  <a:pt x="357568" y="3162681"/>
                </a:lnTo>
                <a:lnTo>
                  <a:pt x="357568" y="3194824"/>
                </a:lnTo>
                <a:lnTo>
                  <a:pt x="355079" y="3207702"/>
                </a:lnTo>
                <a:lnTo>
                  <a:pt x="347789" y="3219031"/>
                </a:lnTo>
                <a:lnTo>
                  <a:pt x="337045" y="3226219"/>
                </a:lnTo>
                <a:lnTo>
                  <a:pt x="324548" y="3228606"/>
                </a:lnTo>
                <a:lnTo>
                  <a:pt x="312064" y="3226206"/>
                </a:lnTo>
                <a:lnTo>
                  <a:pt x="301345" y="3219031"/>
                </a:lnTo>
                <a:lnTo>
                  <a:pt x="49110" y="2916872"/>
                </a:lnTo>
                <a:lnTo>
                  <a:pt x="348246" y="3170923"/>
                </a:lnTo>
                <a:lnTo>
                  <a:pt x="355269" y="3182035"/>
                </a:lnTo>
                <a:lnTo>
                  <a:pt x="357568" y="3194824"/>
                </a:lnTo>
                <a:lnTo>
                  <a:pt x="357568" y="3162681"/>
                </a:lnTo>
                <a:lnTo>
                  <a:pt x="356920" y="3161665"/>
                </a:lnTo>
                <a:lnTo>
                  <a:pt x="68707" y="2916872"/>
                </a:lnTo>
                <a:lnTo>
                  <a:pt x="787" y="2859176"/>
                </a:lnTo>
                <a:lnTo>
                  <a:pt x="647" y="2859151"/>
                </a:lnTo>
                <a:lnTo>
                  <a:pt x="241" y="2858846"/>
                </a:lnTo>
                <a:lnTo>
                  <a:pt x="0" y="2858732"/>
                </a:lnTo>
                <a:lnTo>
                  <a:pt x="0" y="2877870"/>
                </a:lnTo>
                <a:lnTo>
                  <a:pt x="291896" y="3227514"/>
                </a:lnTo>
                <a:lnTo>
                  <a:pt x="299034" y="3233610"/>
                </a:lnTo>
                <a:lnTo>
                  <a:pt x="306971" y="3238030"/>
                </a:lnTo>
                <a:lnTo>
                  <a:pt x="315595" y="3240722"/>
                </a:lnTo>
                <a:lnTo>
                  <a:pt x="324573" y="3241624"/>
                </a:lnTo>
                <a:lnTo>
                  <a:pt x="333590" y="3240722"/>
                </a:lnTo>
                <a:lnTo>
                  <a:pt x="366864" y="3212388"/>
                </a:lnTo>
                <a:lnTo>
                  <a:pt x="370179" y="3194774"/>
                </a:lnTo>
                <a:close/>
              </a:path>
              <a:path w="531495" h="450088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4500880">
                <a:moveTo>
                  <a:pt x="419100" y="3894264"/>
                </a:moveTo>
                <a:lnTo>
                  <a:pt x="410108" y="3848506"/>
                </a:lnTo>
                <a:lnTo>
                  <a:pt x="406400" y="3842855"/>
                </a:lnTo>
                <a:lnTo>
                  <a:pt x="406400" y="3894264"/>
                </a:lnTo>
                <a:lnTo>
                  <a:pt x="398411" y="3935095"/>
                </a:lnTo>
                <a:lnTo>
                  <a:pt x="376631" y="3968458"/>
                </a:lnTo>
                <a:lnTo>
                  <a:pt x="344347" y="3990975"/>
                </a:lnTo>
                <a:lnTo>
                  <a:pt x="304876" y="3999230"/>
                </a:lnTo>
                <a:lnTo>
                  <a:pt x="265391" y="3990975"/>
                </a:lnTo>
                <a:lnTo>
                  <a:pt x="256311" y="3984637"/>
                </a:lnTo>
                <a:lnTo>
                  <a:pt x="233121" y="3968458"/>
                </a:lnTo>
                <a:lnTo>
                  <a:pt x="211340" y="3935095"/>
                </a:lnTo>
                <a:lnTo>
                  <a:pt x="203352" y="3894264"/>
                </a:lnTo>
                <a:lnTo>
                  <a:pt x="211340" y="3853446"/>
                </a:lnTo>
                <a:lnTo>
                  <a:pt x="233121" y="3820071"/>
                </a:lnTo>
                <a:lnTo>
                  <a:pt x="265391" y="3797566"/>
                </a:lnTo>
                <a:lnTo>
                  <a:pt x="304876" y="3789299"/>
                </a:lnTo>
                <a:lnTo>
                  <a:pt x="344347" y="3797566"/>
                </a:lnTo>
                <a:lnTo>
                  <a:pt x="376631" y="3820071"/>
                </a:lnTo>
                <a:lnTo>
                  <a:pt x="398411" y="3853446"/>
                </a:lnTo>
                <a:lnTo>
                  <a:pt x="406400" y="3894264"/>
                </a:lnTo>
                <a:lnTo>
                  <a:pt x="406400" y="3842855"/>
                </a:lnTo>
                <a:lnTo>
                  <a:pt x="385597" y="3811105"/>
                </a:lnTo>
                <a:lnTo>
                  <a:pt x="354241" y="3789299"/>
                </a:lnTo>
                <a:lnTo>
                  <a:pt x="349288" y="3785857"/>
                </a:lnTo>
                <a:lnTo>
                  <a:pt x="304876" y="3776599"/>
                </a:lnTo>
                <a:lnTo>
                  <a:pt x="260451" y="3785857"/>
                </a:lnTo>
                <a:lnTo>
                  <a:pt x="224142" y="3811105"/>
                </a:lnTo>
                <a:lnTo>
                  <a:pt x="199644" y="3848506"/>
                </a:lnTo>
                <a:lnTo>
                  <a:pt x="190652" y="3894264"/>
                </a:lnTo>
                <a:lnTo>
                  <a:pt x="192824" y="3917099"/>
                </a:lnTo>
                <a:lnTo>
                  <a:pt x="199059" y="3938447"/>
                </a:lnTo>
                <a:lnTo>
                  <a:pt x="208927" y="3957878"/>
                </a:lnTo>
                <a:lnTo>
                  <a:pt x="222008" y="3974998"/>
                </a:lnTo>
                <a:lnTo>
                  <a:pt x="0" y="4163580"/>
                </a:lnTo>
                <a:lnTo>
                  <a:pt x="0" y="4180217"/>
                </a:lnTo>
                <a:lnTo>
                  <a:pt x="178917" y="4028262"/>
                </a:lnTo>
                <a:lnTo>
                  <a:pt x="0" y="4242600"/>
                </a:lnTo>
                <a:lnTo>
                  <a:pt x="0" y="4262386"/>
                </a:lnTo>
                <a:lnTo>
                  <a:pt x="195427" y="4028262"/>
                </a:lnTo>
                <a:lnTo>
                  <a:pt x="231851" y="3984637"/>
                </a:lnTo>
                <a:lnTo>
                  <a:pt x="247713" y="3996080"/>
                </a:lnTo>
                <a:lnTo>
                  <a:pt x="265391" y="4004665"/>
                </a:lnTo>
                <a:lnTo>
                  <a:pt x="284543" y="4010063"/>
                </a:lnTo>
                <a:lnTo>
                  <a:pt x="304876" y="4011930"/>
                </a:lnTo>
                <a:lnTo>
                  <a:pt x="349288" y="4002671"/>
                </a:lnTo>
                <a:lnTo>
                  <a:pt x="354241" y="3999230"/>
                </a:lnTo>
                <a:lnTo>
                  <a:pt x="385597" y="3977436"/>
                </a:lnTo>
                <a:lnTo>
                  <a:pt x="410108" y="3940022"/>
                </a:lnTo>
                <a:lnTo>
                  <a:pt x="419100" y="3894264"/>
                </a:lnTo>
                <a:close/>
              </a:path>
              <a:path w="531495" h="4500880">
                <a:moveTo>
                  <a:pt x="419100" y="1376527"/>
                </a:moveTo>
                <a:lnTo>
                  <a:pt x="410108" y="1330769"/>
                </a:lnTo>
                <a:lnTo>
                  <a:pt x="406400" y="1325118"/>
                </a:lnTo>
                <a:lnTo>
                  <a:pt x="406400" y="1376527"/>
                </a:lnTo>
                <a:lnTo>
                  <a:pt x="398411" y="1417345"/>
                </a:lnTo>
                <a:lnTo>
                  <a:pt x="376631" y="1450721"/>
                </a:lnTo>
                <a:lnTo>
                  <a:pt x="344347" y="1473238"/>
                </a:lnTo>
                <a:lnTo>
                  <a:pt x="304876" y="1481493"/>
                </a:lnTo>
                <a:lnTo>
                  <a:pt x="265391" y="1473238"/>
                </a:lnTo>
                <a:lnTo>
                  <a:pt x="256311" y="1466900"/>
                </a:lnTo>
                <a:lnTo>
                  <a:pt x="233121" y="1450721"/>
                </a:lnTo>
                <a:lnTo>
                  <a:pt x="211340" y="1417345"/>
                </a:lnTo>
                <a:lnTo>
                  <a:pt x="203352" y="1376527"/>
                </a:lnTo>
                <a:lnTo>
                  <a:pt x="211340" y="1335709"/>
                </a:lnTo>
                <a:lnTo>
                  <a:pt x="233121" y="1302334"/>
                </a:lnTo>
                <a:lnTo>
                  <a:pt x="265391" y="1279829"/>
                </a:lnTo>
                <a:lnTo>
                  <a:pt x="304876" y="1271562"/>
                </a:lnTo>
                <a:lnTo>
                  <a:pt x="344347" y="1279829"/>
                </a:lnTo>
                <a:lnTo>
                  <a:pt x="376631" y="1302334"/>
                </a:lnTo>
                <a:lnTo>
                  <a:pt x="398411" y="1335709"/>
                </a:lnTo>
                <a:lnTo>
                  <a:pt x="406400" y="1376527"/>
                </a:lnTo>
                <a:lnTo>
                  <a:pt x="406400" y="1325118"/>
                </a:lnTo>
                <a:lnTo>
                  <a:pt x="385597" y="1293368"/>
                </a:lnTo>
                <a:lnTo>
                  <a:pt x="354241" y="1271562"/>
                </a:lnTo>
                <a:lnTo>
                  <a:pt x="349288" y="1268120"/>
                </a:lnTo>
                <a:lnTo>
                  <a:pt x="304876" y="1258862"/>
                </a:lnTo>
                <a:lnTo>
                  <a:pt x="260451" y="1268120"/>
                </a:lnTo>
                <a:lnTo>
                  <a:pt x="224142" y="1293368"/>
                </a:lnTo>
                <a:lnTo>
                  <a:pt x="199644" y="1330769"/>
                </a:lnTo>
                <a:lnTo>
                  <a:pt x="190652" y="1376527"/>
                </a:lnTo>
                <a:lnTo>
                  <a:pt x="192824" y="1399362"/>
                </a:lnTo>
                <a:lnTo>
                  <a:pt x="199059" y="1420710"/>
                </a:lnTo>
                <a:lnTo>
                  <a:pt x="208927" y="1440141"/>
                </a:lnTo>
                <a:lnTo>
                  <a:pt x="222008" y="1457261"/>
                </a:lnTo>
                <a:lnTo>
                  <a:pt x="0" y="1645843"/>
                </a:lnTo>
                <a:lnTo>
                  <a:pt x="0" y="1662480"/>
                </a:lnTo>
                <a:lnTo>
                  <a:pt x="178917" y="1510525"/>
                </a:lnTo>
                <a:lnTo>
                  <a:pt x="0" y="1724863"/>
                </a:lnTo>
                <a:lnTo>
                  <a:pt x="0" y="1744649"/>
                </a:lnTo>
                <a:lnTo>
                  <a:pt x="195427" y="1510525"/>
                </a:lnTo>
                <a:lnTo>
                  <a:pt x="231851" y="1466900"/>
                </a:lnTo>
                <a:lnTo>
                  <a:pt x="247713" y="1478343"/>
                </a:lnTo>
                <a:lnTo>
                  <a:pt x="265391" y="1486928"/>
                </a:lnTo>
                <a:lnTo>
                  <a:pt x="284543" y="1492326"/>
                </a:lnTo>
                <a:lnTo>
                  <a:pt x="304876" y="1494193"/>
                </a:lnTo>
                <a:lnTo>
                  <a:pt x="349288" y="1484934"/>
                </a:lnTo>
                <a:lnTo>
                  <a:pt x="354241" y="1481493"/>
                </a:lnTo>
                <a:lnTo>
                  <a:pt x="385597" y="1459687"/>
                </a:lnTo>
                <a:lnTo>
                  <a:pt x="410108" y="1422285"/>
                </a:lnTo>
                <a:lnTo>
                  <a:pt x="419100" y="1376527"/>
                </a:lnTo>
                <a:close/>
              </a:path>
              <a:path w="531495" h="4500880">
                <a:moveTo>
                  <a:pt x="530948" y="3047288"/>
                </a:moveTo>
                <a:lnTo>
                  <a:pt x="527634" y="3029674"/>
                </a:lnTo>
                <a:lnTo>
                  <a:pt x="518350" y="3015221"/>
                </a:lnTo>
                <a:lnTo>
                  <a:pt x="518350" y="3047339"/>
                </a:lnTo>
                <a:lnTo>
                  <a:pt x="515861" y="3060217"/>
                </a:lnTo>
                <a:lnTo>
                  <a:pt x="508571" y="3071558"/>
                </a:lnTo>
                <a:lnTo>
                  <a:pt x="497801" y="3078734"/>
                </a:lnTo>
                <a:lnTo>
                  <a:pt x="485343" y="3081121"/>
                </a:lnTo>
                <a:lnTo>
                  <a:pt x="472846" y="3078734"/>
                </a:lnTo>
                <a:lnTo>
                  <a:pt x="462114" y="3071558"/>
                </a:lnTo>
                <a:lnTo>
                  <a:pt x="209880" y="2769400"/>
                </a:lnTo>
                <a:lnTo>
                  <a:pt x="509028" y="3023463"/>
                </a:lnTo>
                <a:lnTo>
                  <a:pt x="516051" y="3034563"/>
                </a:lnTo>
                <a:lnTo>
                  <a:pt x="518350" y="3047339"/>
                </a:lnTo>
                <a:lnTo>
                  <a:pt x="518350" y="3015221"/>
                </a:lnTo>
                <a:lnTo>
                  <a:pt x="517702" y="3014205"/>
                </a:lnTo>
                <a:lnTo>
                  <a:pt x="229489" y="2769400"/>
                </a:lnTo>
                <a:lnTo>
                  <a:pt x="178130" y="2725775"/>
                </a:lnTo>
                <a:lnTo>
                  <a:pt x="166789" y="2716136"/>
                </a:lnTo>
                <a:lnTo>
                  <a:pt x="179857" y="2699016"/>
                </a:lnTo>
                <a:lnTo>
                  <a:pt x="189725" y="2679573"/>
                </a:lnTo>
                <a:lnTo>
                  <a:pt x="195961" y="2658237"/>
                </a:lnTo>
                <a:lnTo>
                  <a:pt x="198145" y="2635402"/>
                </a:lnTo>
                <a:lnTo>
                  <a:pt x="189153" y="2589644"/>
                </a:lnTo>
                <a:lnTo>
                  <a:pt x="164642" y="2552230"/>
                </a:lnTo>
                <a:lnTo>
                  <a:pt x="133273" y="2530437"/>
                </a:lnTo>
                <a:lnTo>
                  <a:pt x="128333" y="2526995"/>
                </a:lnTo>
                <a:lnTo>
                  <a:pt x="83921" y="2517737"/>
                </a:lnTo>
                <a:lnTo>
                  <a:pt x="39497" y="2526995"/>
                </a:lnTo>
                <a:lnTo>
                  <a:pt x="3187" y="2552230"/>
                </a:lnTo>
                <a:lnTo>
                  <a:pt x="0" y="2557107"/>
                </a:lnTo>
                <a:lnTo>
                  <a:pt x="0" y="2579852"/>
                </a:lnTo>
                <a:lnTo>
                  <a:pt x="12166" y="2561209"/>
                </a:lnTo>
                <a:lnTo>
                  <a:pt x="44437" y="2538692"/>
                </a:lnTo>
                <a:lnTo>
                  <a:pt x="83921" y="2530437"/>
                </a:lnTo>
                <a:lnTo>
                  <a:pt x="123393" y="2538692"/>
                </a:lnTo>
                <a:lnTo>
                  <a:pt x="155663" y="2561209"/>
                </a:lnTo>
                <a:lnTo>
                  <a:pt x="177444" y="2594572"/>
                </a:lnTo>
                <a:lnTo>
                  <a:pt x="185445" y="2635402"/>
                </a:lnTo>
                <a:lnTo>
                  <a:pt x="177444" y="2676220"/>
                </a:lnTo>
                <a:lnTo>
                  <a:pt x="155663" y="2709583"/>
                </a:lnTo>
                <a:lnTo>
                  <a:pt x="123393" y="2732100"/>
                </a:lnTo>
                <a:lnTo>
                  <a:pt x="83921" y="2740368"/>
                </a:lnTo>
                <a:lnTo>
                  <a:pt x="44437" y="2732100"/>
                </a:lnTo>
                <a:lnTo>
                  <a:pt x="12166" y="2709583"/>
                </a:lnTo>
                <a:lnTo>
                  <a:pt x="0" y="2690952"/>
                </a:lnTo>
                <a:lnTo>
                  <a:pt x="0" y="2713685"/>
                </a:lnTo>
                <a:lnTo>
                  <a:pt x="3187" y="2718562"/>
                </a:lnTo>
                <a:lnTo>
                  <a:pt x="39497" y="2743797"/>
                </a:lnTo>
                <a:lnTo>
                  <a:pt x="83921" y="2753068"/>
                </a:lnTo>
                <a:lnTo>
                  <a:pt x="104241" y="2751188"/>
                </a:lnTo>
                <a:lnTo>
                  <a:pt x="123405" y="2745803"/>
                </a:lnTo>
                <a:lnTo>
                  <a:pt x="134581" y="2740368"/>
                </a:lnTo>
                <a:lnTo>
                  <a:pt x="141071" y="2737218"/>
                </a:lnTo>
                <a:lnTo>
                  <a:pt x="156946" y="2725775"/>
                </a:lnTo>
                <a:lnTo>
                  <a:pt x="452678" y="3080042"/>
                </a:lnTo>
                <a:lnTo>
                  <a:pt x="459816" y="3086138"/>
                </a:lnTo>
                <a:lnTo>
                  <a:pt x="467753" y="3090545"/>
                </a:lnTo>
                <a:lnTo>
                  <a:pt x="476364" y="3093250"/>
                </a:lnTo>
                <a:lnTo>
                  <a:pt x="485343" y="3094151"/>
                </a:lnTo>
                <a:lnTo>
                  <a:pt x="494372" y="3093237"/>
                </a:lnTo>
                <a:lnTo>
                  <a:pt x="502894" y="3090595"/>
                </a:lnTo>
                <a:lnTo>
                  <a:pt x="510730" y="3086277"/>
                </a:lnTo>
                <a:lnTo>
                  <a:pt x="516839" y="3081121"/>
                </a:lnTo>
                <a:lnTo>
                  <a:pt x="517702" y="3080397"/>
                </a:lnTo>
                <a:lnTo>
                  <a:pt x="527634" y="3064916"/>
                </a:lnTo>
                <a:lnTo>
                  <a:pt x="530948" y="3047288"/>
                </a:lnTo>
                <a:close/>
              </a:path>
              <a:path w="531495" h="450088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  <a:path w="531495" h="4500880">
                <a:moveTo>
                  <a:pt x="530961" y="4099776"/>
                </a:moveTo>
                <a:lnTo>
                  <a:pt x="527456" y="3952494"/>
                </a:lnTo>
                <a:lnTo>
                  <a:pt x="525068" y="3949776"/>
                </a:lnTo>
                <a:lnTo>
                  <a:pt x="521042" y="3949789"/>
                </a:lnTo>
                <a:lnTo>
                  <a:pt x="517537" y="3949877"/>
                </a:lnTo>
                <a:lnTo>
                  <a:pt x="514756" y="3952786"/>
                </a:lnTo>
                <a:lnTo>
                  <a:pt x="518121" y="4094327"/>
                </a:lnTo>
                <a:lnTo>
                  <a:pt x="390753" y="4116755"/>
                </a:lnTo>
                <a:lnTo>
                  <a:pt x="390626" y="4116857"/>
                </a:lnTo>
                <a:lnTo>
                  <a:pt x="390042" y="4117009"/>
                </a:lnTo>
                <a:lnTo>
                  <a:pt x="388556" y="4117721"/>
                </a:lnTo>
                <a:lnTo>
                  <a:pt x="388150" y="4118025"/>
                </a:lnTo>
                <a:lnTo>
                  <a:pt x="388010" y="4118051"/>
                </a:lnTo>
                <a:lnTo>
                  <a:pt x="339686" y="4159097"/>
                </a:lnTo>
                <a:lnTo>
                  <a:pt x="339686" y="4175747"/>
                </a:lnTo>
                <a:lnTo>
                  <a:pt x="87452" y="4477905"/>
                </a:lnTo>
                <a:lnTo>
                  <a:pt x="76720" y="4485068"/>
                </a:lnTo>
                <a:lnTo>
                  <a:pt x="64236" y="4487469"/>
                </a:lnTo>
                <a:lnTo>
                  <a:pt x="51727" y="4485068"/>
                </a:lnTo>
                <a:lnTo>
                  <a:pt x="41008" y="4477905"/>
                </a:lnTo>
                <a:lnTo>
                  <a:pt x="33705" y="4466564"/>
                </a:lnTo>
                <a:lnTo>
                  <a:pt x="31216" y="4453699"/>
                </a:lnTo>
                <a:lnTo>
                  <a:pt x="33515" y="4440898"/>
                </a:lnTo>
                <a:lnTo>
                  <a:pt x="40551" y="4429798"/>
                </a:lnTo>
                <a:lnTo>
                  <a:pt x="339686" y="4175747"/>
                </a:lnTo>
                <a:lnTo>
                  <a:pt x="339686" y="4159097"/>
                </a:lnTo>
                <a:lnTo>
                  <a:pt x="31877" y="4420540"/>
                </a:lnTo>
                <a:lnTo>
                  <a:pt x="21932" y="4436021"/>
                </a:lnTo>
                <a:lnTo>
                  <a:pt x="18618" y="4453636"/>
                </a:lnTo>
                <a:lnTo>
                  <a:pt x="21932" y="4471263"/>
                </a:lnTo>
                <a:lnTo>
                  <a:pt x="55206" y="4499597"/>
                </a:lnTo>
                <a:lnTo>
                  <a:pt x="64223" y="4500499"/>
                </a:lnTo>
                <a:lnTo>
                  <a:pt x="73240" y="4499584"/>
                </a:lnTo>
                <a:lnTo>
                  <a:pt x="81813" y="4496892"/>
                </a:lnTo>
                <a:lnTo>
                  <a:pt x="89750" y="4492485"/>
                </a:lnTo>
                <a:lnTo>
                  <a:pt x="95631" y="4487469"/>
                </a:lnTo>
                <a:lnTo>
                  <a:pt x="96901" y="4486389"/>
                </a:lnTo>
                <a:lnTo>
                  <a:pt x="356235" y="4175747"/>
                </a:lnTo>
                <a:lnTo>
                  <a:pt x="395401" y="4128833"/>
                </a:lnTo>
                <a:lnTo>
                  <a:pt x="525970" y="4105833"/>
                </a:lnTo>
                <a:lnTo>
                  <a:pt x="526173" y="4105681"/>
                </a:lnTo>
                <a:lnTo>
                  <a:pt x="530834" y="4100017"/>
                </a:lnTo>
                <a:lnTo>
                  <a:pt x="530961" y="4099776"/>
                </a:lnTo>
                <a:close/>
              </a:path>
              <a:path w="531495" h="4500880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31"/>
                </a:lnTo>
                <a:lnTo>
                  <a:pt x="64236" y="1969731"/>
                </a:lnTo>
                <a:lnTo>
                  <a:pt x="51727" y="1967331"/>
                </a:lnTo>
                <a:lnTo>
                  <a:pt x="41008" y="1960168"/>
                </a:lnTo>
                <a:lnTo>
                  <a:pt x="33705" y="1948827"/>
                </a:lnTo>
                <a:lnTo>
                  <a:pt x="31216" y="1935962"/>
                </a:lnTo>
                <a:lnTo>
                  <a:pt x="33515" y="1923161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84"/>
                </a:lnTo>
                <a:lnTo>
                  <a:pt x="18618" y="1935899"/>
                </a:lnTo>
                <a:lnTo>
                  <a:pt x="21932" y="1953526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47"/>
                </a:lnTo>
                <a:lnTo>
                  <a:pt x="81813" y="1979155"/>
                </a:lnTo>
                <a:lnTo>
                  <a:pt x="89750" y="1974735"/>
                </a:lnTo>
                <a:lnTo>
                  <a:pt x="95631" y="1969731"/>
                </a:lnTo>
                <a:lnTo>
                  <a:pt x="96901" y="1968652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48"/>
                </a:moveTo>
                <a:lnTo>
                  <a:pt x="10692003" y="185648"/>
                </a:lnTo>
                <a:lnTo>
                  <a:pt x="10692003" y="0"/>
                </a:lnTo>
                <a:lnTo>
                  <a:pt x="0" y="0"/>
                </a:lnTo>
                <a:lnTo>
                  <a:pt x="0" y="185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21288" y="0"/>
            <a:ext cx="2799080" cy="761365"/>
          </a:xfrm>
          <a:custGeom>
            <a:avLst/>
            <a:gdLst/>
            <a:ahLst/>
            <a:cxnLst/>
            <a:rect l="l" t="t" r="r" b="b"/>
            <a:pathLst>
              <a:path w="2799079" h="761365">
                <a:moveTo>
                  <a:pt x="560971" y="12"/>
                </a:moveTo>
                <a:lnTo>
                  <a:pt x="542963" y="12"/>
                </a:lnTo>
                <a:lnTo>
                  <a:pt x="445211" y="97282"/>
                </a:lnTo>
                <a:lnTo>
                  <a:pt x="441477" y="97282"/>
                </a:lnTo>
                <a:lnTo>
                  <a:pt x="441477" y="109982"/>
                </a:lnTo>
                <a:lnTo>
                  <a:pt x="441477" y="222821"/>
                </a:lnTo>
                <a:lnTo>
                  <a:pt x="250494" y="222821"/>
                </a:lnTo>
                <a:lnTo>
                  <a:pt x="250494" y="120865"/>
                </a:lnTo>
                <a:lnTo>
                  <a:pt x="250494" y="117233"/>
                </a:lnTo>
                <a:lnTo>
                  <a:pt x="275348" y="110121"/>
                </a:lnTo>
                <a:lnTo>
                  <a:pt x="275767" y="109982"/>
                </a:lnTo>
                <a:lnTo>
                  <a:pt x="441477" y="109982"/>
                </a:lnTo>
                <a:lnTo>
                  <a:pt x="441477" y="97282"/>
                </a:lnTo>
                <a:lnTo>
                  <a:pt x="272224" y="97282"/>
                </a:lnTo>
                <a:lnTo>
                  <a:pt x="270941" y="97726"/>
                </a:lnTo>
                <a:lnTo>
                  <a:pt x="269900" y="98475"/>
                </a:lnTo>
                <a:lnTo>
                  <a:pt x="42506" y="163550"/>
                </a:lnTo>
                <a:lnTo>
                  <a:pt x="13360" y="131267"/>
                </a:lnTo>
                <a:lnTo>
                  <a:pt x="12598" y="120357"/>
                </a:lnTo>
                <a:lnTo>
                  <a:pt x="15824" y="110337"/>
                </a:lnTo>
                <a:lnTo>
                  <a:pt x="22453" y="102298"/>
                </a:lnTo>
                <a:lnTo>
                  <a:pt x="31889" y="97332"/>
                </a:lnTo>
                <a:lnTo>
                  <a:pt x="274535" y="23685"/>
                </a:lnTo>
                <a:lnTo>
                  <a:pt x="432206" y="23685"/>
                </a:lnTo>
                <a:lnTo>
                  <a:pt x="433832" y="22999"/>
                </a:lnTo>
                <a:lnTo>
                  <a:pt x="438505" y="18199"/>
                </a:lnTo>
                <a:lnTo>
                  <a:pt x="456234" y="12"/>
                </a:lnTo>
                <a:lnTo>
                  <a:pt x="438505" y="12"/>
                </a:lnTo>
                <a:lnTo>
                  <a:pt x="427812" y="10985"/>
                </a:lnTo>
                <a:lnTo>
                  <a:pt x="272973" y="10985"/>
                </a:lnTo>
                <a:lnTo>
                  <a:pt x="272364" y="11087"/>
                </a:lnTo>
                <a:lnTo>
                  <a:pt x="248881" y="18199"/>
                </a:lnTo>
                <a:lnTo>
                  <a:pt x="248881" y="12"/>
                </a:lnTo>
                <a:lnTo>
                  <a:pt x="236181" y="12"/>
                </a:lnTo>
                <a:lnTo>
                  <a:pt x="236181" y="22059"/>
                </a:lnTo>
                <a:lnTo>
                  <a:pt x="28346" y="85140"/>
                </a:lnTo>
                <a:lnTo>
                  <a:pt x="14503" y="92405"/>
                </a:lnTo>
                <a:lnTo>
                  <a:pt x="4762" y="104127"/>
                </a:lnTo>
                <a:lnTo>
                  <a:pt x="0" y="118732"/>
                </a:lnTo>
                <a:lnTo>
                  <a:pt x="1104" y="134594"/>
                </a:lnTo>
                <a:lnTo>
                  <a:pt x="23101" y="170307"/>
                </a:lnTo>
                <a:lnTo>
                  <a:pt x="35509" y="175348"/>
                </a:lnTo>
                <a:lnTo>
                  <a:pt x="45605" y="175348"/>
                </a:lnTo>
                <a:lnTo>
                  <a:pt x="49161" y="174853"/>
                </a:lnTo>
                <a:lnTo>
                  <a:pt x="88658" y="163550"/>
                </a:lnTo>
                <a:lnTo>
                  <a:pt x="237794" y="120865"/>
                </a:lnTo>
                <a:lnTo>
                  <a:pt x="237794" y="232676"/>
                </a:lnTo>
                <a:lnTo>
                  <a:pt x="240639" y="235521"/>
                </a:lnTo>
                <a:lnTo>
                  <a:pt x="451332" y="235521"/>
                </a:lnTo>
                <a:lnTo>
                  <a:pt x="454177" y="232676"/>
                </a:lnTo>
                <a:lnTo>
                  <a:pt x="454177" y="222821"/>
                </a:lnTo>
                <a:lnTo>
                  <a:pt x="454177" y="109982"/>
                </a:lnTo>
                <a:lnTo>
                  <a:pt x="454177" y="106273"/>
                </a:lnTo>
                <a:lnTo>
                  <a:pt x="560971" y="12"/>
                </a:lnTo>
                <a:close/>
              </a:path>
              <a:path w="2799079" h="761365">
                <a:moveTo>
                  <a:pt x="1624037" y="29730"/>
                </a:moveTo>
                <a:lnTo>
                  <a:pt x="1618195" y="0"/>
                </a:lnTo>
                <a:lnTo>
                  <a:pt x="1605521" y="0"/>
                </a:lnTo>
                <a:lnTo>
                  <a:pt x="1611337" y="29730"/>
                </a:lnTo>
                <a:lnTo>
                  <a:pt x="1603349" y="70561"/>
                </a:lnTo>
                <a:lnTo>
                  <a:pt x="1581569" y="103924"/>
                </a:lnTo>
                <a:lnTo>
                  <a:pt x="1549285" y="126441"/>
                </a:lnTo>
                <a:lnTo>
                  <a:pt x="1509814" y="134696"/>
                </a:lnTo>
                <a:lnTo>
                  <a:pt x="1470329" y="126441"/>
                </a:lnTo>
                <a:lnTo>
                  <a:pt x="1461249" y="120103"/>
                </a:lnTo>
                <a:lnTo>
                  <a:pt x="1438059" y="103924"/>
                </a:lnTo>
                <a:lnTo>
                  <a:pt x="1416278" y="70561"/>
                </a:lnTo>
                <a:lnTo>
                  <a:pt x="1408290" y="29730"/>
                </a:lnTo>
                <a:lnTo>
                  <a:pt x="1414106" y="0"/>
                </a:lnTo>
                <a:lnTo>
                  <a:pt x="1401432" y="0"/>
                </a:lnTo>
                <a:lnTo>
                  <a:pt x="1395590" y="29730"/>
                </a:lnTo>
                <a:lnTo>
                  <a:pt x="1397762" y="52565"/>
                </a:lnTo>
                <a:lnTo>
                  <a:pt x="1403997" y="73914"/>
                </a:lnTo>
                <a:lnTo>
                  <a:pt x="1413865" y="93345"/>
                </a:lnTo>
                <a:lnTo>
                  <a:pt x="1426946" y="110464"/>
                </a:lnTo>
                <a:lnTo>
                  <a:pt x="1383855" y="147078"/>
                </a:lnTo>
                <a:lnTo>
                  <a:pt x="1383855" y="163728"/>
                </a:lnTo>
                <a:lnTo>
                  <a:pt x="1131620" y="465886"/>
                </a:lnTo>
                <a:lnTo>
                  <a:pt x="1120876" y="473062"/>
                </a:lnTo>
                <a:lnTo>
                  <a:pt x="1108392" y="475462"/>
                </a:lnTo>
                <a:lnTo>
                  <a:pt x="1095908" y="473062"/>
                </a:lnTo>
                <a:lnTo>
                  <a:pt x="1085164" y="465886"/>
                </a:lnTo>
                <a:lnTo>
                  <a:pt x="1077861" y="454545"/>
                </a:lnTo>
                <a:lnTo>
                  <a:pt x="1075385" y="441680"/>
                </a:lnTo>
                <a:lnTo>
                  <a:pt x="1077671" y="428891"/>
                </a:lnTo>
                <a:lnTo>
                  <a:pt x="1084707" y="417791"/>
                </a:lnTo>
                <a:lnTo>
                  <a:pt x="1383855" y="163728"/>
                </a:lnTo>
                <a:lnTo>
                  <a:pt x="1383855" y="147078"/>
                </a:lnTo>
                <a:lnTo>
                  <a:pt x="1076032" y="408533"/>
                </a:lnTo>
                <a:lnTo>
                  <a:pt x="1066088" y="424014"/>
                </a:lnTo>
                <a:lnTo>
                  <a:pt x="1062786" y="441629"/>
                </a:lnTo>
                <a:lnTo>
                  <a:pt x="1066088" y="459244"/>
                </a:lnTo>
                <a:lnTo>
                  <a:pt x="1099362" y="487578"/>
                </a:lnTo>
                <a:lnTo>
                  <a:pt x="1108392" y="488480"/>
                </a:lnTo>
                <a:lnTo>
                  <a:pt x="1117409" y="487578"/>
                </a:lnTo>
                <a:lnTo>
                  <a:pt x="1400365" y="163728"/>
                </a:lnTo>
                <a:lnTo>
                  <a:pt x="1436789" y="120103"/>
                </a:lnTo>
                <a:lnTo>
                  <a:pt x="1452664" y="131546"/>
                </a:lnTo>
                <a:lnTo>
                  <a:pt x="1470329" y="140131"/>
                </a:lnTo>
                <a:lnTo>
                  <a:pt x="1489481" y="145529"/>
                </a:lnTo>
                <a:lnTo>
                  <a:pt x="1509814" y="147396"/>
                </a:lnTo>
                <a:lnTo>
                  <a:pt x="1554226" y="138137"/>
                </a:lnTo>
                <a:lnTo>
                  <a:pt x="1559179" y="134696"/>
                </a:lnTo>
                <a:lnTo>
                  <a:pt x="1590535" y="112903"/>
                </a:lnTo>
                <a:lnTo>
                  <a:pt x="1615046" y="75488"/>
                </a:lnTo>
                <a:lnTo>
                  <a:pt x="1624037" y="29730"/>
                </a:lnTo>
                <a:close/>
              </a:path>
              <a:path w="2799079" h="761365">
                <a:moveTo>
                  <a:pt x="1735899" y="235242"/>
                </a:moveTo>
                <a:lnTo>
                  <a:pt x="1732394" y="87960"/>
                </a:lnTo>
                <a:lnTo>
                  <a:pt x="1730006" y="85242"/>
                </a:lnTo>
                <a:lnTo>
                  <a:pt x="1725980" y="85255"/>
                </a:lnTo>
                <a:lnTo>
                  <a:pt x="1722475" y="85344"/>
                </a:lnTo>
                <a:lnTo>
                  <a:pt x="1719694" y="88252"/>
                </a:lnTo>
                <a:lnTo>
                  <a:pt x="1723059" y="229793"/>
                </a:lnTo>
                <a:lnTo>
                  <a:pt x="1595691" y="252222"/>
                </a:lnTo>
                <a:lnTo>
                  <a:pt x="1595564" y="252323"/>
                </a:lnTo>
                <a:lnTo>
                  <a:pt x="1594980" y="252476"/>
                </a:lnTo>
                <a:lnTo>
                  <a:pt x="1593494" y="253187"/>
                </a:lnTo>
                <a:lnTo>
                  <a:pt x="1593088" y="253492"/>
                </a:lnTo>
                <a:lnTo>
                  <a:pt x="1592948" y="253517"/>
                </a:lnTo>
                <a:lnTo>
                  <a:pt x="1544624" y="294563"/>
                </a:lnTo>
                <a:lnTo>
                  <a:pt x="1544624" y="311213"/>
                </a:lnTo>
                <a:lnTo>
                  <a:pt x="1292390" y="613371"/>
                </a:lnTo>
                <a:lnTo>
                  <a:pt x="1281633" y="620547"/>
                </a:lnTo>
                <a:lnTo>
                  <a:pt x="1269174" y="622935"/>
                </a:lnTo>
                <a:lnTo>
                  <a:pt x="1256665" y="620534"/>
                </a:lnTo>
                <a:lnTo>
                  <a:pt x="1245946" y="613359"/>
                </a:lnTo>
                <a:lnTo>
                  <a:pt x="1238643" y="602030"/>
                </a:lnTo>
                <a:lnTo>
                  <a:pt x="1236154" y="589165"/>
                </a:lnTo>
                <a:lnTo>
                  <a:pt x="1238453" y="576364"/>
                </a:lnTo>
                <a:lnTo>
                  <a:pt x="1245489" y="565264"/>
                </a:lnTo>
                <a:lnTo>
                  <a:pt x="1544624" y="311213"/>
                </a:lnTo>
                <a:lnTo>
                  <a:pt x="1544624" y="294563"/>
                </a:lnTo>
                <a:lnTo>
                  <a:pt x="1236814" y="556006"/>
                </a:lnTo>
                <a:lnTo>
                  <a:pt x="1226870" y="571487"/>
                </a:lnTo>
                <a:lnTo>
                  <a:pt x="1223556" y="589114"/>
                </a:lnTo>
                <a:lnTo>
                  <a:pt x="1226870" y="606729"/>
                </a:lnTo>
                <a:lnTo>
                  <a:pt x="1260144" y="635063"/>
                </a:lnTo>
                <a:lnTo>
                  <a:pt x="1269161" y="635965"/>
                </a:lnTo>
                <a:lnTo>
                  <a:pt x="1278191" y="635050"/>
                </a:lnTo>
                <a:lnTo>
                  <a:pt x="1286751" y="632371"/>
                </a:lnTo>
                <a:lnTo>
                  <a:pt x="1294688" y="627951"/>
                </a:lnTo>
                <a:lnTo>
                  <a:pt x="1300568" y="622935"/>
                </a:lnTo>
                <a:lnTo>
                  <a:pt x="1301838" y="621855"/>
                </a:lnTo>
                <a:lnTo>
                  <a:pt x="1561172" y="311213"/>
                </a:lnTo>
                <a:lnTo>
                  <a:pt x="1600339" y="264299"/>
                </a:lnTo>
                <a:lnTo>
                  <a:pt x="1730908" y="241300"/>
                </a:lnTo>
                <a:lnTo>
                  <a:pt x="1731111" y="241147"/>
                </a:lnTo>
                <a:lnTo>
                  <a:pt x="1735772" y="235483"/>
                </a:lnTo>
                <a:lnTo>
                  <a:pt x="1735899" y="235242"/>
                </a:lnTo>
                <a:close/>
              </a:path>
              <a:path w="2799079" h="761365">
                <a:moveTo>
                  <a:pt x="2798991" y="344284"/>
                </a:moveTo>
                <a:lnTo>
                  <a:pt x="2795727" y="326974"/>
                </a:lnTo>
                <a:lnTo>
                  <a:pt x="2786329" y="312407"/>
                </a:lnTo>
                <a:lnTo>
                  <a:pt x="2786329" y="344297"/>
                </a:lnTo>
                <a:lnTo>
                  <a:pt x="2783954" y="356882"/>
                </a:lnTo>
                <a:lnTo>
                  <a:pt x="2776817" y="367931"/>
                </a:lnTo>
                <a:lnTo>
                  <a:pt x="2520619" y="622884"/>
                </a:lnTo>
                <a:lnTo>
                  <a:pt x="2516886" y="622884"/>
                </a:lnTo>
                <a:lnTo>
                  <a:pt x="2516886" y="635584"/>
                </a:lnTo>
                <a:lnTo>
                  <a:pt x="2516886" y="748423"/>
                </a:lnTo>
                <a:lnTo>
                  <a:pt x="2325903" y="748423"/>
                </a:lnTo>
                <a:lnTo>
                  <a:pt x="2325903" y="646468"/>
                </a:lnTo>
                <a:lnTo>
                  <a:pt x="2325903" y="642835"/>
                </a:lnTo>
                <a:lnTo>
                  <a:pt x="2350757" y="635723"/>
                </a:lnTo>
                <a:lnTo>
                  <a:pt x="2351176" y="635584"/>
                </a:lnTo>
                <a:lnTo>
                  <a:pt x="2516886" y="635584"/>
                </a:lnTo>
                <a:lnTo>
                  <a:pt x="2516886" y="622884"/>
                </a:lnTo>
                <a:lnTo>
                  <a:pt x="2347633" y="622884"/>
                </a:lnTo>
                <a:lnTo>
                  <a:pt x="2346350" y="623328"/>
                </a:lnTo>
                <a:lnTo>
                  <a:pt x="2345309" y="624078"/>
                </a:lnTo>
                <a:lnTo>
                  <a:pt x="2117915" y="689152"/>
                </a:lnTo>
                <a:lnTo>
                  <a:pt x="2088769" y="656869"/>
                </a:lnTo>
                <a:lnTo>
                  <a:pt x="2087994" y="645960"/>
                </a:lnTo>
                <a:lnTo>
                  <a:pt x="2091232" y="635939"/>
                </a:lnTo>
                <a:lnTo>
                  <a:pt x="2097862" y="627888"/>
                </a:lnTo>
                <a:lnTo>
                  <a:pt x="2107298" y="622935"/>
                </a:lnTo>
                <a:lnTo>
                  <a:pt x="2349944" y="549287"/>
                </a:lnTo>
                <a:lnTo>
                  <a:pt x="2507615" y="549287"/>
                </a:lnTo>
                <a:lnTo>
                  <a:pt x="2509240" y="548601"/>
                </a:lnTo>
                <a:lnTo>
                  <a:pt x="2513914" y="543801"/>
                </a:lnTo>
                <a:lnTo>
                  <a:pt x="2731224" y="320624"/>
                </a:lnTo>
                <a:lnTo>
                  <a:pt x="2741765" y="313613"/>
                </a:lnTo>
                <a:lnTo>
                  <a:pt x="2754020" y="311277"/>
                </a:lnTo>
                <a:lnTo>
                  <a:pt x="2766288" y="313613"/>
                </a:lnTo>
                <a:lnTo>
                  <a:pt x="2776817" y="320624"/>
                </a:lnTo>
                <a:lnTo>
                  <a:pt x="2783954" y="331685"/>
                </a:lnTo>
                <a:lnTo>
                  <a:pt x="2786329" y="344297"/>
                </a:lnTo>
                <a:lnTo>
                  <a:pt x="2786329" y="312407"/>
                </a:lnTo>
                <a:lnTo>
                  <a:pt x="2785922" y="311772"/>
                </a:lnTo>
                <a:lnTo>
                  <a:pt x="2785186" y="311277"/>
                </a:lnTo>
                <a:lnTo>
                  <a:pt x="2771178" y="301967"/>
                </a:lnTo>
                <a:lnTo>
                  <a:pt x="2754020" y="298704"/>
                </a:lnTo>
                <a:lnTo>
                  <a:pt x="2736862" y="301967"/>
                </a:lnTo>
                <a:lnTo>
                  <a:pt x="2722118" y="311772"/>
                </a:lnTo>
                <a:lnTo>
                  <a:pt x="2503220" y="536587"/>
                </a:lnTo>
                <a:lnTo>
                  <a:pt x="2348382" y="536587"/>
                </a:lnTo>
                <a:lnTo>
                  <a:pt x="2347772" y="536689"/>
                </a:lnTo>
                <a:lnTo>
                  <a:pt x="2324290" y="543801"/>
                </a:lnTo>
                <a:lnTo>
                  <a:pt x="2324290" y="178219"/>
                </a:lnTo>
                <a:lnTo>
                  <a:pt x="2327910" y="160489"/>
                </a:lnTo>
                <a:lnTo>
                  <a:pt x="2337752" y="145999"/>
                </a:lnTo>
                <a:lnTo>
                  <a:pt x="2352344" y="136220"/>
                </a:lnTo>
                <a:lnTo>
                  <a:pt x="2370188" y="132638"/>
                </a:lnTo>
                <a:lnTo>
                  <a:pt x="2474950" y="132638"/>
                </a:lnTo>
                <a:lnTo>
                  <a:pt x="2468549" y="142595"/>
                </a:lnTo>
                <a:lnTo>
                  <a:pt x="2463723" y="153365"/>
                </a:lnTo>
                <a:lnTo>
                  <a:pt x="2460574" y="164782"/>
                </a:lnTo>
                <a:lnTo>
                  <a:pt x="2459151" y="176707"/>
                </a:lnTo>
                <a:lnTo>
                  <a:pt x="2460015" y="192366"/>
                </a:lnTo>
                <a:lnTo>
                  <a:pt x="2480106" y="233807"/>
                </a:lnTo>
                <a:lnTo>
                  <a:pt x="2483053" y="235864"/>
                </a:lnTo>
                <a:lnTo>
                  <a:pt x="2486291" y="235864"/>
                </a:lnTo>
                <a:lnTo>
                  <a:pt x="2487828" y="235318"/>
                </a:lnTo>
                <a:lnTo>
                  <a:pt x="2504224" y="220370"/>
                </a:lnTo>
                <a:lnTo>
                  <a:pt x="2598636" y="134302"/>
                </a:lnTo>
                <a:lnTo>
                  <a:pt x="2599372" y="132715"/>
                </a:lnTo>
                <a:lnTo>
                  <a:pt x="2599512" y="129336"/>
                </a:lnTo>
                <a:lnTo>
                  <a:pt x="2598915" y="127685"/>
                </a:lnTo>
                <a:lnTo>
                  <a:pt x="2597759" y="126441"/>
                </a:lnTo>
                <a:lnTo>
                  <a:pt x="2583865" y="116319"/>
                </a:lnTo>
                <a:lnTo>
                  <a:pt x="2583865" y="130568"/>
                </a:lnTo>
                <a:lnTo>
                  <a:pt x="2485377" y="220370"/>
                </a:lnTo>
                <a:lnTo>
                  <a:pt x="2479179" y="210629"/>
                </a:lnTo>
                <a:lnTo>
                  <a:pt x="2474811" y="200063"/>
                </a:lnTo>
                <a:lnTo>
                  <a:pt x="2472334" y="188874"/>
                </a:lnTo>
                <a:lnTo>
                  <a:pt x="2471877" y="178219"/>
                </a:lnTo>
                <a:lnTo>
                  <a:pt x="2471915" y="176707"/>
                </a:lnTo>
                <a:lnTo>
                  <a:pt x="2473693" y="164211"/>
                </a:lnTo>
                <a:lnTo>
                  <a:pt x="2478024" y="151968"/>
                </a:lnTo>
                <a:lnTo>
                  <a:pt x="2484678" y="140792"/>
                </a:lnTo>
                <a:lnTo>
                  <a:pt x="2492044" y="132638"/>
                </a:lnTo>
                <a:lnTo>
                  <a:pt x="2493530" y="130987"/>
                </a:lnTo>
                <a:lnTo>
                  <a:pt x="2514930" y="117830"/>
                </a:lnTo>
                <a:lnTo>
                  <a:pt x="2538819" y="113449"/>
                </a:lnTo>
                <a:lnTo>
                  <a:pt x="2562656" y="117729"/>
                </a:lnTo>
                <a:lnTo>
                  <a:pt x="2583865" y="130568"/>
                </a:lnTo>
                <a:lnTo>
                  <a:pt x="2583865" y="116319"/>
                </a:lnTo>
                <a:lnTo>
                  <a:pt x="2579928" y="113449"/>
                </a:lnTo>
                <a:lnTo>
                  <a:pt x="2572728" y="108191"/>
                </a:lnTo>
                <a:lnTo>
                  <a:pt x="2543632" y="100939"/>
                </a:lnTo>
                <a:lnTo>
                  <a:pt x="2513901" y="104813"/>
                </a:lnTo>
                <a:lnTo>
                  <a:pt x="2486990" y="119938"/>
                </a:lnTo>
                <a:lnTo>
                  <a:pt x="2370188" y="119938"/>
                </a:lnTo>
                <a:lnTo>
                  <a:pt x="2347404" y="124523"/>
                </a:lnTo>
                <a:lnTo>
                  <a:pt x="2328773" y="137033"/>
                </a:lnTo>
                <a:lnTo>
                  <a:pt x="2316200" y="155562"/>
                </a:lnTo>
                <a:lnTo>
                  <a:pt x="2311590" y="178219"/>
                </a:lnTo>
                <a:lnTo>
                  <a:pt x="2311590" y="379514"/>
                </a:lnTo>
                <a:lnTo>
                  <a:pt x="2094801" y="379514"/>
                </a:lnTo>
                <a:lnTo>
                  <a:pt x="2091956" y="382346"/>
                </a:lnTo>
                <a:lnTo>
                  <a:pt x="2091956" y="389369"/>
                </a:lnTo>
                <a:lnTo>
                  <a:pt x="2094801" y="392214"/>
                </a:lnTo>
                <a:lnTo>
                  <a:pt x="2311590" y="392214"/>
                </a:lnTo>
                <a:lnTo>
                  <a:pt x="2311590" y="547662"/>
                </a:lnTo>
                <a:lnTo>
                  <a:pt x="2103755" y="610743"/>
                </a:lnTo>
                <a:lnTo>
                  <a:pt x="2089912" y="617994"/>
                </a:lnTo>
                <a:lnTo>
                  <a:pt x="2080171" y="629729"/>
                </a:lnTo>
                <a:lnTo>
                  <a:pt x="2075408" y="644321"/>
                </a:lnTo>
                <a:lnTo>
                  <a:pt x="2076513" y="660196"/>
                </a:lnTo>
                <a:lnTo>
                  <a:pt x="2098509" y="695909"/>
                </a:lnTo>
                <a:lnTo>
                  <a:pt x="2110917" y="700951"/>
                </a:lnTo>
                <a:lnTo>
                  <a:pt x="2121014" y="700951"/>
                </a:lnTo>
                <a:lnTo>
                  <a:pt x="2124570" y="700455"/>
                </a:lnTo>
                <a:lnTo>
                  <a:pt x="2164067" y="689152"/>
                </a:lnTo>
                <a:lnTo>
                  <a:pt x="2313203" y="646468"/>
                </a:lnTo>
                <a:lnTo>
                  <a:pt x="2313203" y="758278"/>
                </a:lnTo>
                <a:lnTo>
                  <a:pt x="2316048" y="761123"/>
                </a:lnTo>
                <a:lnTo>
                  <a:pt x="2526741" y="761123"/>
                </a:lnTo>
                <a:lnTo>
                  <a:pt x="2529586" y="758278"/>
                </a:lnTo>
                <a:lnTo>
                  <a:pt x="2529586" y="748423"/>
                </a:lnTo>
                <a:lnTo>
                  <a:pt x="2529586" y="635584"/>
                </a:lnTo>
                <a:lnTo>
                  <a:pt x="2529586" y="631875"/>
                </a:lnTo>
                <a:lnTo>
                  <a:pt x="2785846" y="376872"/>
                </a:lnTo>
                <a:lnTo>
                  <a:pt x="2795701" y="361619"/>
                </a:lnTo>
                <a:lnTo>
                  <a:pt x="2798991" y="34428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45879" y="21602"/>
            <a:ext cx="1736089" cy="1096010"/>
          </a:xfrm>
          <a:custGeom>
            <a:avLst/>
            <a:gdLst/>
            <a:ahLst/>
            <a:cxnLst/>
            <a:rect l="l" t="t" r="r" b="b"/>
            <a:pathLst>
              <a:path w="1736090" h="1096010">
                <a:moveTo>
                  <a:pt x="723582" y="679081"/>
                </a:moveTo>
                <a:lnTo>
                  <a:pt x="720318" y="661771"/>
                </a:lnTo>
                <a:lnTo>
                  <a:pt x="710920" y="647204"/>
                </a:lnTo>
                <a:lnTo>
                  <a:pt x="710920" y="679094"/>
                </a:lnTo>
                <a:lnTo>
                  <a:pt x="708545" y="691680"/>
                </a:lnTo>
                <a:lnTo>
                  <a:pt x="701408" y="702729"/>
                </a:lnTo>
                <a:lnTo>
                  <a:pt x="445211" y="957681"/>
                </a:lnTo>
                <a:lnTo>
                  <a:pt x="441477" y="957681"/>
                </a:lnTo>
                <a:lnTo>
                  <a:pt x="441477" y="970381"/>
                </a:lnTo>
                <a:lnTo>
                  <a:pt x="441477" y="1083221"/>
                </a:lnTo>
                <a:lnTo>
                  <a:pt x="250494" y="1083221"/>
                </a:lnTo>
                <a:lnTo>
                  <a:pt x="250494" y="981265"/>
                </a:lnTo>
                <a:lnTo>
                  <a:pt x="250494" y="977633"/>
                </a:lnTo>
                <a:lnTo>
                  <a:pt x="275348" y="970521"/>
                </a:lnTo>
                <a:lnTo>
                  <a:pt x="275767" y="970381"/>
                </a:lnTo>
                <a:lnTo>
                  <a:pt x="441477" y="970381"/>
                </a:lnTo>
                <a:lnTo>
                  <a:pt x="441477" y="957681"/>
                </a:lnTo>
                <a:lnTo>
                  <a:pt x="272224" y="957681"/>
                </a:lnTo>
                <a:lnTo>
                  <a:pt x="270941" y="958126"/>
                </a:lnTo>
                <a:lnTo>
                  <a:pt x="269900" y="958875"/>
                </a:lnTo>
                <a:lnTo>
                  <a:pt x="42506" y="1023950"/>
                </a:lnTo>
                <a:lnTo>
                  <a:pt x="13360" y="991666"/>
                </a:lnTo>
                <a:lnTo>
                  <a:pt x="12585" y="980757"/>
                </a:lnTo>
                <a:lnTo>
                  <a:pt x="15824" y="970737"/>
                </a:lnTo>
                <a:lnTo>
                  <a:pt x="22453" y="962685"/>
                </a:lnTo>
                <a:lnTo>
                  <a:pt x="31889" y="957732"/>
                </a:lnTo>
                <a:lnTo>
                  <a:pt x="274535" y="884085"/>
                </a:lnTo>
                <a:lnTo>
                  <a:pt x="432206" y="884085"/>
                </a:lnTo>
                <a:lnTo>
                  <a:pt x="433832" y="883399"/>
                </a:lnTo>
                <a:lnTo>
                  <a:pt x="438505" y="878598"/>
                </a:lnTo>
                <a:lnTo>
                  <a:pt x="655815" y="655421"/>
                </a:lnTo>
                <a:lnTo>
                  <a:pt x="666356" y="648411"/>
                </a:lnTo>
                <a:lnTo>
                  <a:pt x="678611" y="646074"/>
                </a:lnTo>
                <a:lnTo>
                  <a:pt x="690880" y="648411"/>
                </a:lnTo>
                <a:lnTo>
                  <a:pt x="701408" y="655421"/>
                </a:lnTo>
                <a:lnTo>
                  <a:pt x="708545" y="666483"/>
                </a:lnTo>
                <a:lnTo>
                  <a:pt x="710920" y="679094"/>
                </a:lnTo>
                <a:lnTo>
                  <a:pt x="710920" y="647204"/>
                </a:lnTo>
                <a:lnTo>
                  <a:pt x="710514" y="646569"/>
                </a:lnTo>
                <a:lnTo>
                  <a:pt x="709777" y="646074"/>
                </a:lnTo>
                <a:lnTo>
                  <a:pt x="695769" y="636765"/>
                </a:lnTo>
                <a:lnTo>
                  <a:pt x="678611" y="633501"/>
                </a:lnTo>
                <a:lnTo>
                  <a:pt x="661454" y="636765"/>
                </a:lnTo>
                <a:lnTo>
                  <a:pt x="646709" y="646569"/>
                </a:lnTo>
                <a:lnTo>
                  <a:pt x="427812" y="871385"/>
                </a:lnTo>
                <a:lnTo>
                  <a:pt x="272973" y="871385"/>
                </a:lnTo>
                <a:lnTo>
                  <a:pt x="272364" y="871486"/>
                </a:lnTo>
                <a:lnTo>
                  <a:pt x="248881" y="878598"/>
                </a:lnTo>
                <a:lnTo>
                  <a:pt x="248881" y="513016"/>
                </a:lnTo>
                <a:lnTo>
                  <a:pt x="252501" y="495287"/>
                </a:lnTo>
                <a:lnTo>
                  <a:pt x="262343" y="480796"/>
                </a:lnTo>
                <a:lnTo>
                  <a:pt x="276936" y="471017"/>
                </a:lnTo>
                <a:lnTo>
                  <a:pt x="294779" y="467436"/>
                </a:lnTo>
                <a:lnTo>
                  <a:pt x="399542" y="467436"/>
                </a:lnTo>
                <a:lnTo>
                  <a:pt x="393141" y="477393"/>
                </a:lnTo>
                <a:lnTo>
                  <a:pt x="388315" y="488162"/>
                </a:lnTo>
                <a:lnTo>
                  <a:pt x="385165" y="499579"/>
                </a:lnTo>
                <a:lnTo>
                  <a:pt x="383743" y="511505"/>
                </a:lnTo>
                <a:lnTo>
                  <a:pt x="384606" y="527164"/>
                </a:lnTo>
                <a:lnTo>
                  <a:pt x="404685" y="568604"/>
                </a:lnTo>
                <a:lnTo>
                  <a:pt x="407644" y="570661"/>
                </a:lnTo>
                <a:lnTo>
                  <a:pt x="410883" y="570661"/>
                </a:lnTo>
                <a:lnTo>
                  <a:pt x="523214" y="469099"/>
                </a:lnTo>
                <a:lnTo>
                  <a:pt x="524103" y="464134"/>
                </a:lnTo>
                <a:lnTo>
                  <a:pt x="523506" y="462483"/>
                </a:lnTo>
                <a:lnTo>
                  <a:pt x="522351" y="461238"/>
                </a:lnTo>
                <a:lnTo>
                  <a:pt x="508457" y="451116"/>
                </a:lnTo>
                <a:lnTo>
                  <a:pt x="508457" y="465366"/>
                </a:lnTo>
                <a:lnTo>
                  <a:pt x="409968" y="555167"/>
                </a:lnTo>
                <a:lnTo>
                  <a:pt x="403771" y="545426"/>
                </a:lnTo>
                <a:lnTo>
                  <a:pt x="399402" y="534860"/>
                </a:lnTo>
                <a:lnTo>
                  <a:pt x="396925" y="523671"/>
                </a:lnTo>
                <a:lnTo>
                  <a:pt x="396468" y="513016"/>
                </a:lnTo>
                <a:lnTo>
                  <a:pt x="396506" y="511505"/>
                </a:lnTo>
                <a:lnTo>
                  <a:pt x="398284" y="499008"/>
                </a:lnTo>
                <a:lnTo>
                  <a:pt x="402615" y="486765"/>
                </a:lnTo>
                <a:lnTo>
                  <a:pt x="409270" y="475589"/>
                </a:lnTo>
                <a:lnTo>
                  <a:pt x="416636" y="467436"/>
                </a:lnTo>
                <a:lnTo>
                  <a:pt x="418122" y="465785"/>
                </a:lnTo>
                <a:lnTo>
                  <a:pt x="439521" y="452628"/>
                </a:lnTo>
                <a:lnTo>
                  <a:pt x="463410" y="448246"/>
                </a:lnTo>
                <a:lnTo>
                  <a:pt x="487248" y="452526"/>
                </a:lnTo>
                <a:lnTo>
                  <a:pt x="508457" y="465366"/>
                </a:lnTo>
                <a:lnTo>
                  <a:pt x="508457" y="451116"/>
                </a:lnTo>
                <a:lnTo>
                  <a:pt x="504520" y="448246"/>
                </a:lnTo>
                <a:lnTo>
                  <a:pt x="497319" y="442988"/>
                </a:lnTo>
                <a:lnTo>
                  <a:pt x="468223" y="435737"/>
                </a:lnTo>
                <a:lnTo>
                  <a:pt x="438492" y="439610"/>
                </a:lnTo>
                <a:lnTo>
                  <a:pt x="411581" y="454736"/>
                </a:lnTo>
                <a:lnTo>
                  <a:pt x="294779" y="454736"/>
                </a:lnTo>
                <a:lnTo>
                  <a:pt x="271995" y="459320"/>
                </a:lnTo>
                <a:lnTo>
                  <a:pt x="253365" y="471830"/>
                </a:lnTo>
                <a:lnTo>
                  <a:pt x="240792" y="490359"/>
                </a:lnTo>
                <a:lnTo>
                  <a:pt x="236181" y="513016"/>
                </a:lnTo>
                <a:lnTo>
                  <a:pt x="236181" y="714311"/>
                </a:lnTo>
                <a:lnTo>
                  <a:pt x="19392" y="714311"/>
                </a:lnTo>
                <a:lnTo>
                  <a:pt x="16548" y="717143"/>
                </a:lnTo>
                <a:lnTo>
                  <a:pt x="16548" y="724166"/>
                </a:lnTo>
                <a:lnTo>
                  <a:pt x="19392" y="727011"/>
                </a:lnTo>
                <a:lnTo>
                  <a:pt x="236181" y="727011"/>
                </a:lnTo>
                <a:lnTo>
                  <a:pt x="236181" y="882459"/>
                </a:lnTo>
                <a:lnTo>
                  <a:pt x="28346" y="945540"/>
                </a:lnTo>
                <a:lnTo>
                  <a:pt x="14503" y="952792"/>
                </a:lnTo>
                <a:lnTo>
                  <a:pt x="4762" y="964526"/>
                </a:lnTo>
                <a:lnTo>
                  <a:pt x="0" y="979119"/>
                </a:lnTo>
                <a:lnTo>
                  <a:pt x="1104" y="994994"/>
                </a:lnTo>
                <a:lnTo>
                  <a:pt x="23101" y="1030706"/>
                </a:lnTo>
                <a:lnTo>
                  <a:pt x="35509" y="1035748"/>
                </a:lnTo>
                <a:lnTo>
                  <a:pt x="45605" y="1035748"/>
                </a:lnTo>
                <a:lnTo>
                  <a:pt x="49161" y="1035253"/>
                </a:lnTo>
                <a:lnTo>
                  <a:pt x="88658" y="1023950"/>
                </a:lnTo>
                <a:lnTo>
                  <a:pt x="237794" y="981265"/>
                </a:lnTo>
                <a:lnTo>
                  <a:pt x="237794" y="1093076"/>
                </a:lnTo>
                <a:lnTo>
                  <a:pt x="240639" y="1095921"/>
                </a:lnTo>
                <a:lnTo>
                  <a:pt x="451332" y="1095921"/>
                </a:lnTo>
                <a:lnTo>
                  <a:pt x="454177" y="1093076"/>
                </a:lnTo>
                <a:lnTo>
                  <a:pt x="454177" y="1083221"/>
                </a:lnTo>
                <a:lnTo>
                  <a:pt x="454177" y="970381"/>
                </a:lnTo>
                <a:lnTo>
                  <a:pt x="454177" y="966673"/>
                </a:lnTo>
                <a:lnTo>
                  <a:pt x="710438" y="711669"/>
                </a:lnTo>
                <a:lnTo>
                  <a:pt x="720293" y="696417"/>
                </a:lnTo>
                <a:lnTo>
                  <a:pt x="723582" y="679081"/>
                </a:lnTo>
                <a:close/>
              </a:path>
              <a:path w="1736090" h="1096010">
                <a:moveTo>
                  <a:pt x="1575117" y="677037"/>
                </a:moveTo>
                <a:lnTo>
                  <a:pt x="1571802" y="659409"/>
                </a:lnTo>
                <a:lnTo>
                  <a:pt x="1562506" y="644944"/>
                </a:lnTo>
                <a:lnTo>
                  <a:pt x="1562506" y="677087"/>
                </a:lnTo>
                <a:lnTo>
                  <a:pt x="1560017" y="689965"/>
                </a:lnTo>
                <a:lnTo>
                  <a:pt x="1552727" y="701294"/>
                </a:lnTo>
                <a:lnTo>
                  <a:pt x="1541983" y="708482"/>
                </a:lnTo>
                <a:lnTo>
                  <a:pt x="1529486" y="710869"/>
                </a:lnTo>
                <a:lnTo>
                  <a:pt x="1517002" y="708469"/>
                </a:lnTo>
                <a:lnTo>
                  <a:pt x="1506283" y="701294"/>
                </a:lnTo>
                <a:lnTo>
                  <a:pt x="1254048" y="399135"/>
                </a:lnTo>
                <a:lnTo>
                  <a:pt x="1553184" y="653186"/>
                </a:lnTo>
                <a:lnTo>
                  <a:pt x="1560207" y="664298"/>
                </a:lnTo>
                <a:lnTo>
                  <a:pt x="1562506" y="677087"/>
                </a:lnTo>
                <a:lnTo>
                  <a:pt x="1562506" y="644944"/>
                </a:lnTo>
                <a:lnTo>
                  <a:pt x="1561858" y="643928"/>
                </a:lnTo>
                <a:lnTo>
                  <a:pt x="1273644" y="399135"/>
                </a:lnTo>
                <a:lnTo>
                  <a:pt x="1205725" y="341439"/>
                </a:lnTo>
                <a:lnTo>
                  <a:pt x="1205585" y="341414"/>
                </a:lnTo>
                <a:lnTo>
                  <a:pt x="1205179" y="341109"/>
                </a:lnTo>
                <a:lnTo>
                  <a:pt x="1203693" y="340398"/>
                </a:lnTo>
                <a:lnTo>
                  <a:pt x="1203109" y="340245"/>
                </a:lnTo>
                <a:lnTo>
                  <a:pt x="1202982" y="340144"/>
                </a:lnTo>
                <a:lnTo>
                  <a:pt x="1075613" y="317715"/>
                </a:lnTo>
                <a:lnTo>
                  <a:pt x="1078979" y="176174"/>
                </a:lnTo>
                <a:lnTo>
                  <a:pt x="1076198" y="173266"/>
                </a:lnTo>
                <a:lnTo>
                  <a:pt x="1072692" y="173189"/>
                </a:lnTo>
                <a:lnTo>
                  <a:pt x="1068666" y="173164"/>
                </a:lnTo>
                <a:lnTo>
                  <a:pt x="1066279" y="175882"/>
                </a:lnTo>
                <a:lnTo>
                  <a:pt x="1062901" y="317715"/>
                </a:lnTo>
                <a:lnTo>
                  <a:pt x="1062901" y="323405"/>
                </a:lnTo>
                <a:lnTo>
                  <a:pt x="1067562" y="329069"/>
                </a:lnTo>
                <a:lnTo>
                  <a:pt x="1067765" y="329222"/>
                </a:lnTo>
                <a:lnTo>
                  <a:pt x="1198333" y="352221"/>
                </a:lnTo>
                <a:lnTo>
                  <a:pt x="1496834" y="709777"/>
                </a:lnTo>
                <a:lnTo>
                  <a:pt x="1503972" y="715873"/>
                </a:lnTo>
                <a:lnTo>
                  <a:pt x="1511909" y="720293"/>
                </a:lnTo>
                <a:lnTo>
                  <a:pt x="1520532" y="722985"/>
                </a:lnTo>
                <a:lnTo>
                  <a:pt x="1529511" y="723887"/>
                </a:lnTo>
                <a:lnTo>
                  <a:pt x="1538528" y="722985"/>
                </a:lnTo>
                <a:lnTo>
                  <a:pt x="1571802" y="694651"/>
                </a:lnTo>
                <a:lnTo>
                  <a:pt x="1575117" y="677037"/>
                </a:lnTo>
                <a:close/>
              </a:path>
              <a:path w="1736090" h="1096010">
                <a:moveTo>
                  <a:pt x="1735886" y="529564"/>
                </a:moveTo>
                <a:lnTo>
                  <a:pt x="1732572" y="511937"/>
                </a:lnTo>
                <a:lnTo>
                  <a:pt x="1723288" y="497484"/>
                </a:lnTo>
                <a:lnTo>
                  <a:pt x="1723288" y="529615"/>
                </a:lnTo>
                <a:lnTo>
                  <a:pt x="1720799" y="542480"/>
                </a:lnTo>
                <a:lnTo>
                  <a:pt x="1713509" y="553821"/>
                </a:lnTo>
                <a:lnTo>
                  <a:pt x="1702739" y="560997"/>
                </a:lnTo>
                <a:lnTo>
                  <a:pt x="1690281" y="563384"/>
                </a:lnTo>
                <a:lnTo>
                  <a:pt x="1677784" y="560997"/>
                </a:lnTo>
                <a:lnTo>
                  <a:pt x="1667052" y="553821"/>
                </a:lnTo>
                <a:lnTo>
                  <a:pt x="1414818" y="251663"/>
                </a:lnTo>
                <a:lnTo>
                  <a:pt x="1713966" y="505726"/>
                </a:lnTo>
                <a:lnTo>
                  <a:pt x="1720989" y="516826"/>
                </a:lnTo>
                <a:lnTo>
                  <a:pt x="1723288" y="529615"/>
                </a:lnTo>
                <a:lnTo>
                  <a:pt x="1723288" y="497484"/>
                </a:lnTo>
                <a:lnTo>
                  <a:pt x="1722640" y="496468"/>
                </a:lnTo>
                <a:lnTo>
                  <a:pt x="1434426" y="251663"/>
                </a:lnTo>
                <a:lnTo>
                  <a:pt x="1383068" y="208038"/>
                </a:lnTo>
                <a:lnTo>
                  <a:pt x="1371727" y="198399"/>
                </a:lnTo>
                <a:lnTo>
                  <a:pt x="1384795" y="181279"/>
                </a:lnTo>
                <a:lnTo>
                  <a:pt x="1394663" y="161836"/>
                </a:lnTo>
                <a:lnTo>
                  <a:pt x="1400898" y="140500"/>
                </a:lnTo>
                <a:lnTo>
                  <a:pt x="1403083" y="117665"/>
                </a:lnTo>
                <a:lnTo>
                  <a:pt x="1394091" y="71907"/>
                </a:lnTo>
                <a:lnTo>
                  <a:pt x="1390383" y="66255"/>
                </a:lnTo>
                <a:lnTo>
                  <a:pt x="1390383" y="117665"/>
                </a:lnTo>
                <a:lnTo>
                  <a:pt x="1382382" y="158483"/>
                </a:lnTo>
                <a:lnTo>
                  <a:pt x="1360614" y="191858"/>
                </a:lnTo>
                <a:lnTo>
                  <a:pt x="1328331" y="214376"/>
                </a:lnTo>
                <a:lnTo>
                  <a:pt x="1288859" y="222631"/>
                </a:lnTo>
                <a:lnTo>
                  <a:pt x="1249375" y="214376"/>
                </a:lnTo>
                <a:lnTo>
                  <a:pt x="1217104" y="191858"/>
                </a:lnTo>
                <a:lnTo>
                  <a:pt x="1195324" y="158483"/>
                </a:lnTo>
                <a:lnTo>
                  <a:pt x="1187335" y="117665"/>
                </a:lnTo>
                <a:lnTo>
                  <a:pt x="1195324" y="76847"/>
                </a:lnTo>
                <a:lnTo>
                  <a:pt x="1217104" y="43472"/>
                </a:lnTo>
                <a:lnTo>
                  <a:pt x="1249375" y="20955"/>
                </a:lnTo>
                <a:lnTo>
                  <a:pt x="1288859" y="12700"/>
                </a:lnTo>
                <a:lnTo>
                  <a:pt x="1328331" y="20955"/>
                </a:lnTo>
                <a:lnTo>
                  <a:pt x="1360614" y="43472"/>
                </a:lnTo>
                <a:lnTo>
                  <a:pt x="1382382" y="76847"/>
                </a:lnTo>
                <a:lnTo>
                  <a:pt x="1390383" y="117665"/>
                </a:lnTo>
                <a:lnTo>
                  <a:pt x="1390383" y="66255"/>
                </a:lnTo>
                <a:lnTo>
                  <a:pt x="1369580" y="34505"/>
                </a:lnTo>
                <a:lnTo>
                  <a:pt x="1338211" y="12700"/>
                </a:lnTo>
                <a:lnTo>
                  <a:pt x="1333271" y="9258"/>
                </a:lnTo>
                <a:lnTo>
                  <a:pt x="1288859" y="0"/>
                </a:lnTo>
                <a:lnTo>
                  <a:pt x="1244434" y="9258"/>
                </a:lnTo>
                <a:lnTo>
                  <a:pt x="1208125" y="34505"/>
                </a:lnTo>
                <a:lnTo>
                  <a:pt x="1183614" y="71907"/>
                </a:lnTo>
                <a:lnTo>
                  <a:pt x="1174635" y="117665"/>
                </a:lnTo>
                <a:lnTo>
                  <a:pt x="1183614" y="163423"/>
                </a:lnTo>
                <a:lnTo>
                  <a:pt x="1208125" y="200825"/>
                </a:lnTo>
                <a:lnTo>
                  <a:pt x="1244434" y="226072"/>
                </a:lnTo>
                <a:lnTo>
                  <a:pt x="1288859" y="235331"/>
                </a:lnTo>
                <a:lnTo>
                  <a:pt x="1309179" y="233464"/>
                </a:lnTo>
                <a:lnTo>
                  <a:pt x="1328343" y="228066"/>
                </a:lnTo>
                <a:lnTo>
                  <a:pt x="1339519" y="222631"/>
                </a:lnTo>
                <a:lnTo>
                  <a:pt x="1346009" y="219481"/>
                </a:lnTo>
                <a:lnTo>
                  <a:pt x="1361884" y="208038"/>
                </a:lnTo>
                <a:lnTo>
                  <a:pt x="1657616" y="562305"/>
                </a:lnTo>
                <a:lnTo>
                  <a:pt x="1664754" y="568401"/>
                </a:lnTo>
                <a:lnTo>
                  <a:pt x="1672691" y="572820"/>
                </a:lnTo>
                <a:lnTo>
                  <a:pt x="1681302" y="575513"/>
                </a:lnTo>
                <a:lnTo>
                  <a:pt x="1690281" y="576414"/>
                </a:lnTo>
                <a:lnTo>
                  <a:pt x="1699310" y="575500"/>
                </a:lnTo>
                <a:lnTo>
                  <a:pt x="1707832" y="572858"/>
                </a:lnTo>
                <a:lnTo>
                  <a:pt x="1715668" y="568553"/>
                </a:lnTo>
                <a:lnTo>
                  <a:pt x="1721777" y="563384"/>
                </a:lnTo>
                <a:lnTo>
                  <a:pt x="1722640" y="562660"/>
                </a:lnTo>
                <a:lnTo>
                  <a:pt x="1732572" y="547179"/>
                </a:lnTo>
                <a:lnTo>
                  <a:pt x="1735886" y="529564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235007" y="29108"/>
            <a:ext cx="457200" cy="1578610"/>
          </a:xfrm>
          <a:custGeom>
            <a:avLst/>
            <a:gdLst/>
            <a:ahLst/>
            <a:cxnLst/>
            <a:rect l="l" t="t" r="r" b="b"/>
            <a:pathLst>
              <a:path w="457200" h="1578610">
                <a:moveTo>
                  <a:pt x="456984" y="1463662"/>
                </a:moveTo>
                <a:lnTo>
                  <a:pt x="210743" y="1254518"/>
                </a:lnTo>
                <a:lnTo>
                  <a:pt x="142824" y="1196822"/>
                </a:lnTo>
                <a:lnTo>
                  <a:pt x="142684" y="1196797"/>
                </a:lnTo>
                <a:lnTo>
                  <a:pt x="142265" y="1196492"/>
                </a:lnTo>
                <a:lnTo>
                  <a:pt x="140792" y="1195781"/>
                </a:lnTo>
                <a:lnTo>
                  <a:pt x="140208" y="1195628"/>
                </a:lnTo>
                <a:lnTo>
                  <a:pt x="140081" y="1195527"/>
                </a:lnTo>
                <a:lnTo>
                  <a:pt x="12712" y="1173099"/>
                </a:lnTo>
                <a:lnTo>
                  <a:pt x="16078" y="1031557"/>
                </a:lnTo>
                <a:lnTo>
                  <a:pt x="13296" y="1028649"/>
                </a:lnTo>
                <a:lnTo>
                  <a:pt x="9791" y="1028560"/>
                </a:lnTo>
                <a:lnTo>
                  <a:pt x="5765" y="1028547"/>
                </a:lnTo>
                <a:lnTo>
                  <a:pt x="3378" y="1031265"/>
                </a:lnTo>
                <a:lnTo>
                  <a:pt x="0" y="1173099"/>
                </a:lnTo>
                <a:lnTo>
                  <a:pt x="0" y="1178788"/>
                </a:lnTo>
                <a:lnTo>
                  <a:pt x="4660" y="1184452"/>
                </a:lnTo>
                <a:lnTo>
                  <a:pt x="4864" y="1184605"/>
                </a:lnTo>
                <a:lnTo>
                  <a:pt x="135432" y="1207604"/>
                </a:lnTo>
                <a:lnTo>
                  <a:pt x="433933" y="1565160"/>
                </a:lnTo>
                <a:lnTo>
                  <a:pt x="441071" y="1571256"/>
                </a:lnTo>
                <a:lnTo>
                  <a:pt x="449008" y="1575676"/>
                </a:lnTo>
                <a:lnTo>
                  <a:pt x="456984" y="1578178"/>
                </a:lnTo>
                <a:lnTo>
                  <a:pt x="456984" y="1564398"/>
                </a:lnTo>
                <a:lnTo>
                  <a:pt x="454101" y="1563852"/>
                </a:lnTo>
                <a:lnTo>
                  <a:pt x="443382" y="1556677"/>
                </a:lnTo>
                <a:lnTo>
                  <a:pt x="191147" y="1254518"/>
                </a:lnTo>
                <a:lnTo>
                  <a:pt x="456984" y="1480299"/>
                </a:lnTo>
                <a:lnTo>
                  <a:pt x="456984" y="1463662"/>
                </a:lnTo>
                <a:close/>
              </a:path>
              <a:path w="457200" h="1578610">
                <a:moveTo>
                  <a:pt x="456984" y="0"/>
                </a:moveTo>
                <a:lnTo>
                  <a:pt x="173913" y="240436"/>
                </a:lnTo>
                <a:lnTo>
                  <a:pt x="163969" y="255917"/>
                </a:lnTo>
                <a:lnTo>
                  <a:pt x="160655" y="273545"/>
                </a:lnTo>
                <a:lnTo>
                  <a:pt x="163969" y="291160"/>
                </a:lnTo>
                <a:lnTo>
                  <a:pt x="197243" y="319493"/>
                </a:lnTo>
                <a:lnTo>
                  <a:pt x="206260" y="320395"/>
                </a:lnTo>
                <a:lnTo>
                  <a:pt x="215290" y="319493"/>
                </a:lnTo>
                <a:lnTo>
                  <a:pt x="456984" y="45097"/>
                </a:lnTo>
                <a:lnTo>
                  <a:pt x="456984" y="25273"/>
                </a:lnTo>
                <a:lnTo>
                  <a:pt x="229489" y="297802"/>
                </a:lnTo>
                <a:lnTo>
                  <a:pt x="218732" y="304977"/>
                </a:lnTo>
                <a:lnTo>
                  <a:pt x="206273" y="307378"/>
                </a:lnTo>
                <a:lnTo>
                  <a:pt x="193776" y="304977"/>
                </a:lnTo>
                <a:lnTo>
                  <a:pt x="183045" y="297789"/>
                </a:lnTo>
                <a:lnTo>
                  <a:pt x="175742" y="286461"/>
                </a:lnTo>
                <a:lnTo>
                  <a:pt x="173266" y="273596"/>
                </a:lnTo>
                <a:lnTo>
                  <a:pt x="175552" y="260807"/>
                </a:lnTo>
                <a:lnTo>
                  <a:pt x="182587" y="249694"/>
                </a:lnTo>
                <a:lnTo>
                  <a:pt x="456984" y="16649"/>
                </a:lnTo>
                <a:lnTo>
                  <a:pt x="456984" y="0"/>
                </a:lnTo>
                <a:close/>
              </a:path>
              <a:path w="457200" h="1578610">
                <a:moveTo>
                  <a:pt x="456996" y="1179626"/>
                </a:moveTo>
                <a:lnTo>
                  <a:pt x="371525" y="1107033"/>
                </a:lnTo>
                <a:lnTo>
                  <a:pt x="320167" y="1063409"/>
                </a:lnTo>
                <a:lnTo>
                  <a:pt x="308825" y="1053769"/>
                </a:lnTo>
                <a:lnTo>
                  <a:pt x="321894" y="1036650"/>
                </a:lnTo>
                <a:lnTo>
                  <a:pt x="331762" y="1017219"/>
                </a:lnTo>
                <a:lnTo>
                  <a:pt x="338010" y="995870"/>
                </a:lnTo>
                <a:lnTo>
                  <a:pt x="340182" y="973035"/>
                </a:lnTo>
                <a:lnTo>
                  <a:pt x="331190" y="927277"/>
                </a:lnTo>
                <a:lnTo>
                  <a:pt x="327482" y="921626"/>
                </a:lnTo>
                <a:lnTo>
                  <a:pt x="327482" y="973035"/>
                </a:lnTo>
                <a:lnTo>
                  <a:pt x="319493" y="1013866"/>
                </a:lnTo>
                <a:lnTo>
                  <a:pt x="297713" y="1047229"/>
                </a:lnTo>
                <a:lnTo>
                  <a:pt x="265430" y="1069746"/>
                </a:lnTo>
                <a:lnTo>
                  <a:pt x="225958" y="1078001"/>
                </a:lnTo>
                <a:lnTo>
                  <a:pt x="186474" y="1069746"/>
                </a:lnTo>
                <a:lnTo>
                  <a:pt x="154203" y="1047229"/>
                </a:lnTo>
                <a:lnTo>
                  <a:pt x="132422" y="1013866"/>
                </a:lnTo>
                <a:lnTo>
                  <a:pt x="124434" y="973035"/>
                </a:lnTo>
                <a:lnTo>
                  <a:pt x="132422" y="932218"/>
                </a:lnTo>
                <a:lnTo>
                  <a:pt x="154203" y="898855"/>
                </a:lnTo>
                <a:lnTo>
                  <a:pt x="186474" y="876338"/>
                </a:lnTo>
                <a:lnTo>
                  <a:pt x="225958" y="868070"/>
                </a:lnTo>
                <a:lnTo>
                  <a:pt x="265430" y="876338"/>
                </a:lnTo>
                <a:lnTo>
                  <a:pt x="297713" y="898855"/>
                </a:lnTo>
                <a:lnTo>
                  <a:pt x="319493" y="932218"/>
                </a:lnTo>
                <a:lnTo>
                  <a:pt x="327482" y="973035"/>
                </a:lnTo>
                <a:lnTo>
                  <a:pt x="327482" y="921626"/>
                </a:lnTo>
                <a:lnTo>
                  <a:pt x="306679" y="889876"/>
                </a:lnTo>
                <a:lnTo>
                  <a:pt x="275323" y="868070"/>
                </a:lnTo>
                <a:lnTo>
                  <a:pt x="270370" y="864641"/>
                </a:lnTo>
                <a:lnTo>
                  <a:pt x="225958" y="855370"/>
                </a:lnTo>
                <a:lnTo>
                  <a:pt x="181533" y="864641"/>
                </a:lnTo>
                <a:lnTo>
                  <a:pt x="145224" y="889876"/>
                </a:lnTo>
                <a:lnTo>
                  <a:pt x="120726" y="927277"/>
                </a:lnTo>
                <a:lnTo>
                  <a:pt x="111734" y="973035"/>
                </a:lnTo>
                <a:lnTo>
                  <a:pt x="120726" y="1018794"/>
                </a:lnTo>
                <a:lnTo>
                  <a:pt x="145224" y="1056208"/>
                </a:lnTo>
                <a:lnTo>
                  <a:pt x="181533" y="1081443"/>
                </a:lnTo>
                <a:lnTo>
                  <a:pt x="225958" y="1090701"/>
                </a:lnTo>
                <a:lnTo>
                  <a:pt x="246278" y="1088834"/>
                </a:lnTo>
                <a:lnTo>
                  <a:pt x="265442" y="1083437"/>
                </a:lnTo>
                <a:lnTo>
                  <a:pt x="276631" y="1078001"/>
                </a:lnTo>
                <a:lnTo>
                  <a:pt x="283108" y="1074851"/>
                </a:lnTo>
                <a:lnTo>
                  <a:pt x="298983" y="1063409"/>
                </a:lnTo>
                <a:lnTo>
                  <a:pt x="456996" y="1252702"/>
                </a:lnTo>
                <a:lnTo>
                  <a:pt x="456996" y="1232903"/>
                </a:lnTo>
                <a:lnTo>
                  <a:pt x="351929" y="1107033"/>
                </a:lnTo>
                <a:lnTo>
                  <a:pt x="456996" y="1196276"/>
                </a:lnTo>
                <a:lnTo>
                  <a:pt x="456996" y="117962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0140" y="12"/>
            <a:ext cx="724535" cy="1724660"/>
          </a:xfrm>
          <a:custGeom>
            <a:avLst/>
            <a:gdLst/>
            <a:ahLst/>
            <a:cxnLst/>
            <a:rect l="l" t="t" r="r" b="b"/>
            <a:pathLst>
              <a:path w="724535" h="1724660">
                <a:moveTo>
                  <a:pt x="723582" y="1607743"/>
                </a:moveTo>
                <a:lnTo>
                  <a:pt x="718820" y="1593151"/>
                </a:lnTo>
                <a:lnTo>
                  <a:pt x="710996" y="1583728"/>
                </a:lnTo>
                <a:lnTo>
                  <a:pt x="710996" y="1609382"/>
                </a:lnTo>
                <a:lnTo>
                  <a:pt x="710222" y="1620291"/>
                </a:lnTo>
                <a:lnTo>
                  <a:pt x="705205" y="1638757"/>
                </a:lnTo>
                <a:lnTo>
                  <a:pt x="700620" y="1644675"/>
                </a:lnTo>
                <a:lnTo>
                  <a:pt x="688136" y="1651736"/>
                </a:lnTo>
                <a:lnTo>
                  <a:pt x="681075" y="1652574"/>
                </a:lnTo>
                <a:lnTo>
                  <a:pt x="531926" y="1609890"/>
                </a:lnTo>
                <a:lnTo>
                  <a:pt x="493890" y="1599006"/>
                </a:lnTo>
                <a:lnTo>
                  <a:pt x="473087" y="1593062"/>
                </a:lnTo>
                <a:lnTo>
                  <a:pt x="473087" y="1606257"/>
                </a:lnTo>
                <a:lnTo>
                  <a:pt x="473087" y="1711845"/>
                </a:lnTo>
                <a:lnTo>
                  <a:pt x="282105" y="1711845"/>
                </a:lnTo>
                <a:lnTo>
                  <a:pt x="282105" y="1599006"/>
                </a:lnTo>
                <a:lnTo>
                  <a:pt x="447814" y="1599006"/>
                </a:lnTo>
                <a:lnTo>
                  <a:pt x="448233" y="1599145"/>
                </a:lnTo>
                <a:lnTo>
                  <a:pt x="473087" y="1606257"/>
                </a:lnTo>
                <a:lnTo>
                  <a:pt x="473087" y="1593062"/>
                </a:lnTo>
                <a:lnTo>
                  <a:pt x="453682" y="1587500"/>
                </a:lnTo>
                <a:lnTo>
                  <a:pt x="452640" y="1586750"/>
                </a:lnTo>
                <a:lnTo>
                  <a:pt x="451358" y="1586306"/>
                </a:lnTo>
                <a:lnTo>
                  <a:pt x="278371" y="1586306"/>
                </a:lnTo>
                <a:lnTo>
                  <a:pt x="22174" y="1331353"/>
                </a:lnTo>
                <a:lnTo>
                  <a:pt x="15036" y="1320304"/>
                </a:lnTo>
                <a:lnTo>
                  <a:pt x="12661" y="1307706"/>
                </a:lnTo>
                <a:lnTo>
                  <a:pt x="15036" y="1295107"/>
                </a:lnTo>
                <a:lnTo>
                  <a:pt x="22174" y="1284046"/>
                </a:lnTo>
                <a:lnTo>
                  <a:pt x="32715" y="1277035"/>
                </a:lnTo>
                <a:lnTo>
                  <a:pt x="44970" y="1274699"/>
                </a:lnTo>
                <a:lnTo>
                  <a:pt x="57226" y="1277035"/>
                </a:lnTo>
                <a:lnTo>
                  <a:pt x="67767" y="1284046"/>
                </a:lnTo>
                <a:lnTo>
                  <a:pt x="289750" y="1512023"/>
                </a:lnTo>
                <a:lnTo>
                  <a:pt x="291376" y="1512709"/>
                </a:lnTo>
                <a:lnTo>
                  <a:pt x="449046" y="1512709"/>
                </a:lnTo>
                <a:lnTo>
                  <a:pt x="691654" y="1586357"/>
                </a:lnTo>
                <a:lnTo>
                  <a:pt x="701128" y="1591310"/>
                </a:lnTo>
                <a:lnTo>
                  <a:pt x="707758" y="1599361"/>
                </a:lnTo>
                <a:lnTo>
                  <a:pt x="710996" y="1609382"/>
                </a:lnTo>
                <a:lnTo>
                  <a:pt x="710996" y="1583728"/>
                </a:lnTo>
                <a:lnTo>
                  <a:pt x="709079" y="1581416"/>
                </a:lnTo>
                <a:lnTo>
                  <a:pt x="695236" y="1574165"/>
                </a:lnTo>
                <a:lnTo>
                  <a:pt x="487400" y="1511084"/>
                </a:lnTo>
                <a:lnTo>
                  <a:pt x="487400" y="1507223"/>
                </a:lnTo>
                <a:lnTo>
                  <a:pt x="487400" y="1355636"/>
                </a:lnTo>
                <a:lnTo>
                  <a:pt x="704189" y="1355636"/>
                </a:lnTo>
                <a:lnTo>
                  <a:pt x="707034" y="1352791"/>
                </a:lnTo>
                <a:lnTo>
                  <a:pt x="707034" y="1345768"/>
                </a:lnTo>
                <a:lnTo>
                  <a:pt x="704189" y="1342936"/>
                </a:lnTo>
                <a:lnTo>
                  <a:pt x="487400" y="1342936"/>
                </a:lnTo>
                <a:lnTo>
                  <a:pt x="487400" y="1141641"/>
                </a:lnTo>
                <a:lnTo>
                  <a:pt x="470217" y="1100455"/>
                </a:lnTo>
                <a:lnTo>
                  <a:pt x="428802" y="1083360"/>
                </a:lnTo>
                <a:lnTo>
                  <a:pt x="312000" y="1083360"/>
                </a:lnTo>
                <a:lnTo>
                  <a:pt x="300443" y="1076871"/>
                </a:lnTo>
                <a:lnTo>
                  <a:pt x="285089" y="1068235"/>
                </a:lnTo>
                <a:lnTo>
                  <a:pt x="255358" y="1064361"/>
                </a:lnTo>
                <a:lnTo>
                  <a:pt x="226263" y="1071613"/>
                </a:lnTo>
                <a:lnTo>
                  <a:pt x="201231" y="1089863"/>
                </a:lnTo>
                <a:lnTo>
                  <a:pt x="200075" y="1091107"/>
                </a:lnTo>
                <a:lnTo>
                  <a:pt x="199478" y="1092758"/>
                </a:lnTo>
                <a:lnTo>
                  <a:pt x="199618" y="1096137"/>
                </a:lnTo>
                <a:lnTo>
                  <a:pt x="200367" y="1097724"/>
                </a:lnTo>
                <a:lnTo>
                  <a:pt x="311162" y="1198740"/>
                </a:lnTo>
                <a:lnTo>
                  <a:pt x="312699" y="1199286"/>
                </a:lnTo>
                <a:lnTo>
                  <a:pt x="315937" y="1199286"/>
                </a:lnTo>
                <a:lnTo>
                  <a:pt x="317639" y="1198587"/>
                </a:lnTo>
                <a:lnTo>
                  <a:pt x="318897" y="1197229"/>
                </a:lnTo>
                <a:lnTo>
                  <a:pt x="328383" y="1184694"/>
                </a:lnTo>
                <a:lnTo>
                  <a:pt x="328815" y="1183792"/>
                </a:lnTo>
                <a:lnTo>
                  <a:pt x="335114" y="1170774"/>
                </a:lnTo>
                <a:lnTo>
                  <a:pt x="338975" y="1155801"/>
                </a:lnTo>
                <a:lnTo>
                  <a:pt x="339839" y="1140129"/>
                </a:lnTo>
                <a:lnTo>
                  <a:pt x="338416" y="1128204"/>
                </a:lnTo>
                <a:lnTo>
                  <a:pt x="335267" y="1116787"/>
                </a:lnTo>
                <a:lnTo>
                  <a:pt x="330441" y="1106030"/>
                </a:lnTo>
                <a:lnTo>
                  <a:pt x="327113" y="1100848"/>
                </a:lnTo>
                <a:lnTo>
                  <a:pt x="327113" y="1141641"/>
                </a:lnTo>
                <a:lnTo>
                  <a:pt x="326656" y="1152296"/>
                </a:lnTo>
                <a:lnTo>
                  <a:pt x="324180" y="1163485"/>
                </a:lnTo>
                <a:lnTo>
                  <a:pt x="319811" y="1174051"/>
                </a:lnTo>
                <a:lnTo>
                  <a:pt x="313613" y="1183792"/>
                </a:lnTo>
                <a:lnTo>
                  <a:pt x="215125" y="1093990"/>
                </a:lnTo>
                <a:lnTo>
                  <a:pt x="236334" y="1081151"/>
                </a:lnTo>
                <a:lnTo>
                  <a:pt x="260172" y="1076871"/>
                </a:lnTo>
                <a:lnTo>
                  <a:pt x="284060" y="1081252"/>
                </a:lnTo>
                <a:lnTo>
                  <a:pt x="320979" y="1115390"/>
                </a:lnTo>
                <a:lnTo>
                  <a:pt x="327113" y="1141641"/>
                </a:lnTo>
                <a:lnTo>
                  <a:pt x="327113" y="1100848"/>
                </a:lnTo>
                <a:lnTo>
                  <a:pt x="324040" y="1096060"/>
                </a:lnTo>
                <a:lnTo>
                  <a:pt x="428802" y="1096060"/>
                </a:lnTo>
                <a:lnTo>
                  <a:pt x="446646" y="1099654"/>
                </a:lnTo>
                <a:lnTo>
                  <a:pt x="461238" y="1109421"/>
                </a:lnTo>
                <a:lnTo>
                  <a:pt x="471093" y="1123911"/>
                </a:lnTo>
                <a:lnTo>
                  <a:pt x="474700" y="1141641"/>
                </a:lnTo>
                <a:lnTo>
                  <a:pt x="474700" y="1507223"/>
                </a:lnTo>
                <a:lnTo>
                  <a:pt x="451218" y="1500111"/>
                </a:lnTo>
                <a:lnTo>
                  <a:pt x="450608" y="1500009"/>
                </a:lnTo>
                <a:lnTo>
                  <a:pt x="295770" y="1500009"/>
                </a:lnTo>
                <a:lnTo>
                  <a:pt x="76873" y="1275194"/>
                </a:lnTo>
                <a:lnTo>
                  <a:pt x="76136" y="1274699"/>
                </a:lnTo>
                <a:lnTo>
                  <a:pt x="62128" y="1265389"/>
                </a:lnTo>
                <a:lnTo>
                  <a:pt x="44970" y="1262126"/>
                </a:lnTo>
                <a:lnTo>
                  <a:pt x="27813" y="1265389"/>
                </a:lnTo>
                <a:lnTo>
                  <a:pt x="13068" y="1275194"/>
                </a:lnTo>
                <a:lnTo>
                  <a:pt x="3263" y="1290396"/>
                </a:lnTo>
                <a:lnTo>
                  <a:pt x="0" y="1307719"/>
                </a:lnTo>
                <a:lnTo>
                  <a:pt x="3289" y="1325054"/>
                </a:lnTo>
                <a:lnTo>
                  <a:pt x="13144" y="1340294"/>
                </a:lnTo>
                <a:lnTo>
                  <a:pt x="269405" y="1595297"/>
                </a:lnTo>
                <a:lnTo>
                  <a:pt x="269405" y="1721700"/>
                </a:lnTo>
                <a:lnTo>
                  <a:pt x="272249" y="1724545"/>
                </a:lnTo>
                <a:lnTo>
                  <a:pt x="482942" y="1724545"/>
                </a:lnTo>
                <a:lnTo>
                  <a:pt x="485787" y="1721700"/>
                </a:lnTo>
                <a:lnTo>
                  <a:pt x="485787" y="1711845"/>
                </a:lnTo>
                <a:lnTo>
                  <a:pt x="485787" y="1609890"/>
                </a:lnTo>
                <a:lnTo>
                  <a:pt x="674420" y="1663877"/>
                </a:lnTo>
                <a:lnTo>
                  <a:pt x="677976" y="1664373"/>
                </a:lnTo>
                <a:lnTo>
                  <a:pt x="688073" y="1664373"/>
                </a:lnTo>
                <a:lnTo>
                  <a:pt x="719416" y="1634909"/>
                </a:lnTo>
                <a:lnTo>
                  <a:pt x="722477" y="1623618"/>
                </a:lnTo>
                <a:lnTo>
                  <a:pt x="723582" y="1607743"/>
                </a:lnTo>
                <a:close/>
              </a:path>
              <a:path w="724535" h="1724660">
                <a:moveTo>
                  <a:pt x="723912" y="77876"/>
                </a:moveTo>
                <a:lnTo>
                  <a:pt x="720648" y="60579"/>
                </a:lnTo>
                <a:lnTo>
                  <a:pt x="711250" y="46012"/>
                </a:lnTo>
                <a:lnTo>
                  <a:pt x="711250" y="77889"/>
                </a:lnTo>
                <a:lnTo>
                  <a:pt x="708875" y="90474"/>
                </a:lnTo>
                <a:lnTo>
                  <a:pt x="701738" y="101536"/>
                </a:lnTo>
                <a:lnTo>
                  <a:pt x="445541" y="356489"/>
                </a:lnTo>
                <a:lnTo>
                  <a:pt x="441807" y="356489"/>
                </a:lnTo>
                <a:lnTo>
                  <a:pt x="441807" y="369189"/>
                </a:lnTo>
                <a:lnTo>
                  <a:pt x="441807" y="482028"/>
                </a:lnTo>
                <a:lnTo>
                  <a:pt x="250825" y="482028"/>
                </a:lnTo>
                <a:lnTo>
                  <a:pt x="250825" y="380072"/>
                </a:lnTo>
                <a:lnTo>
                  <a:pt x="250825" y="376440"/>
                </a:lnTo>
                <a:lnTo>
                  <a:pt x="275678" y="369328"/>
                </a:lnTo>
                <a:lnTo>
                  <a:pt x="276098" y="369189"/>
                </a:lnTo>
                <a:lnTo>
                  <a:pt x="441807" y="369189"/>
                </a:lnTo>
                <a:lnTo>
                  <a:pt x="441807" y="356489"/>
                </a:lnTo>
                <a:lnTo>
                  <a:pt x="272554" y="356489"/>
                </a:lnTo>
                <a:lnTo>
                  <a:pt x="271272" y="356933"/>
                </a:lnTo>
                <a:lnTo>
                  <a:pt x="270230" y="357682"/>
                </a:lnTo>
                <a:lnTo>
                  <a:pt x="42837" y="422757"/>
                </a:lnTo>
                <a:lnTo>
                  <a:pt x="13690" y="390474"/>
                </a:lnTo>
                <a:lnTo>
                  <a:pt x="12915" y="379564"/>
                </a:lnTo>
                <a:lnTo>
                  <a:pt x="16154" y="369531"/>
                </a:lnTo>
                <a:lnTo>
                  <a:pt x="22783" y="361492"/>
                </a:lnTo>
                <a:lnTo>
                  <a:pt x="32219" y="356539"/>
                </a:lnTo>
                <a:lnTo>
                  <a:pt x="274866" y="282892"/>
                </a:lnTo>
                <a:lnTo>
                  <a:pt x="432536" y="282892"/>
                </a:lnTo>
                <a:lnTo>
                  <a:pt x="434162" y="282206"/>
                </a:lnTo>
                <a:lnTo>
                  <a:pt x="438835" y="277406"/>
                </a:lnTo>
                <a:lnTo>
                  <a:pt x="656145" y="54229"/>
                </a:lnTo>
                <a:lnTo>
                  <a:pt x="666686" y="47218"/>
                </a:lnTo>
                <a:lnTo>
                  <a:pt x="678942" y="44881"/>
                </a:lnTo>
                <a:lnTo>
                  <a:pt x="691210" y="47218"/>
                </a:lnTo>
                <a:lnTo>
                  <a:pt x="701738" y="54229"/>
                </a:lnTo>
                <a:lnTo>
                  <a:pt x="708875" y="65290"/>
                </a:lnTo>
                <a:lnTo>
                  <a:pt x="711250" y="77889"/>
                </a:lnTo>
                <a:lnTo>
                  <a:pt x="711250" y="46012"/>
                </a:lnTo>
                <a:lnTo>
                  <a:pt x="710844" y="45377"/>
                </a:lnTo>
                <a:lnTo>
                  <a:pt x="710107" y="44881"/>
                </a:lnTo>
                <a:lnTo>
                  <a:pt x="696099" y="35572"/>
                </a:lnTo>
                <a:lnTo>
                  <a:pt x="678942" y="32308"/>
                </a:lnTo>
                <a:lnTo>
                  <a:pt x="661784" y="35572"/>
                </a:lnTo>
                <a:lnTo>
                  <a:pt x="647039" y="45377"/>
                </a:lnTo>
                <a:lnTo>
                  <a:pt x="428142" y="270192"/>
                </a:lnTo>
                <a:lnTo>
                  <a:pt x="273304" y="270192"/>
                </a:lnTo>
                <a:lnTo>
                  <a:pt x="272694" y="270294"/>
                </a:lnTo>
                <a:lnTo>
                  <a:pt x="249212" y="277406"/>
                </a:lnTo>
                <a:lnTo>
                  <a:pt x="249212" y="0"/>
                </a:lnTo>
                <a:lnTo>
                  <a:pt x="236512" y="0"/>
                </a:lnTo>
                <a:lnTo>
                  <a:pt x="236512" y="113118"/>
                </a:lnTo>
                <a:lnTo>
                  <a:pt x="19723" y="113118"/>
                </a:lnTo>
                <a:lnTo>
                  <a:pt x="16878" y="115951"/>
                </a:lnTo>
                <a:lnTo>
                  <a:pt x="16878" y="122974"/>
                </a:lnTo>
                <a:lnTo>
                  <a:pt x="19723" y="125818"/>
                </a:lnTo>
                <a:lnTo>
                  <a:pt x="236512" y="125818"/>
                </a:lnTo>
                <a:lnTo>
                  <a:pt x="236512" y="281266"/>
                </a:lnTo>
                <a:lnTo>
                  <a:pt x="28676" y="344347"/>
                </a:lnTo>
                <a:lnTo>
                  <a:pt x="14833" y="351599"/>
                </a:lnTo>
                <a:lnTo>
                  <a:pt x="5092" y="363321"/>
                </a:lnTo>
                <a:lnTo>
                  <a:pt x="330" y="377926"/>
                </a:lnTo>
                <a:lnTo>
                  <a:pt x="1435" y="393801"/>
                </a:lnTo>
                <a:lnTo>
                  <a:pt x="23431" y="429514"/>
                </a:lnTo>
                <a:lnTo>
                  <a:pt x="35839" y="434555"/>
                </a:lnTo>
                <a:lnTo>
                  <a:pt x="45935" y="434555"/>
                </a:lnTo>
                <a:lnTo>
                  <a:pt x="49491" y="434060"/>
                </a:lnTo>
                <a:lnTo>
                  <a:pt x="88988" y="422757"/>
                </a:lnTo>
                <a:lnTo>
                  <a:pt x="238125" y="380072"/>
                </a:lnTo>
                <a:lnTo>
                  <a:pt x="238125" y="491883"/>
                </a:lnTo>
                <a:lnTo>
                  <a:pt x="240969" y="494728"/>
                </a:lnTo>
                <a:lnTo>
                  <a:pt x="451662" y="494728"/>
                </a:lnTo>
                <a:lnTo>
                  <a:pt x="454507" y="491883"/>
                </a:lnTo>
                <a:lnTo>
                  <a:pt x="454507" y="482028"/>
                </a:lnTo>
                <a:lnTo>
                  <a:pt x="454507" y="369189"/>
                </a:lnTo>
                <a:lnTo>
                  <a:pt x="454507" y="365480"/>
                </a:lnTo>
                <a:lnTo>
                  <a:pt x="710768" y="110477"/>
                </a:lnTo>
                <a:lnTo>
                  <a:pt x="720623" y="95224"/>
                </a:lnTo>
                <a:lnTo>
                  <a:pt x="723912" y="77876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165607"/>
            <a:ext cx="531495" cy="1983105"/>
          </a:xfrm>
          <a:custGeom>
            <a:avLst/>
            <a:gdLst/>
            <a:ahLst/>
            <a:cxnLst/>
            <a:rect l="l" t="t" r="r" b="b"/>
            <a:pathLst>
              <a:path w="531495" h="1983105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1983105">
                <a:moveTo>
                  <a:pt x="419100" y="1376540"/>
                </a:moveTo>
                <a:lnTo>
                  <a:pt x="410108" y="1330782"/>
                </a:lnTo>
                <a:lnTo>
                  <a:pt x="406400" y="1325130"/>
                </a:lnTo>
                <a:lnTo>
                  <a:pt x="406400" y="1376540"/>
                </a:lnTo>
                <a:lnTo>
                  <a:pt x="398411" y="1417358"/>
                </a:lnTo>
                <a:lnTo>
                  <a:pt x="376631" y="1450733"/>
                </a:lnTo>
                <a:lnTo>
                  <a:pt x="344347" y="1473250"/>
                </a:lnTo>
                <a:lnTo>
                  <a:pt x="304876" y="1481505"/>
                </a:lnTo>
                <a:lnTo>
                  <a:pt x="265391" y="1473250"/>
                </a:lnTo>
                <a:lnTo>
                  <a:pt x="256311" y="1466913"/>
                </a:lnTo>
                <a:lnTo>
                  <a:pt x="233121" y="1450733"/>
                </a:lnTo>
                <a:lnTo>
                  <a:pt x="211340" y="1417358"/>
                </a:lnTo>
                <a:lnTo>
                  <a:pt x="203352" y="1376540"/>
                </a:lnTo>
                <a:lnTo>
                  <a:pt x="211340" y="1335722"/>
                </a:lnTo>
                <a:lnTo>
                  <a:pt x="233121" y="1302346"/>
                </a:lnTo>
                <a:lnTo>
                  <a:pt x="265391" y="1279829"/>
                </a:lnTo>
                <a:lnTo>
                  <a:pt x="304876" y="1271574"/>
                </a:lnTo>
                <a:lnTo>
                  <a:pt x="344347" y="1279829"/>
                </a:lnTo>
                <a:lnTo>
                  <a:pt x="376631" y="1302346"/>
                </a:lnTo>
                <a:lnTo>
                  <a:pt x="398411" y="1335722"/>
                </a:lnTo>
                <a:lnTo>
                  <a:pt x="406400" y="1376540"/>
                </a:lnTo>
                <a:lnTo>
                  <a:pt x="406400" y="1325130"/>
                </a:lnTo>
                <a:lnTo>
                  <a:pt x="385597" y="1293380"/>
                </a:lnTo>
                <a:lnTo>
                  <a:pt x="354241" y="1271574"/>
                </a:lnTo>
                <a:lnTo>
                  <a:pt x="349288" y="1268133"/>
                </a:lnTo>
                <a:lnTo>
                  <a:pt x="304876" y="1258874"/>
                </a:lnTo>
                <a:lnTo>
                  <a:pt x="260451" y="1268133"/>
                </a:lnTo>
                <a:lnTo>
                  <a:pt x="224142" y="1293380"/>
                </a:lnTo>
                <a:lnTo>
                  <a:pt x="199644" y="1330782"/>
                </a:lnTo>
                <a:lnTo>
                  <a:pt x="190652" y="1376540"/>
                </a:lnTo>
                <a:lnTo>
                  <a:pt x="192824" y="1399374"/>
                </a:lnTo>
                <a:lnTo>
                  <a:pt x="199059" y="1420710"/>
                </a:lnTo>
                <a:lnTo>
                  <a:pt x="208927" y="1440154"/>
                </a:lnTo>
                <a:lnTo>
                  <a:pt x="222008" y="1457274"/>
                </a:lnTo>
                <a:lnTo>
                  <a:pt x="0" y="1645856"/>
                </a:lnTo>
                <a:lnTo>
                  <a:pt x="0" y="1662493"/>
                </a:lnTo>
                <a:lnTo>
                  <a:pt x="178917" y="1510538"/>
                </a:lnTo>
                <a:lnTo>
                  <a:pt x="0" y="1724875"/>
                </a:lnTo>
                <a:lnTo>
                  <a:pt x="0" y="1744662"/>
                </a:lnTo>
                <a:lnTo>
                  <a:pt x="195427" y="1510538"/>
                </a:lnTo>
                <a:lnTo>
                  <a:pt x="231851" y="1466913"/>
                </a:lnTo>
                <a:lnTo>
                  <a:pt x="247713" y="1478356"/>
                </a:lnTo>
                <a:lnTo>
                  <a:pt x="265391" y="1486941"/>
                </a:lnTo>
                <a:lnTo>
                  <a:pt x="284543" y="1492338"/>
                </a:lnTo>
                <a:lnTo>
                  <a:pt x="304876" y="1494205"/>
                </a:lnTo>
                <a:lnTo>
                  <a:pt x="349288" y="1484947"/>
                </a:lnTo>
                <a:lnTo>
                  <a:pt x="354241" y="1481505"/>
                </a:lnTo>
                <a:lnTo>
                  <a:pt x="385597" y="1459699"/>
                </a:lnTo>
                <a:lnTo>
                  <a:pt x="410108" y="1422298"/>
                </a:lnTo>
                <a:lnTo>
                  <a:pt x="419100" y="1376540"/>
                </a:lnTo>
                <a:close/>
              </a:path>
              <a:path w="531495" h="1983105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  <a:path w="531495" h="1983105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44"/>
                </a:lnTo>
                <a:lnTo>
                  <a:pt x="64236" y="1969744"/>
                </a:lnTo>
                <a:lnTo>
                  <a:pt x="51727" y="1967344"/>
                </a:lnTo>
                <a:lnTo>
                  <a:pt x="41008" y="1960168"/>
                </a:lnTo>
                <a:lnTo>
                  <a:pt x="33705" y="1948840"/>
                </a:lnTo>
                <a:lnTo>
                  <a:pt x="31216" y="1935962"/>
                </a:lnTo>
                <a:lnTo>
                  <a:pt x="33515" y="1923173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96"/>
                </a:lnTo>
                <a:lnTo>
                  <a:pt x="18618" y="1935911"/>
                </a:lnTo>
                <a:lnTo>
                  <a:pt x="21932" y="1953539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60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27253" y="1587601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0957" y="805167"/>
            <a:ext cx="2799715" cy="6235065"/>
          </a:xfrm>
          <a:custGeom>
            <a:avLst/>
            <a:gdLst/>
            <a:ahLst/>
            <a:cxnLst/>
            <a:rect l="l" t="t" r="r" b="b"/>
            <a:pathLst>
              <a:path w="2799714" h="6235065">
                <a:moveTo>
                  <a:pt x="723582" y="5462676"/>
                </a:moveTo>
                <a:lnTo>
                  <a:pt x="718820" y="5448084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24"/>
                </a:lnTo>
                <a:lnTo>
                  <a:pt x="705205" y="5493690"/>
                </a:lnTo>
                <a:lnTo>
                  <a:pt x="700620" y="5499608"/>
                </a:lnTo>
                <a:lnTo>
                  <a:pt x="688136" y="5506669"/>
                </a:lnTo>
                <a:lnTo>
                  <a:pt x="681075" y="5507507"/>
                </a:lnTo>
                <a:lnTo>
                  <a:pt x="531926" y="5464822"/>
                </a:lnTo>
                <a:lnTo>
                  <a:pt x="493890" y="5453939"/>
                </a:lnTo>
                <a:lnTo>
                  <a:pt x="473087" y="5447995"/>
                </a:lnTo>
                <a:lnTo>
                  <a:pt x="473087" y="5461190"/>
                </a:lnTo>
                <a:lnTo>
                  <a:pt x="473087" y="5566778"/>
                </a:lnTo>
                <a:lnTo>
                  <a:pt x="282105" y="5566778"/>
                </a:lnTo>
                <a:lnTo>
                  <a:pt x="282105" y="5453939"/>
                </a:lnTo>
                <a:lnTo>
                  <a:pt x="447814" y="5453939"/>
                </a:lnTo>
                <a:lnTo>
                  <a:pt x="448233" y="5454078"/>
                </a:lnTo>
                <a:lnTo>
                  <a:pt x="473087" y="5461190"/>
                </a:lnTo>
                <a:lnTo>
                  <a:pt x="473087" y="5447995"/>
                </a:lnTo>
                <a:lnTo>
                  <a:pt x="453682" y="5442432"/>
                </a:lnTo>
                <a:lnTo>
                  <a:pt x="452640" y="5441683"/>
                </a:lnTo>
                <a:lnTo>
                  <a:pt x="451358" y="5441239"/>
                </a:lnTo>
                <a:lnTo>
                  <a:pt x="278371" y="5441239"/>
                </a:lnTo>
                <a:lnTo>
                  <a:pt x="22174" y="5186286"/>
                </a:lnTo>
                <a:lnTo>
                  <a:pt x="15036" y="5175224"/>
                </a:lnTo>
                <a:lnTo>
                  <a:pt x="12661" y="5162639"/>
                </a:lnTo>
                <a:lnTo>
                  <a:pt x="15036" y="5150040"/>
                </a:lnTo>
                <a:lnTo>
                  <a:pt x="22174" y="5138979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79"/>
                </a:lnTo>
                <a:lnTo>
                  <a:pt x="289750" y="5366956"/>
                </a:lnTo>
                <a:lnTo>
                  <a:pt x="291376" y="5367642"/>
                </a:lnTo>
                <a:lnTo>
                  <a:pt x="449046" y="5367642"/>
                </a:lnTo>
                <a:lnTo>
                  <a:pt x="691654" y="5441289"/>
                </a:lnTo>
                <a:lnTo>
                  <a:pt x="701128" y="5446242"/>
                </a:lnTo>
                <a:lnTo>
                  <a:pt x="707758" y="5454294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97"/>
                </a:lnTo>
                <a:lnTo>
                  <a:pt x="487400" y="5366016"/>
                </a:lnTo>
                <a:lnTo>
                  <a:pt x="487400" y="5362156"/>
                </a:lnTo>
                <a:lnTo>
                  <a:pt x="487400" y="5210568"/>
                </a:lnTo>
                <a:lnTo>
                  <a:pt x="704189" y="5210568"/>
                </a:lnTo>
                <a:lnTo>
                  <a:pt x="707034" y="5207724"/>
                </a:lnTo>
                <a:lnTo>
                  <a:pt x="707034" y="5200701"/>
                </a:lnTo>
                <a:lnTo>
                  <a:pt x="704189" y="5197868"/>
                </a:lnTo>
                <a:lnTo>
                  <a:pt x="487400" y="5197868"/>
                </a:lnTo>
                <a:lnTo>
                  <a:pt x="487400" y="4996573"/>
                </a:lnTo>
                <a:lnTo>
                  <a:pt x="470217" y="4955387"/>
                </a:lnTo>
                <a:lnTo>
                  <a:pt x="428802" y="4938293"/>
                </a:lnTo>
                <a:lnTo>
                  <a:pt x="312000" y="4938293"/>
                </a:lnTo>
                <a:lnTo>
                  <a:pt x="300443" y="4931803"/>
                </a:lnTo>
                <a:lnTo>
                  <a:pt x="285089" y="4923167"/>
                </a:lnTo>
                <a:lnTo>
                  <a:pt x="255358" y="4919294"/>
                </a:lnTo>
                <a:lnTo>
                  <a:pt x="226263" y="4926546"/>
                </a:lnTo>
                <a:lnTo>
                  <a:pt x="201231" y="4944796"/>
                </a:lnTo>
                <a:lnTo>
                  <a:pt x="200075" y="4946040"/>
                </a:lnTo>
                <a:lnTo>
                  <a:pt x="199478" y="4947691"/>
                </a:lnTo>
                <a:lnTo>
                  <a:pt x="199618" y="4951069"/>
                </a:lnTo>
                <a:lnTo>
                  <a:pt x="200367" y="4952657"/>
                </a:lnTo>
                <a:lnTo>
                  <a:pt x="311162" y="5053673"/>
                </a:lnTo>
                <a:lnTo>
                  <a:pt x="312699" y="5054219"/>
                </a:lnTo>
                <a:lnTo>
                  <a:pt x="315937" y="5054219"/>
                </a:lnTo>
                <a:lnTo>
                  <a:pt x="317639" y="5053520"/>
                </a:lnTo>
                <a:lnTo>
                  <a:pt x="318897" y="5052161"/>
                </a:lnTo>
                <a:lnTo>
                  <a:pt x="328383" y="5039626"/>
                </a:lnTo>
                <a:lnTo>
                  <a:pt x="328815" y="5038725"/>
                </a:lnTo>
                <a:lnTo>
                  <a:pt x="335114" y="5025707"/>
                </a:lnTo>
                <a:lnTo>
                  <a:pt x="338975" y="5010734"/>
                </a:lnTo>
                <a:lnTo>
                  <a:pt x="339839" y="4995062"/>
                </a:lnTo>
                <a:lnTo>
                  <a:pt x="338416" y="4983137"/>
                </a:lnTo>
                <a:lnTo>
                  <a:pt x="335267" y="4971720"/>
                </a:lnTo>
                <a:lnTo>
                  <a:pt x="330441" y="4960950"/>
                </a:lnTo>
                <a:lnTo>
                  <a:pt x="327113" y="4955781"/>
                </a:lnTo>
                <a:lnTo>
                  <a:pt x="327113" y="4996573"/>
                </a:lnTo>
                <a:lnTo>
                  <a:pt x="326656" y="5007229"/>
                </a:lnTo>
                <a:lnTo>
                  <a:pt x="324180" y="5018417"/>
                </a:lnTo>
                <a:lnTo>
                  <a:pt x="319811" y="5028984"/>
                </a:lnTo>
                <a:lnTo>
                  <a:pt x="313613" y="5038725"/>
                </a:lnTo>
                <a:lnTo>
                  <a:pt x="215125" y="4948923"/>
                </a:lnTo>
                <a:lnTo>
                  <a:pt x="236334" y="4936083"/>
                </a:lnTo>
                <a:lnTo>
                  <a:pt x="260172" y="4931803"/>
                </a:lnTo>
                <a:lnTo>
                  <a:pt x="284073" y="4936185"/>
                </a:lnTo>
                <a:lnTo>
                  <a:pt x="320979" y="4970323"/>
                </a:lnTo>
                <a:lnTo>
                  <a:pt x="327113" y="4996573"/>
                </a:lnTo>
                <a:lnTo>
                  <a:pt x="327113" y="4955781"/>
                </a:lnTo>
                <a:lnTo>
                  <a:pt x="324040" y="4950993"/>
                </a:lnTo>
                <a:lnTo>
                  <a:pt x="428802" y="4950993"/>
                </a:lnTo>
                <a:lnTo>
                  <a:pt x="446659" y="4954575"/>
                </a:lnTo>
                <a:lnTo>
                  <a:pt x="461238" y="4964354"/>
                </a:lnTo>
                <a:lnTo>
                  <a:pt x="471093" y="4978844"/>
                </a:lnTo>
                <a:lnTo>
                  <a:pt x="474700" y="4996573"/>
                </a:lnTo>
                <a:lnTo>
                  <a:pt x="474700" y="5362156"/>
                </a:lnTo>
                <a:lnTo>
                  <a:pt x="451218" y="5355044"/>
                </a:lnTo>
                <a:lnTo>
                  <a:pt x="450608" y="5354942"/>
                </a:lnTo>
                <a:lnTo>
                  <a:pt x="295770" y="5354942"/>
                </a:lnTo>
                <a:lnTo>
                  <a:pt x="76873" y="5130127"/>
                </a:lnTo>
                <a:lnTo>
                  <a:pt x="76136" y="5129631"/>
                </a:lnTo>
                <a:lnTo>
                  <a:pt x="62128" y="5120322"/>
                </a:lnTo>
                <a:lnTo>
                  <a:pt x="44970" y="5117058"/>
                </a:lnTo>
                <a:lnTo>
                  <a:pt x="27813" y="5120322"/>
                </a:lnTo>
                <a:lnTo>
                  <a:pt x="13068" y="5130127"/>
                </a:lnTo>
                <a:lnTo>
                  <a:pt x="3263" y="5145329"/>
                </a:lnTo>
                <a:lnTo>
                  <a:pt x="0" y="5162651"/>
                </a:lnTo>
                <a:lnTo>
                  <a:pt x="3289" y="5179974"/>
                </a:lnTo>
                <a:lnTo>
                  <a:pt x="13144" y="5195227"/>
                </a:lnTo>
                <a:lnTo>
                  <a:pt x="269405" y="5450230"/>
                </a:lnTo>
                <a:lnTo>
                  <a:pt x="269405" y="5576633"/>
                </a:lnTo>
                <a:lnTo>
                  <a:pt x="272249" y="5579478"/>
                </a:lnTo>
                <a:lnTo>
                  <a:pt x="482942" y="5579478"/>
                </a:lnTo>
                <a:lnTo>
                  <a:pt x="485787" y="5576633"/>
                </a:lnTo>
                <a:lnTo>
                  <a:pt x="485787" y="5566778"/>
                </a:lnTo>
                <a:lnTo>
                  <a:pt x="485787" y="5464822"/>
                </a:lnTo>
                <a:lnTo>
                  <a:pt x="674420" y="5518810"/>
                </a:lnTo>
                <a:lnTo>
                  <a:pt x="677976" y="5519305"/>
                </a:lnTo>
                <a:lnTo>
                  <a:pt x="688073" y="5519305"/>
                </a:lnTo>
                <a:lnTo>
                  <a:pt x="719416" y="5489841"/>
                </a:lnTo>
                <a:lnTo>
                  <a:pt x="722477" y="5478551"/>
                </a:lnTo>
                <a:lnTo>
                  <a:pt x="723582" y="5462676"/>
                </a:lnTo>
                <a:close/>
              </a:path>
              <a:path w="2799714" h="6235065">
                <a:moveTo>
                  <a:pt x="723582" y="3003029"/>
                </a:moveTo>
                <a:lnTo>
                  <a:pt x="718820" y="2988437"/>
                </a:lnTo>
                <a:lnTo>
                  <a:pt x="710996" y="2979013"/>
                </a:lnTo>
                <a:lnTo>
                  <a:pt x="710996" y="3004667"/>
                </a:lnTo>
                <a:lnTo>
                  <a:pt x="710222" y="3015577"/>
                </a:lnTo>
                <a:lnTo>
                  <a:pt x="705205" y="3034042"/>
                </a:lnTo>
                <a:lnTo>
                  <a:pt x="700620" y="3039961"/>
                </a:lnTo>
                <a:lnTo>
                  <a:pt x="688136" y="3047022"/>
                </a:lnTo>
                <a:lnTo>
                  <a:pt x="681075" y="3047860"/>
                </a:lnTo>
                <a:lnTo>
                  <a:pt x="531926" y="3005175"/>
                </a:lnTo>
                <a:lnTo>
                  <a:pt x="493890" y="2994291"/>
                </a:lnTo>
                <a:lnTo>
                  <a:pt x="473087" y="2988348"/>
                </a:lnTo>
                <a:lnTo>
                  <a:pt x="473087" y="3001543"/>
                </a:lnTo>
                <a:lnTo>
                  <a:pt x="473087" y="3107131"/>
                </a:lnTo>
                <a:lnTo>
                  <a:pt x="282105" y="3107131"/>
                </a:lnTo>
                <a:lnTo>
                  <a:pt x="282105" y="2994291"/>
                </a:lnTo>
                <a:lnTo>
                  <a:pt x="447814" y="2994291"/>
                </a:lnTo>
                <a:lnTo>
                  <a:pt x="448233" y="2994431"/>
                </a:lnTo>
                <a:lnTo>
                  <a:pt x="473087" y="3001543"/>
                </a:lnTo>
                <a:lnTo>
                  <a:pt x="473087" y="2988348"/>
                </a:lnTo>
                <a:lnTo>
                  <a:pt x="453682" y="2982785"/>
                </a:lnTo>
                <a:lnTo>
                  <a:pt x="452640" y="2982036"/>
                </a:lnTo>
                <a:lnTo>
                  <a:pt x="451358" y="2981591"/>
                </a:lnTo>
                <a:lnTo>
                  <a:pt x="278371" y="2981591"/>
                </a:lnTo>
                <a:lnTo>
                  <a:pt x="22174" y="2726652"/>
                </a:lnTo>
                <a:lnTo>
                  <a:pt x="15036" y="2715590"/>
                </a:lnTo>
                <a:lnTo>
                  <a:pt x="12661" y="2702991"/>
                </a:lnTo>
                <a:lnTo>
                  <a:pt x="15036" y="2690393"/>
                </a:lnTo>
                <a:lnTo>
                  <a:pt x="22174" y="2679331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31"/>
                </a:lnTo>
                <a:lnTo>
                  <a:pt x="289750" y="2907309"/>
                </a:lnTo>
                <a:lnTo>
                  <a:pt x="291376" y="2907995"/>
                </a:lnTo>
                <a:lnTo>
                  <a:pt x="449046" y="2907995"/>
                </a:lnTo>
                <a:lnTo>
                  <a:pt x="691654" y="2981642"/>
                </a:lnTo>
                <a:lnTo>
                  <a:pt x="701128" y="2986595"/>
                </a:lnTo>
                <a:lnTo>
                  <a:pt x="707758" y="2994634"/>
                </a:lnTo>
                <a:lnTo>
                  <a:pt x="710996" y="3004667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50"/>
                </a:lnTo>
                <a:lnTo>
                  <a:pt x="487400" y="2906369"/>
                </a:lnTo>
                <a:lnTo>
                  <a:pt x="487400" y="2902508"/>
                </a:lnTo>
                <a:lnTo>
                  <a:pt x="487400" y="2750921"/>
                </a:lnTo>
                <a:lnTo>
                  <a:pt x="704189" y="2750921"/>
                </a:lnTo>
                <a:lnTo>
                  <a:pt x="707034" y="2748076"/>
                </a:lnTo>
                <a:lnTo>
                  <a:pt x="707034" y="2741053"/>
                </a:lnTo>
                <a:lnTo>
                  <a:pt x="704189" y="2738221"/>
                </a:lnTo>
                <a:lnTo>
                  <a:pt x="487400" y="2738221"/>
                </a:lnTo>
                <a:lnTo>
                  <a:pt x="487400" y="2536926"/>
                </a:lnTo>
                <a:lnTo>
                  <a:pt x="470217" y="2495740"/>
                </a:lnTo>
                <a:lnTo>
                  <a:pt x="428802" y="2478646"/>
                </a:lnTo>
                <a:lnTo>
                  <a:pt x="312000" y="2478646"/>
                </a:lnTo>
                <a:lnTo>
                  <a:pt x="300443" y="2472156"/>
                </a:lnTo>
                <a:lnTo>
                  <a:pt x="285089" y="2463520"/>
                </a:lnTo>
                <a:lnTo>
                  <a:pt x="255358" y="2459647"/>
                </a:lnTo>
                <a:lnTo>
                  <a:pt x="226263" y="2466898"/>
                </a:lnTo>
                <a:lnTo>
                  <a:pt x="201231" y="2485148"/>
                </a:lnTo>
                <a:lnTo>
                  <a:pt x="200075" y="2486393"/>
                </a:lnTo>
                <a:lnTo>
                  <a:pt x="199478" y="2488044"/>
                </a:lnTo>
                <a:lnTo>
                  <a:pt x="199618" y="2491422"/>
                </a:lnTo>
                <a:lnTo>
                  <a:pt x="200367" y="2493010"/>
                </a:lnTo>
                <a:lnTo>
                  <a:pt x="311162" y="2594025"/>
                </a:lnTo>
                <a:lnTo>
                  <a:pt x="312699" y="2594572"/>
                </a:lnTo>
                <a:lnTo>
                  <a:pt x="315937" y="2594572"/>
                </a:lnTo>
                <a:lnTo>
                  <a:pt x="317639" y="2593873"/>
                </a:lnTo>
                <a:lnTo>
                  <a:pt x="318897" y="2592514"/>
                </a:lnTo>
                <a:lnTo>
                  <a:pt x="328383" y="2579979"/>
                </a:lnTo>
                <a:lnTo>
                  <a:pt x="328815" y="2579078"/>
                </a:lnTo>
                <a:lnTo>
                  <a:pt x="335114" y="2566047"/>
                </a:lnTo>
                <a:lnTo>
                  <a:pt x="338975" y="2551074"/>
                </a:lnTo>
                <a:lnTo>
                  <a:pt x="339839" y="2535415"/>
                </a:lnTo>
                <a:lnTo>
                  <a:pt x="338416" y="2523490"/>
                </a:lnTo>
                <a:lnTo>
                  <a:pt x="335267" y="2512072"/>
                </a:lnTo>
                <a:lnTo>
                  <a:pt x="330441" y="2501303"/>
                </a:lnTo>
                <a:lnTo>
                  <a:pt x="327113" y="2496134"/>
                </a:lnTo>
                <a:lnTo>
                  <a:pt x="327113" y="2536926"/>
                </a:lnTo>
                <a:lnTo>
                  <a:pt x="326656" y="2547582"/>
                </a:lnTo>
                <a:lnTo>
                  <a:pt x="324180" y="2558770"/>
                </a:lnTo>
                <a:lnTo>
                  <a:pt x="319811" y="2569337"/>
                </a:lnTo>
                <a:lnTo>
                  <a:pt x="313613" y="2579078"/>
                </a:lnTo>
                <a:lnTo>
                  <a:pt x="215125" y="2489276"/>
                </a:lnTo>
                <a:lnTo>
                  <a:pt x="236334" y="2476436"/>
                </a:lnTo>
                <a:lnTo>
                  <a:pt x="260172" y="2472156"/>
                </a:lnTo>
                <a:lnTo>
                  <a:pt x="284073" y="2476538"/>
                </a:lnTo>
                <a:lnTo>
                  <a:pt x="320979" y="2510663"/>
                </a:lnTo>
                <a:lnTo>
                  <a:pt x="327113" y="2536926"/>
                </a:lnTo>
                <a:lnTo>
                  <a:pt x="327113" y="2496134"/>
                </a:lnTo>
                <a:lnTo>
                  <a:pt x="324040" y="2491346"/>
                </a:lnTo>
                <a:lnTo>
                  <a:pt x="428802" y="2491346"/>
                </a:lnTo>
                <a:lnTo>
                  <a:pt x="446659" y="2494927"/>
                </a:lnTo>
                <a:lnTo>
                  <a:pt x="461238" y="2504706"/>
                </a:lnTo>
                <a:lnTo>
                  <a:pt x="471093" y="2519197"/>
                </a:lnTo>
                <a:lnTo>
                  <a:pt x="474700" y="2536926"/>
                </a:lnTo>
                <a:lnTo>
                  <a:pt x="474700" y="2902508"/>
                </a:lnTo>
                <a:lnTo>
                  <a:pt x="451218" y="2895396"/>
                </a:lnTo>
                <a:lnTo>
                  <a:pt x="450608" y="2895295"/>
                </a:lnTo>
                <a:lnTo>
                  <a:pt x="295770" y="2895295"/>
                </a:lnTo>
                <a:lnTo>
                  <a:pt x="76873" y="2670479"/>
                </a:lnTo>
                <a:lnTo>
                  <a:pt x="76136" y="2669984"/>
                </a:lnTo>
                <a:lnTo>
                  <a:pt x="62128" y="2660675"/>
                </a:lnTo>
                <a:lnTo>
                  <a:pt x="44970" y="2657411"/>
                </a:lnTo>
                <a:lnTo>
                  <a:pt x="27813" y="2660675"/>
                </a:lnTo>
                <a:lnTo>
                  <a:pt x="13068" y="2670479"/>
                </a:lnTo>
                <a:lnTo>
                  <a:pt x="3263" y="2685681"/>
                </a:lnTo>
                <a:lnTo>
                  <a:pt x="0" y="2703004"/>
                </a:lnTo>
                <a:lnTo>
                  <a:pt x="3289" y="2720327"/>
                </a:lnTo>
                <a:lnTo>
                  <a:pt x="13144" y="2735580"/>
                </a:lnTo>
                <a:lnTo>
                  <a:pt x="269405" y="2990583"/>
                </a:lnTo>
                <a:lnTo>
                  <a:pt x="269405" y="3116986"/>
                </a:lnTo>
                <a:lnTo>
                  <a:pt x="272249" y="3119831"/>
                </a:lnTo>
                <a:lnTo>
                  <a:pt x="482942" y="3119831"/>
                </a:lnTo>
                <a:lnTo>
                  <a:pt x="485787" y="3116986"/>
                </a:lnTo>
                <a:lnTo>
                  <a:pt x="485787" y="3107131"/>
                </a:lnTo>
                <a:lnTo>
                  <a:pt x="485787" y="3005175"/>
                </a:lnTo>
                <a:lnTo>
                  <a:pt x="674420" y="3059163"/>
                </a:lnTo>
                <a:lnTo>
                  <a:pt x="677976" y="3059658"/>
                </a:lnTo>
                <a:lnTo>
                  <a:pt x="688073" y="3059658"/>
                </a:lnTo>
                <a:lnTo>
                  <a:pt x="719416" y="3030194"/>
                </a:lnTo>
                <a:lnTo>
                  <a:pt x="722477" y="3018904"/>
                </a:lnTo>
                <a:lnTo>
                  <a:pt x="723582" y="3003029"/>
                </a:lnTo>
                <a:close/>
              </a:path>
              <a:path w="2799714" h="6235065">
                <a:moveTo>
                  <a:pt x="723582" y="543382"/>
                </a:moveTo>
                <a:lnTo>
                  <a:pt x="718820" y="528777"/>
                </a:lnTo>
                <a:lnTo>
                  <a:pt x="710996" y="519366"/>
                </a:lnTo>
                <a:lnTo>
                  <a:pt x="710996" y="545020"/>
                </a:lnTo>
                <a:lnTo>
                  <a:pt x="710222" y="555929"/>
                </a:lnTo>
                <a:lnTo>
                  <a:pt x="705205" y="574395"/>
                </a:lnTo>
                <a:lnTo>
                  <a:pt x="700620" y="580313"/>
                </a:lnTo>
                <a:lnTo>
                  <a:pt x="688136" y="587375"/>
                </a:lnTo>
                <a:lnTo>
                  <a:pt x="681075" y="588213"/>
                </a:lnTo>
                <a:lnTo>
                  <a:pt x="531926" y="545528"/>
                </a:lnTo>
                <a:lnTo>
                  <a:pt x="493890" y="534644"/>
                </a:lnTo>
                <a:lnTo>
                  <a:pt x="473087" y="528701"/>
                </a:lnTo>
                <a:lnTo>
                  <a:pt x="473087" y="541896"/>
                </a:lnTo>
                <a:lnTo>
                  <a:pt x="473087" y="647484"/>
                </a:lnTo>
                <a:lnTo>
                  <a:pt x="282105" y="647484"/>
                </a:lnTo>
                <a:lnTo>
                  <a:pt x="282105" y="534644"/>
                </a:lnTo>
                <a:lnTo>
                  <a:pt x="447814" y="534644"/>
                </a:lnTo>
                <a:lnTo>
                  <a:pt x="448233" y="534784"/>
                </a:lnTo>
                <a:lnTo>
                  <a:pt x="473087" y="541896"/>
                </a:lnTo>
                <a:lnTo>
                  <a:pt x="473087" y="528701"/>
                </a:lnTo>
                <a:lnTo>
                  <a:pt x="453682" y="523138"/>
                </a:lnTo>
                <a:lnTo>
                  <a:pt x="452640" y="522389"/>
                </a:lnTo>
                <a:lnTo>
                  <a:pt x="451358" y="521944"/>
                </a:lnTo>
                <a:lnTo>
                  <a:pt x="278371" y="521944"/>
                </a:lnTo>
                <a:lnTo>
                  <a:pt x="22174" y="266992"/>
                </a:lnTo>
                <a:lnTo>
                  <a:pt x="15036" y="255930"/>
                </a:lnTo>
                <a:lnTo>
                  <a:pt x="12661" y="243344"/>
                </a:lnTo>
                <a:lnTo>
                  <a:pt x="15036" y="230746"/>
                </a:lnTo>
                <a:lnTo>
                  <a:pt x="22174" y="219684"/>
                </a:lnTo>
                <a:lnTo>
                  <a:pt x="32715" y="212674"/>
                </a:lnTo>
                <a:lnTo>
                  <a:pt x="44970" y="210337"/>
                </a:lnTo>
                <a:lnTo>
                  <a:pt x="57238" y="212674"/>
                </a:lnTo>
                <a:lnTo>
                  <a:pt x="67767" y="219684"/>
                </a:lnTo>
                <a:lnTo>
                  <a:pt x="289750" y="447662"/>
                </a:lnTo>
                <a:lnTo>
                  <a:pt x="291376" y="448348"/>
                </a:lnTo>
                <a:lnTo>
                  <a:pt x="449046" y="448348"/>
                </a:lnTo>
                <a:lnTo>
                  <a:pt x="691654" y="521995"/>
                </a:lnTo>
                <a:lnTo>
                  <a:pt x="701128" y="526948"/>
                </a:lnTo>
                <a:lnTo>
                  <a:pt x="707758" y="534987"/>
                </a:lnTo>
                <a:lnTo>
                  <a:pt x="710996" y="545020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803"/>
                </a:lnTo>
                <a:lnTo>
                  <a:pt x="487400" y="446722"/>
                </a:lnTo>
                <a:lnTo>
                  <a:pt x="487400" y="442861"/>
                </a:lnTo>
                <a:lnTo>
                  <a:pt x="487400" y="291274"/>
                </a:lnTo>
                <a:lnTo>
                  <a:pt x="704189" y="291274"/>
                </a:lnTo>
                <a:lnTo>
                  <a:pt x="707034" y="288429"/>
                </a:lnTo>
                <a:lnTo>
                  <a:pt x="707034" y="281406"/>
                </a:lnTo>
                <a:lnTo>
                  <a:pt x="704189" y="278574"/>
                </a:lnTo>
                <a:lnTo>
                  <a:pt x="487400" y="278574"/>
                </a:lnTo>
                <a:lnTo>
                  <a:pt x="487400" y="77279"/>
                </a:lnTo>
                <a:lnTo>
                  <a:pt x="482790" y="54610"/>
                </a:lnTo>
                <a:lnTo>
                  <a:pt x="470217" y="36080"/>
                </a:lnTo>
                <a:lnTo>
                  <a:pt x="463677" y="31699"/>
                </a:lnTo>
                <a:lnTo>
                  <a:pt x="451586" y="23583"/>
                </a:lnTo>
                <a:lnTo>
                  <a:pt x="428802" y="18999"/>
                </a:lnTo>
                <a:lnTo>
                  <a:pt x="312000" y="18999"/>
                </a:lnTo>
                <a:lnTo>
                  <a:pt x="300443" y="12509"/>
                </a:lnTo>
                <a:lnTo>
                  <a:pt x="285089" y="3873"/>
                </a:lnTo>
                <a:lnTo>
                  <a:pt x="255358" y="0"/>
                </a:lnTo>
                <a:lnTo>
                  <a:pt x="226263" y="7251"/>
                </a:lnTo>
                <a:lnTo>
                  <a:pt x="201231" y="25501"/>
                </a:lnTo>
                <a:lnTo>
                  <a:pt x="200075" y="26746"/>
                </a:lnTo>
                <a:lnTo>
                  <a:pt x="199478" y="28397"/>
                </a:lnTo>
                <a:lnTo>
                  <a:pt x="199618" y="31775"/>
                </a:lnTo>
                <a:lnTo>
                  <a:pt x="200367" y="33362"/>
                </a:lnTo>
                <a:lnTo>
                  <a:pt x="311162" y="134378"/>
                </a:lnTo>
                <a:lnTo>
                  <a:pt x="312699" y="134924"/>
                </a:lnTo>
                <a:lnTo>
                  <a:pt x="315937" y="134924"/>
                </a:lnTo>
                <a:lnTo>
                  <a:pt x="317639" y="134226"/>
                </a:lnTo>
                <a:lnTo>
                  <a:pt x="318897" y="132867"/>
                </a:lnTo>
                <a:lnTo>
                  <a:pt x="328383" y="120332"/>
                </a:lnTo>
                <a:lnTo>
                  <a:pt x="328815" y="119430"/>
                </a:lnTo>
                <a:lnTo>
                  <a:pt x="335114" y="106400"/>
                </a:lnTo>
                <a:lnTo>
                  <a:pt x="338975" y="91427"/>
                </a:lnTo>
                <a:lnTo>
                  <a:pt x="339839" y="75768"/>
                </a:lnTo>
                <a:lnTo>
                  <a:pt x="338416" y="63830"/>
                </a:lnTo>
                <a:lnTo>
                  <a:pt x="335267" y="52412"/>
                </a:lnTo>
                <a:lnTo>
                  <a:pt x="330441" y="41656"/>
                </a:lnTo>
                <a:lnTo>
                  <a:pt x="327113" y="36487"/>
                </a:lnTo>
                <a:lnTo>
                  <a:pt x="327113" y="77279"/>
                </a:lnTo>
                <a:lnTo>
                  <a:pt x="326656" y="87922"/>
                </a:lnTo>
                <a:lnTo>
                  <a:pt x="324180" y="99123"/>
                </a:lnTo>
                <a:lnTo>
                  <a:pt x="319811" y="109689"/>
                </a:lnTo>
                <a:lnTo>
                  <a:pt x="313613" y="119430"/>
                </a:lnTo>
                <a:lnTo>
                  <a:pt x="215125" y="29629"/>
                </a:lnTo>
                <a:lnTo>
                  <a:pt x="236334" y="16789"/>
                </a:lnTo>
                <a:lnTo>
                  <a:pt x="260172" y="12509"/>
                </a:lnTo>
                <a:lnTo>
                  <a:pt x="284073" y="16891"/>
                </a:lnTo>
                <a:lnTo>
                  <a:pt x="320979" y="51015"/>
                </a:lnTo>
                <a:lnTo>
                  <a:pt x="327113" y="77279"/>
                </a:lnTo>
                <a:lnTo>
                  <a:pt x="327113" y="36487"/>
                </a:lnTo>
                <a:lnTo>
                  <a:pt x="324040" y="31699"/>
                </a:lnTo>
                <a:lnTo>
                  <a:pt x="428802" y="31699"/>
                </a:lnTo>
                <a:lnTo>
                  <a:pt x="446659" y="35280"/>
                </a:lnTo>
                <a:lnTo>
                  <a:pt x="461238" y="45059"/>
                </a:lnTo>
                <a:lnTo>
                  <a:pt x="471093" y="59550"/>
                </a:lnTo>
                <a:lnTo>
                  <a:pt x="474700" y="77279"/>
                </a:lnTo>
                <a:lnTo>
                  <a:pt x="474700" y="442861"/>
                </a:lnTo>
                <a:lnTo>
                  <a:pt x="451218" y="435749"/>
                </a:lnTo>
                <a:lnTo>
                  <a:pt x="450608" y="435648"/>
                </a:lnTo>
                <a:lnTo>
                  <a:pt x="295770" y="435648"/>
                </a:lnTo>
                <a:lnTo>
                  <a:pt x="76873" y="210832"/>
                </a:lnTo>
                <a:lnTo>
                  <a:pt x="76136" y="210337"/>
                </a:lnTo>
                <a:lnTo>
                  <a:pt x="62128" y="201028"/>
                </a:lnTo>
                <a:lnTo>
                  <a:pt x="44970" y="197764"/>
                </a:lnTo>
                <a:lnTo>
                  <a:pt x="27813" y="201028"/>
                </a:lnTo>
                <a:lnTo>
                  <a:pt x="13068" y="210832"/>
                </a:lnTo>
                <a:lnTo>
                  <a:pt x="3263" y="226034"/>
                </a:lnTo>
                <a:lnTo>
                  <a:pt x="0" y="243344"/>
                </a:lnTo>
                <a:lnTo>
                  <a:pt x="3289" y="260680"/>
                </a:lnTo>
                <a:lnTo>
                  <a:pt x="13144" y="275932"/>
                </a:lnTo>
                <a:lnTo>
                  <a:pt x="269405" y="530936"/>
                </a:lnTo>
                <a:lnTo>
                  <a:pt x="269405" y="657339"/>
                </a:lnTo>
                <a:lnTo>
                  <a:pt x="272249" y="660184"/>
                </a:lnTo>
                <a:lnTo>
                  <a:pt x="482942" y="660184"/>
                </a:lnTo>
                <a:lnTo>
                  <a:pt x="485787" y="657339"/>
                </a:lnTo>
                <a:lnTo>
                  <a:pt x="485787" y="647484"/>
                </a:lnTo>
                <a:lnTo>
                  <a:pt x="485787" y="545528"/>
                </a:lnTo>
                <a:lnTo>
                  <a:pt x="674420" y="599516"/>
                </a:lnTo>
                <a:lnTo>
                  <a:pt x="677976" y="600011"/>
                </a:lnTo>
                <a:lnTo>
                  <a:pt x="688073" y="600011"/>
                </a:lnTo>
                <a:lnTo>
                  <a:pt x="719416" y="570547"/>
                </a:lnTo>
                <a:lnTo>
                  <a:pt x="722477" y="559257"/>
                </a:lnTo>
                <a:lnTo>
                  <a:pt x="723582" y="543382"/>
                </a:lnTo>
                <a:close/>
              </a:path>
              <a:path w="2799714" h="6235065">
                <a:moveTo>
                  <a:pt x="723912" y="3932809"/>
                </a:moveTo>
                <a:lnTo>
                  <a:pt x="720661" y="3915511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25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51"/>
                </a:lnTo>
                <a:lnTo>
                  <a:pt x="678942" y="3899814"/>
                </a:lnTo>
                <a:lnTo>
                  <a:pt x="691210" y="3902151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14"/>
                </a:lnTo>
                <a:lnTo>
                  <a:pt x="696112" y="3890505"/>
                </a:lnTo>
                <a:lnTo>
                  <a:pt x="678942" y="3887228"/>
                </a:lnTo>
                <a:lnTo>
                  <a:pt x="661784" y="3890505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27"/>
                </a:lnTo>
                <a:lnTo>
                  <a:pt x="262674" y="3734536"/>
                </a:lnTo>
                <a:lnTo>
                  <a:pt x="277266" y="3724757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33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15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523544" y="3722827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67"/>
                </a:lnTo>
                <a:lnTo>
                  <a:pt x="399732" y="3788600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29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66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28"/>
                </a:lnTo>
                <a:lnTo>
                  <a:pt x="468553" y="3689477"/>
                </a:lnTo>
                <a:lnTo>
                  <a:pt x="438835" y="3693350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61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32"/>
                </a:lnTo>
                <a:lnTo>
                  <a:pt x="5092" y="4218254"/>
                </a:lnTo>
                <a:lnTo>
                  <a:pt x="330" y="4232859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57"/>
                </a:lnTo>
                <a:lnTo>
                  <a:pt x="723912" y="3932809"/>
                </a:lnTo>
                <a:close/>
              </a:path>
              <a:path w="2799714" h="6235065">
                <a:moveTo>
                  <a:pt x="723912" y="1473161"/>
                </a:moveTo>
                <a:lnTo>
                  <a:pt x="720661" y="1455864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60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17"/>
                </a:lnTo>
                <a:lnTo>
                  <a:pt x="22783" y="1756778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67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67"/>
                </a:lnTo>
                <a:lnTo>
                  <a:pt x="696112" y="1430858"/>
                </a:lnTo>
                <a:lnTo>
                  <a:pt x="678942" y="1427581"/>
                </a:lnTo>
                <a:lnTo>
                  <a:pt x="661784" y="1430858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80"/>
                </a:lnTo>
                <a:lnTo>
                  <a:pt x="262674" y="1274889"/>
                </a:lnTo>
                <a:lnTo>
                  <a:pt x="277266" y="1265110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85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57"/>
                </a:lnTo>
                <a:lnTo>
                  <a:pt x="405015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523544" y="1263180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45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81"/>
                </a:lnTo>
                <a:lnTo>
                  <a:pt x="468553" y="1229829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13"/>
                </a:lnTo>
                <a:lnTo>
                  <a:pt x="253695" y="1265910"/>
                </a:lnTo>
                <a:lnTo>
                  <a:pt x="241122" y="1284439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85"/>
                </a:lnTo>
                <a:lnTo>
                  <a:pt x="5092" y="1758607"/>
                </a:lnTo>
                <a:lnTo>
                  <a:pt x="330" y="1773212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510"/>
                </a:lnTo>
                <a:lnTo>
                  <a:pt x="723912" y="1473161"/>
                </a:lnTo>
                <a:close/>
              </a:path>
              <a:path w="2799714" h="6235065">
                <a:moveTo>
                  <a:pt x="1575447" y="6078283"/>
                </a:moveTo>
                <a:lnTo>
                  <a:pt x="1572133" y="6060668"/>
                </a:lnTo>
                <a:lnTo>
                  <a:pt x="1562836" y="6046190"/>
                </a:lnTo>
                <a:lnTo>
                  <a:pt x="1562836" y="6078334"/>
                </a:lnTo>
                <a:lnTo>
                  <a:pt x="1560360" y="6091212"/>
                </a:lnTo>
                <a:lnTo>
                  <a:pt x="1553057" y="6102540"/>
                </a:lnTo>
                <a:lnTo>
                  <a:pt x="1542313" y="6109728"/>
                </a:lnTo>
                <a:lnTo>
                  <a:pt x="1529816" y="6112116"/>
                </a:lnTo>
                <a:lnTo>
                  <a:pt x="1517332" y="6109716"/>
                </a:lnTo>
                <a:lnTo>
                  <a:pt x="1506613" y="6102540"/>
                </a:lnTo>
                <a:lnTo>
                  <a:pt x="1254379" y="5800382"/>
                </a:lnTo>
                <a:lnTo>
                  <a:pt x="1553514" y="6054433"/>
                </a:lnTo>
                <a:lnTo>
                  <a:pt x="1560537" y="6065545"/>
                </a:lnTo>
                <a:lnTo>
                  <a:pt x="1562836" y="6078334"/>
                </a:lnTo>
                <a:lnTo>
                  <a:pt x="1562836" y="6046190"/>
                </a:lnTo>
                <a:lnTo>
                  <a:pt x="1562188" y="6045174"/>
                </a:lnTo>
                <a:lnTo>
                  <a:pt x="1273975" y="5800382"/>
                </a:lnTo>
                <a:lnTo>
                  <a:pt x="1206055" y="5742686"/>
                </a:lnTo>
                <a:lnTo>
                  <a:pt x="1205915" y="5742660"/>
                </a:lnTo>
                <a:lnTo>
                  <a:pt x="1205509" y="5742356"/>
                </a:lnTo>
                <a:lnTo>
                  <a:pt x="1204023" y="5741644"/>
                </a:lnTo>
                <a:lnTo>
                  <a:pt x="1203439" y="5741492"/>
                </a:lnTo>
                <a:lnTo>
                  <a:pt x="1203312" y="5741390"/>
                </a:lnTo>
                <a:lnTo>
                  <a:pt x="1075944" y="5718962"/>
                </a:lnTo>
                <a:lnTo>
                  <a:pt x="1079309" y="5577421"/>
                </a:lnTo>
                <a:lnTo>
                  <a:pt x="1076528" y="5574512"/>
                </a:lnTo>
                <a:lnTo>
                  <a:pt x="1073023" y="5574423"/>
                </a:lnTo>
                <a:lnTo>
                  <a:pt x="1068997" y="5574411"/>
                </a:lnTo>
                <a:lnTo>
                  <a:pt x="1066609" y="5577129"/>
                </a:lnTo>
                <a:lnTo>
                  <a:pt x="1063231" y="5718962"/>
                </a:lnTo>
                <a:lnTo>
                  <a:pt x="1063231" y="5724652"/>
                </a:lnTo>
                <a:lnTo>
                  <a:pt x="1067892" y="5730316"/>
                </a:lnTo>
                <a:lnTo>
                  <a:pt x="1068095" y="5730468"/>
                </a:lnTo>
                <a:lnTo>
                  <a:pt x="1198664" y="5753468"/>
                </a:lnTo>
                <a:lnTo>
                  <a:pt x="1497164" y="6111024"/>
                </a:lnTo>
                <a:lnTo>
                  <a:pt x="1504302" y="6117120"/>
                </a:lnTo>
                <a:lnTo>
                  <a:pt x="1512239" y="6121539"/>
                </a:lnTo>
                <a:lnTo>
                  <a:pt x="1520863" y="6124232"/>
                </a:lnTo>
                <a:lnTo>
                  <a:pt x="1529842" y="6125134"/>
                </a:lnTo>
                <a:lnTo>
                  <a:pt x="1538871" y="6124232"/>
                </a:lnTo>
                <a:lnTo>
                  <a:pt x="1572133" y="6095911"/>
                </a:lnTo>
                <a:lnTo>
                  <a:pt x="1575447" y="6078283"/>
                </a:lnTo>
                <a:close/>
              </a:path>
              <a:path w="2799714" h="6235065">
                <a:moveTo>
                  <a:pt x="1575447" y="3560546"/>
                </a:moveTo>
                <a:lnTo>
                  <a:pt x="1572133" y="3542919"/>
                </a:lnTo>
                <a:lnTo>
                  <a:pt x="1562836" y="3528453"/>
                </a:lnTo>
                <a:lnTo>
                  <a:pt x="1562836" y="3560597"/>
                </a:lnTo>
                <a:lnTo>
                  <a:pt x="1560360" y="3573475"/>
                </a:lnTo>
                <a:lnTo>
                  <a:pt x="1553057" y="3584803"/>
                </a:lnTo>
                <a:lnTo>
                  <a:pt x="1542313" y="3591991"/>
                </a:lnTo>
                <a:lnTo>
                  <a:pt x="1529816" y="3594379"/>
                </a:lnTo>
                <a:lnTo>
                  <a:pt x="1517332" y="3591979"/>
                </a:lnTo>
                <a:lnTo>
                  <a:pt x="1506613" y="3584803"/>
                </a:lnTo>
                <a:lnTo>
                  <a:pt x="1254379" y="3282645"/>
                </a:lnTo>
                <a:lnTo>
                  <a:pt x="1553514" y="3536696"/>
                </a:lnTo>
                <a:lnTo>
                  <a:pt x="1560537" y="3547808"/>
                </a:lnTo>
                <a:lnTo>
                  <a:pt x="1562836" y="3560597"/>
                </a:lnTo>
                <a:lnTo>
                  <a:pt x="1562836" y="3528453"/>
                </a:lnTo>
                <a:lnTo>
                  <a:pt x="1562188" y="3527437"/>
                </a:lnTo>
                <a:lnTo>
                  <a:pt x="1273975" y="3282645"/>
                </a:lnTo>
                <a:lnTo>
                  <a:pt x="1206055" y="3224949"/>
                </a:lnTo>
                <a:lnTo>
                  <a:pt x="1205915" y="3224923"/>
                </a:lnTo>
                <a:lnTo>
                  <a:pt x="1205509" y="3224619"/>
                </a:lnTo>
                <a:lnTo>
                  <a:pt x="1204023" y="3223907"/>
                </a:lnTo>
                <a:lnTo>
                  <a:pt x="1203439" y="3223755"/>
                </a:lnTo>
                <a:lnTo>
                  <a:pt x="1203312" y="3223653"/>
                </a:lnTo>
                <a:lnTo>
                  <a:pt x="1075944" y="3201225"/>
                </a:lnTo>
                <a:lnTo>
                  <a:pt x="1079309" y="3059684"/>
                </a:lnTo>
                <a:lnTo>
                  <a:pt x="1076528" y="3056775"/>
                </a:lnTo>
                <a:lnTo>
                  <a:pt x="1073023" y="3056686"/>
                </a:lnTo>
                <a:lnTo>
                  <a:pt x="1068997" y="3056674"/>
                </a:lnTo>
                <a:lnTo>
                  <a:pt x="1066609" y="3059392"/>
                </a:lnTo>
                <a:lnTo>
                  <a:pt x="1063231" y="3201225"/>
                </a:lnTo>
                <a:lnTo>
                  <a:pt x="1063231" y="3206915"/>
                </a:lnTo>
                <a:lnTo>
                  <a:pt x="1067892" y="3212579"/>
                </a:lnTo>
                <a:lnTo>
                  <a:pt x="1068095" y="3212731"/>
                </a:lnTo>
                <a:lnTo>
                  <a:pt x="1198664" y="3235731"/>
                </a:lnTo>
                <a:lnTo>
                  <a:pt x="1497164" y="3593287"/>
                </a:lnTo>
                <a:lnTo>
                  <a:pt x="1504302" y="3599383"/>
                </a:lnTo>
                <a:lnTo>
                  <a:pt x="1512239" y="3603802"/>
                </a:lnTo>
                <a:lnTo>
                  <a:pt x="1520863" y="3606495"/>
                </a:lnTo>
                <a:lnTo>
                  <a:pt x="1529842" y="3607397"/>
                </a:lnTo>
                <a:lnTo>
                  <a:pt x="1538871" y="3606495"/>
                </a:lnTo>
                <a:lnTo>
                  <a:pt x="1572133" y="3578161"/>
                </a:lnTo>
                <a:lnTo>
                  <a:pt x="1575447" y="3560546"/>
                </a:lnTo>
                <a:close/>
              </a:path>
              <a:path w="2799714" h="6235065">
                <a:moveTo>
                  <a:pt x="1575447" y="1042809"/>
                </a:moveTo>
                <a:lnTo>
                  <a:pt x="1572133" y="1025182"/>
                </a:lnTo>
                <a:lnTo>
                  <a:pt x="1562836" y="1010716"/>
                </a:lnTo>
                <a:lnTo>
                  <a:pt x="1562836" y="1042860"/>
                </a:lnTo>
                <a:lnTo>
                  <a:pt x="1560360" y="1055738"/>
                </a:lnTo>
                <a:lnTo>
                  <a:pt x="1553057" y="1067066"/>
                </a:lnTo>
                <a:lnTo>
                  <a:pt x="1542313" y="1074254"/>
                </a:lnTo>
                <a:lnTo>
                  <a:pt x="1529816" y="1076642"/>
                </a:lnTo>
                <a:lnTo>
                  <a:pt x="1517332" y="1074242"/>
                </a:lnTo>
                <a:lnTo>
                  <a:pt x="1506613" y="1067066"/>
                </a:lnTo>
                <a:lnTo>
                  <a:pt x="1254379" y="764908"/>
                </a:lnTo>
                <a:lnTo>
                  <a:pt x="1553514" y="1018959"/>
                </a:lnTo>
                <a:lnTo>
                  <a:pt x="1560537" y="1030071"/>
                </a:lnTo>
                <a:lnTo>
                  <a:pt x="1562836" y="1042860"/>
                </a:lnTo>
                <a:lnTo>
                  <a:pt x="1562836" y="1010716"/>
                </a:lnTo>
                <a:lnTo>
                  <a:pt x="1562188" y="1009700"/>
                </a:lnTo>
                <a:lnTo>
                  <a:pt x="1273975" y="764908"/>
                </a:lnTo>
                <a:lnTo>
                  <a:pt x="1206055" y="707212"/>
                </a:lnTo>
                <a:lnTo>
                  <a:pt x="1205915" y="707186"/>
                </a:lnTo>
                <a:lnTo>
                  <a:pt x="1205509" y="706882"/>
                </a:lnTo>
                <a:lnTo>
                  <a:pt x="1204023" y="706170"/>
                </a:lnTo>
                <a:lnTo>
                  <a:pt x="1203439" y="706018"/>
                </a:lnTo>
                <a:lnTo>
                  <a:pt x="1203312" y="705916"/>
                </a:lnTo>
                <a:lnTo>
                  <a:pt x="1075944" y="683488"/>
                </a:lnTo>
                <a:lnTo>
                  <a:pt x="1079309" y="541947"/>
                </a:lnTo>
                <a:lnTo>
                  <a:pt x="1076528" y="539038"/>
                </a:lnTo>
                <a:lnTo>
                  <a:pt x="1073023" y="538949"/>
                </a:lnTo>
                <a:lnTo>
                  <a:pt x="1068997" y="538937"/>
                </a:lnTo>
                <a:lnTo>
                  <a:pt x="1066609" y="541655"/>
                </a:lnTo>
                <a:lnTo>
                  <a:pt x="1063231" y="683488"/>
                </a:lnTo>
                <a:lnTo>
                  <a:pt x="1063231" y="689178"/>
                </a:lnTo>
                <a:lnTo>
                  <a:pt x="1067892" y="694842"/>
                </a:lnTo>
                <a:lnTo>
                  <a:pt x="1068095" y="694994"/>
                </a:lnTo>
                <a:lnTo>
                  <a:pt x="1198664" y="717994"/>
                </a:lnTo>
                <a:lnTo>
                  <a:pt x="1497164" y="1075550"/>
                </a:lnTo>
                <a:lnTo>
                  <a:pt x="1504302" y="1081646"/>
                </a:lnTo>
                <a:lnTo>
                  <a:pt x="1512239" y="1086065"/>
                </a:lnTo>
                <a:lnTo>
                  <a:pt x="1520863" y="1088758"/>
                </a:lnTo>
                <a:lnTo>
                  <a:pt x="1529842" y="1089660"/>
                </a:lnTo>
                <a:lnTo>
                  <a:pt x="1538871" y="1088758"/>
                </a:lnTo>
                <a:lnTo>
                  <a:pt x="1572133" y="1060424"/>
                </a:lnTo>
                <a:lnTo>
                  <a:pt x="1575447" y="1042809"/>
                </a:lnTo>
                <a:close/>
              </a:path>
              <a:path w="2799714" h="6235065">
                <a:moveTo>
                  <a:pt x="1624368" y="4260037"/>
                </a:moveTo>
                <a:lnTo>
                  <a:pt x="1615376" y="4214279"/>
                </a:lnTo>
                <a:lnTo>
                  <a:pt x="1611668" y="4208627"/>
                </a:lnTo>
                <a:lnTo>
                  <a:pt x="1611668" y="4260037"/>
                </a:lnTo>
                <a:lnTo>
                  <a:pt x="1603679" y="4300867"/>
                </a:lnTo>
                <a:lnTo>
                  <a:pt x="1581899" y="4334230"/>
                </a:lnTo>
                <a:lnTo>
                  <a:pt x="1549615" y="4356747"/>
                </a:lnTo>
                <a:lnTo>
                  <a:pt x="1510144" y="4365002"/>
                </a:lnTo>
                <a:lnTo>
                  <a:pt x="1470660" y="4356747"/>
                </a:lnTo>
                <a:lnTo>
                  <a:pt x="1461579" y="4350410"/>
                </a:lnTo>
                <a:lnTo>
                  <a:pt x="1438389" y="4334230"/>
                </a:lnTo>
                <a:lnTo>
                  <a:pt x="1416608" y="4300867"/>
                </a:lnTo>
                <a:lnTo>
                  <a:pt x="1408620" y="4260037"/>
                </a:lnTo>
                <a:lnTo>
                  <a:pt x="1416608" y="4219219"/>
                </a:lnTo>
                <a:lnTo>
                  <a:pt x="1438389" y="4185856"/>
                </a:lnTo>
                <a:lnTo>
                  <a:pt x="1470660" y="4163339"/>
                </a:lnTo>
                <a:lnTo>
                  <a:pt x="1510144" y="4155071"/>
                </a:lnTo>
                <a:lnTo>
                  <a:pt x="1549615" y="4163339"/>
                </a:lnTo>
                <a:lnTo>
                  <a:pt x="1581899" y="4185856"/>
                </a:lnTo>
                <a:lnTo>
                  <a:pt x="1603679" y="4219219"/>
                </a:lnTo>
                <a:lnTo>
                  <a:pt x="1611668" y="4260037"/>
                </a:lnTo>
                <a:lnTo>
                  <a:pt x="1611668" y="4208627"/>
                </a:lnTo>
                <a:lnTo>
                  <a:pt x="1590865" y="4176877"/>
                </a:lnTo>
                <a:lnTo>
                  <a:pt x="1559509" y="4155071"/>
                </a:lnTo>
                <a:lnTo>
                  <a:pt x="1554556" y="4151642"/>
                </a:lnTo>
                <a:lnTo>
                  <a:pt x="1510144" y="4142371"/>
                </a:lnTo>
                <a:lnTo>
                  <a:pt x="1465719" y="4151642"/>
                </a:lnTo>
                <a:lnTo>
                  <a:pt x="1429410" y="4176877"/>
                </a:lnTo>
                <a:lnTo>
                  <a:pt x="1404912" y="4214279"/>
                </a:lnTo>
                <a:lnTo>
                  <a:pt x="1395920" y="4260037"/>
                </a:lnTo>
                <a:lnTo>
                  <a:pt x="1398092" y="4282872"/>
                </a:lnTo>
                <a:lnTo>
                  <a:pt x="1404327" y="4304220"/>
                </a:lnTo>
                <a:lnTo>
                  <a:pt x="1414195" y="4323664"/>
                </a:lnTo>
                <a:lnTo>
                  <a:pt x="1427276" y="4340771"/>
                </a:lnTo>
                <a:lnTo>
                  <a:pt x="1384185" y="4377385"/>
                </a:lnTo>
                <a:lnTo>
                  <a:pt x="1384185" y="4394035"/>
                </a:lnTo>
                <a:lnTo>
                  <a:pt x="1131951" y="4696193"/>
                </a:lnTo>
                <a:lnTo>
                  <a:pt x="1121206" y="4703381"/>
                </a:lnTo>
                <a:lnTo>
                  <a:pt x="1108722" y="4705769"/>
                </a:lnTo>
                <a:lnTo>
                  <a:pt x="1096238" y="4703369"/>
                </a:lnTo>
                <a:lnTo>
                  <a:pt x="1085494" y="4696193"/>
                </a:lnTo>
                <a:lnTo>
                  <a:pt x="1078191" y="4684865"/>
                </a:lnTo>
                <a:lnTo>
                  <a:pt x="1075715" y="4671987"/>
                </a:lnTo>
                <a:lnTo>
                  <a:pt x="1078001" y="4659198"/>
                </a:lnTo>
                <a:lnTo>
                  <a:pt x="1085037" y="4648098"/>
                </a:lnTo>
                <a:lnTo>
                  <a:pt x="1384185" y="4394035"/>
                </a:lnTo>
                <a:lnTo>
                  <a:pt x="1384185" y="4377385"/>
                </a:lnTo>
                <a:lnTo>
                  <a:pt x="1076363" y="4638840"/>
                </a:lnTo>
                <a:lnTo>
                  <a:pt x="1066419" y="4654321"/>
                </a:lnTo>
                <a:lnTo>
                  <a:pt x="1063117" y="4671936"/>
                </a:lnTo>
                <a:lnTo>
                  <a:pt x="1066419" y="4689564"/>
                </a:lnTo>
                <a:lnTo>
                  <a:pt x="1099693" y="4717885"/>
                </a:lnTo>
                <a:lnTo>
                  <a:pt x="1108722" y="4718786"/>
                </a:lnTo>
                <a:lnTo>
                  <a:pt x="1117739" y="4717885"/>
                </a:lnTo>
                <a:lnTo>
                  <a:pt x="1400695" y="4394035"/>
                </a:lnTo>
                <a:lnTo>
                  <a:pt x="1437119" y="4350410"/>
                </a:lnTo>
                <a:lnTo>
                  <a:pt x="1452994" y="4361866"/>
                </a:lnTo>
                <a:lnTo>
                  <a:pt x="1470660" y="4370438"/>
                </a:lnTo>
                <a:lnTo>
                  <a:pt x="1489811" y="4375836"/>
                </a:lnTo>
                <a:lnTo>
                  <a:pt x="1510144" y="4377702"/>
                </a:lnTo>
                <a:lnTo>
                  <a:pt x="1554556" y="4368444"/>
                </a:lnTo>
                <a:lnTo>
                  <a:pt x="1559509" y="4365002"/>
                </a:lnTo>
                <a:lnTo>
                  <a:pt x="1590865" y="4343209"/>
                </a:lnTo>
                <a:lnTo>
                  <a:pt x="1615376" y="4305808"/>
                </a:lnTo>
                <a:lnTo>
                  <a:pt x="1624368" y="4260037"/>
                </a:lnTo>
                <a:close/>
              </a:path>
              <a:path w="2799714" h="6235065">
                <a:moveTo>
                  <a:pt x="1624368" y="1742300"/>
                </a:moveTo>
                <a:lnTo>
                  <a:pt x="1615376" y="1696542"/>
                </a:lnTo>
                <a:lnTo>
                  <a:pt x="1611668" y="1690890"/>
                </a:lnTo>
                <a:lnTo>
                  <a:pt x="1611668" y="1742300"/>
                </a:lnTo>
                <a:lnTo>
                  <a:pt x="1603679" y="1783130"/>
                </a:lnTo>
                <a:lnTo>
                  <a:pt x="1581899" y="1816493"/>
                </a:lnTo>
                <a:lnTo>
                  <a:pt x="1549615" y="1839010"/>
                </a:lnTo>
                <a:lnTo>
                  <a:pt x="1510144" y="1847265"/>
                </a:lnTo>
                <a:lnTo>
                  <a:pt x="1470660" y="1839010"/>
                </a:lnTo>
                <a:lnTo>
                  <a:pt x="1461579" y="1832673"/>
                </a:lnTo>
                <a:lnTo>
                  <a:pt x="1438389" y="1816493"/>
                </a:lnTo>
                <a:lnTo>
                  <a:pt x="1416608" y="1783130"/>
                </a:lnTo>
                <a:lnTo>
                  <a:pt x="1408620" y="1742300"/>
                </a:lnTo>
                <a:lnTo>
                  <a:pt x="1416608" y="1701482"/>
                </a:lnTo>
                <a:lnTo>
                  <a:pt x="1438389" y="1668119"/>
                </a:lnTo>
                <a:lnTo>
                  <a:pt x="1470660" y="1645602"/>
                </a:lnTo>
                <a:lnTo>
                  <a:pt x="1510144" y="1637334"/>
                </a:lnTo>
                <a:lnTo>
                  <a:pt x="1549615" y="1645602"/>
                </a:lnTo>
                <a:lnTo>
                  <a:pt x="1581899" y="1668119"/>
                </a:lnTo>
                <a:lnTo>
                  <a:pt x="1603679" y="1701482"/>
                </a:lnTo>
                <a:lnTo>
                  <a:pt x="1611668" y="1742300"/>
                </a:lnTo>
                <a:lnTo>
                  <a:pt x="1611668" y="1690890"/>
                </a:lnTo>
                <a:lnTo>
                  <a:pt x="1590865" y="1659140"/>
                </a:lnTo>
                <a:lnTo>
                  <a:pt x="1559509" y="1637334"/>
                </a:lnTo>
                <a:lnTo>
                  <a:pt x="1554556" y="1633905"/>
                </a:lnTo>
                <a:lnTo>
                  <a:pt x="1510144" y="1624634"/>
                </a:lnTo>
                <a:lnTo>
                  <a:pt x="1465719" y="1633905"/>
                </a:lnTo>
                <a:lnTo>
                  <a:pt x="1429410" y="1659140"/>
                </a:lnTo>
                <a:lnTo>
                  <a:pt x="1404912" y="1696542"/>
                </a:lnTo>
                <a:lnTo>
                  <a:pt x="1395920" y="1742300"/>
                </a:lnTo>
                <a:lnTo>
                  <a:pt x="1398092" y="1765134"/>
                </a:lnTo>
                <a:lnTo>
                  <a:pt x="1404327" y="1786483"/>
                </a:lnTo>
                <a:lnTo>
                  <a:pt x="1414195" y="1805914"/>
                </a:lnTo>
                <a:lnTo>
                  <a:pt x="1427276" y="1823034"/>
                </a:lnTo>
                <a:lnTo>
                  <a:pt x="1384185" y="1859648"/>
                </a:lnTo>
                <a:lnTo>
                  <a:pt x="1384185" y="1876298"/>
                </a:lnTo>
                <a:lnTo>
                  <a:pt x="1131951" y="2178456"/>
                </a:lnTo>
                <a:lnTo>
                  <a:pt x="1121206" y="2185644"/>
                </a:lnTo>
                <a:lnTo>
                  <a:pt x="1108722" y="2188032"/>
                </a:lnTo>
                <a:lnTo>
                  <a:pt x="1096238" y="2185632"/>
                </a:lnTo>
                <a:lnTo>
                  <a:pt x="1085494" y="2178456"/>
                </a:lnTo>
                <a:lnTo>
                  <a:pt x="1078191" y="2167115"/>
                </a:lnTo>
                <a:lnTo>
                  <a:pt x="1075715" y="2154250"/>
                </a:lnTo>
                <a:lnTo>
                  <a:pt x="1078001" y="2141461"/>
                </a:lnTo>
                <a:lnTo>
                  <a:pt x="1085037" y="2130361"/>
                </a:lnTo>
                <a:lnTo>
                  <a:pt x="1384185" y="1876298"/>
                </a:lnTo>
                <a:lnTo>
                  <a:pt x="1384185" y="1859648"/>
                </a:lnTo>
                <a:lnTo>
                  <a:pt x="1076363" y="2121103"/>
                </a:lnTo>
                <a:lnTo>
                  <a:pt x="1066419" y="2136584"/>
                </a:lnTo>
                <a:lnTo>
                  <a:pt x="1063117" y="2154199"/>
                </a:lnTo>
                <a:lnTo>
                  <a:pt x="1066419" y="2171814"/>
                </a:lnTo>
                <a:lnTo>
                  <a:pt x="1099693" y="2200148"/>
                </a:lnTo>
                <a:lnTo>
                  <a:pt x="1108722" y="2201049"/>
                </a:lnTo>
                <a:lnTo>
                  <a:pt x="1117739" y="2200148"/>
                </a:lnTo>
                <a:lnTo>
                  <a:pt x="1400695" y="1876298"/>
                </a:lnTo>
                <a:lnTo>
                  <a:pt x="1437119" y="1832673"/>
                </a:lnTo>
                <a:lnTo>
                  <a:pt x="1452994" y="1844116"/>
                </a:lnTo>
                <a:lnTo>
                  <a:pt x="1470660" y="1852701"/>
                </a:lnTo>
                <a:lnTo>
                  <a:pt x="1489811" y="1858098"/>
                </a:lnTo>
                <a:lnTo>
                  <a:pt x="1510144" y="1859965"/>
                </a:lnTo>
                <a:lnTo>
                  <a:pt x="1554556" y="1850707"/>
                </a:lnTo>
                <a:lnTo>
                  <a:pt x="1559509" y="1847265"/>
                </a:lnTo>
                <a:lnTo>
                  <a:pt x="1590865" y="1825472"/>
                </a:lnTo>
                <a:lnTo>
                  <a:pt x="1615376" y="1788058"/>
                </a:lnTo>
                <a:lnTo>
                  <a:pt x="1624368" y="1742300"/>
                </a:lnTo>
                <a:close/>
              </a:path>
              <a:path w="2799714" h="6235065">
                <a:moveTo>
                  <a:pt x="1736217" y="5930811"/>
                </a:moveTo>
                <a:lnTo>
                  <a:pt x="1732902" y="5913183"/>
                </a:lnTo>
                <a:lnTo>
                  <a:pt x="1723618" y="5898731"/>
                </a:lnTo>
                <a:lnTo>
                  <a:pt x="1723618" y="5930862"/>
                </a:lnTo>
                <a:lnTo>
                  <a:pt x="1721129" y="5943727"/>
                </a:lnTo>
                <a:lnTo>
                  <a:pt x="1713839" y="5955068"/>
                </a:lnTo>
                <a:lnTo>
                  <a:pt x="1703070" y="5962243"/>
                </a:lnTo>
                <a:lnTo>
                  <a:pt x="1690611" y="5964631"/>
                </a:lnTo>
                <a:lnTo>
                  <a:pt x="1678114" y="5962243"/>
                </a:lnTo>
                <a:lnTo>
                  <a:pt x="1667383" y="5955068"/>
                </a:lnTo>
                <a:lnTo>
                  <a:pt x="1415148" y="5652909"/>
                </a:lnTo>
                <a:lnTo>
                  <a:pt x="1714296" y="5906973"/>
                </a:lnTo>
                <a:lnTo>
                  <a:pt x="1721319" y="5918073"/>
                </a:lnTo>
                <a:lnTo>
                  <a:pt x="1723618" y="5930862"/>
                </a:lnTo>
                <a:lnTo>
                  <a:pt x="1723618" y="5898731"/>
                </a:lnTo>
                <a:lnTo>
                  <a:pt x="1722970" y="5897715"/>
                </a:lnTo>
                <a:lnTo>
                  <a:pt x="1434757" y="5652909"/>
                </a:lnTo>
                <a:lnTo>
                  <a:pt x="1383398" y="5609285"/>
                </a:lnTo>
                <a:lnTo>
                  <a:pt x="1372057" y="5599646"/>
                </a:lnTo>
                <a:lnTo>
                  <a:pt x="1385125" y="5582526"/>
                </a:lnTo>
                <a:lnTo>
                  <a:pt x="1394993" y="5563082"/>
                </a:lnTo>
                <a:lnTo>
                  <a:pt x="1401229" y="5541746"/>
                </a:lnTo>
                <a:lnTo>
                  <a:pt x="1403413" y="5518912"/>
                </a:lnTo>
                <a:lnTo>
                  <a:pt x="1394421" y="5473154"/>
                </a:lnTo>
                <a:lnTo>
                  <a:pt x="1390713" y="5467502"/>
                </a:lnTo>
                <a:lnTo>
                  <a:pt x="1390713" y="5518912"/>
                </a:lnTo>
                <a:lnTo>
                  <a:pt x="1382712" y="5559730"/>
                </a:lnTo>
                <a:lnTo>
                  <a:pt x="1360944" y="5593105"/>
                </a:lnTo>
                <a:lnTo>
                  <a:pt x="1328661" y="5615622"/>
                </a:lnTo>
                <a:lnTo>
                  <a:pt x="1289189" y="5623877"/>
                </a:lnTo>
                <a:lnTo>
                  <a:pt x="1249705" y="5615622"/>
                </a:lnTo>
                <a:lnTo>
                  <a:pt x="1217434" y="5593105"/>
                </a:lnTo>
                <a:lnTo>
                  <a:pt x="1195654" y="5559730"/>
                </a:lnTo>
                <a:lnTo>
                  <a:pt x="1187665" y="5518912"/>
                </a:lnTo>
                <a:lnTo>
                  <a:pt x="1195654" y="5478094"/>
                </a:lnTo>
                <a:lnTo>
                  <a:pt x="1217434" y="5444718"/>
                </a:lnTo>
                <a:lnTo>
                  <a:pt x="1249705" y="5422201"/>
                </a:lnTo>
                <a:lnTo>
                  <a:pt x="1289189" y="5413946"/>
                </a:lnTo>
                <a:lnTo>
                  <a:pt x="1328661" y="5422201"/>
                </a:lnTo>
                <a:lnTo>
                  <a:pt x="1360944" y="5444718"/>
                </a:lnTo>
                <a:lnTo>
                  <a:pt x="1382712" y="5478094"/>
                </a:lnTo>
                <a:lnTo>
                  <a:pt x="1390713" y="5518912"/>
                </a:lnTo>
                <a:lnTo>
                  <a:pt x="1390713" y="5467502"/>
                </a:lnTo>
                <a:lnTo>
                  <a:pt x="1369910" y="5435752"/>
                </a:lnTo>
                <a:lnTo>
                  <a:pt x="1338554" y="5413946"/>
                </a:lnTo>
                <a:lnTo>
                  <a:pt x="1333601" y="5410505"/>
                </a:lnTo>
                <a:lnTo>
                  <a:pt x="1289189" y="5401246"/>
                </a:lnTo>
                <a:lnTo>
                  <a:pt x="1244765" y="5410505"/>
                </a:lnTo>
                <a:lnTo>
                  <a:pt x="1208455" y="5435752"/>
                </a:lnTo>
                <a:lnTo>
                  <a:pt x="1183957" y="5473154"/>
                </a:lnTo>
                <a:lnTo>
                  <a:pt x="1174965" y="5518912"/>
                </a:lnTo>
                <a:lnTo>
                  <a:pt x="1183957" y="5564670"/>
                </a:lnTo>
                <a:lnTo>
                  <a:pt x="1208455" y="5602071"/>
                </a:lnTo>
                <a:lnTo>
                  <a:pt x="1244765" y="5627319"/>
                </a:lnTo>
                <a:lnTo>
                  <a:pt x="1289189" y="5636577"/>
                </a:lnTo>
                <a:lnTo>
                  <a:pt x="1309509" y="5634710"/>
                </a:lnTo>
                <a:lnTo>
                  <a:pt x="1328674" y="5629313"/>
                </a:lnTo>
                <a:lnTo>
                  <a:pt x="1339862" y="5623877"/>
                </a:lnTo>
                <a:lnTo>
                  <a:pt x="1346339" y="5620728"/>
                </a:lnTo>
                <a:lnTo>
                  <a:pt x="1362214" y="5609285"/>
                </a:lnTo>
                <a:lnTo>
                  <a:pt x="1657946" y="5963551"/>
                </a:lnTo>
                <a:lnTo>
                  <a:pt x="1665084" y="5969647"/>
                </a:lnTo>
                <a:lnTo>
                  <a:pt x="1673021" y="5974067"/>
                </a:lnTo>
                <a:lnTo>
                  <a:pt x="1681632" y="5976759"/>
                </a:lnTo>
                <a:lnTo>
                  <a:pt x="1690611" y="5977661"/>
                </a:lnTo>
                <a:lnTo>
                  <a:pt x="1699641" y="5976747"/>
                </a:lnTo>
                <a:lnTo>
                  <a:pt x="1708162" y="5974105"/>
                </a:lnTo>
                <a:lnTo>
                  <a:pt x="1715998" y="5969800"/>
                </a:lnTo>
                <a:lnTo>
                  <a:pt x="1722107" y="5964631"/>
                </a:lnTo>
                <a:lnTo>
                  <a:pt x="1722970" y="5963907"/>
                </a:lnTo>
                <a:lnTo>
                  <a:pt x="1732902" y="5948426"/>
                </a:lnTo>
                <a:lnTo>
                  <a:pt x="1736217" y="5930811"/>
                </a:lnTo>
                <a:close/>
              </a:path>
              <a:path w="2799714" h="6235065">
                <a:moveTo>
                  <a:pt x="1736217" y="3413074"/>
                </a:moveTo>
                <a:lnTo>
                  <a:pt x="1732902" y="3395446"/>
                </a:lnTo>
                <a:lnTo>
                  <a:pt x="1723618" y="3380994"/>
                </a:lnTo>
                <a:lnTo>
                  <a:pt x="1723618" y="3413125"/>
                </a:lnTo>
                <a:lnTo>
                  <a:pt x="1721129" y="3425990"/>
                </a:lnTo>
                <a:lnTo>
                  <a:pt x="1713839" y="3437331"/>
                </a:lnTo>
                <a:lnTo>
                  <a:pt x="1703070" y="3444506"/>
                </a:lnTo>
                <a:lnTo>
                  <a:pt x="1690611" y="3446894"/>
                </a:lnTo>
                <a:lnTo>
                  <a:pt x="1678114" y="3444506"/>
                </a:lnTo>
                <a:lnTo>
                  <a:pt x="1667383" y="3437331"/>
                </a:lnTo>
                <a:lnTo>
                  <a:pt x="1415148" y="3135172"/>
                </a:lnTo>
                <a:lnTo>
                  <a:pt x="1714296" y="3389236"/>
                </a:lnTo>
                <a:lnTo>
                  <a:pt x="1721319" y="3400336"/>
                </a:lnTo>
                <a:lnTo>
                  <a:pt x="1723618" y="3413125"/>
                </a:lnTo>
                <a:lnTo>
                  <a:pt x="1723618" y="3380994"/>
                </a:lnTo>
                <a:lnTo>
                  <a:pt x="1722970" y="3379978"/>
                </a:lnTo>
                <a:lnTo>
                  <a:pt x="1434757" y="3135172"/>
                </a:lnTo>
                <a:lnTo>
                  <a:pt x="1383398" y="3091548"/>
                </a:lnTo>
                <a:lnTo>
                  <a:pt x="1372057" y="3081909"/>
                </a:lnTo>
                <a:lnTo>
                  <a:pt x="1385125" y="3064789"/>
                </a:lnTo>
                <a:lnTo>
                  <a:pt x="1394993" y="3045345"/>
                </a:lnTo>
                <a:lnTo>
                  <a:pt x="1401229" y="3024009"/>
                </a:lnTo>
                <a:lnTo>
                  <a:pt x="1403413" y="3001175"/>
                </a:lnTo>
                <a:lnTo>
                  <a:pt x="1394421" y="2955417"/>
                </a:lnTo>
                <a:lnTo>
                  <a:pt x="1390713" y="2949765"/>
                </a:lnTo>
                <a:lnTo>
                  <a:pt x="1390713" y="3001175"/>
                </a:lnTo>
                <a:lnTo>
                  <a:pt x="1382712" y="3041993"/>
                </a:lnTo>
                <a:lnTo>
                  <a:pt x="1360944" y="3075368"/>
                </a:lnTo>
                <a:lnTo>
                  <a:pt x="1328661" y="3097873"/>
                </a:lnTo>
                <a:lnTo>
                  <a:pt x="1289189" y="3106140"/>
                </a:lnTo>
                <a:lnTo>
                  <a:pt x="1249705" y="3097873"/>
                </a:lnTo>
                <a:lnTo>
                  <a:pt x="1217434" y="3075368"/>
                </a:lnTo>
                <a:lnTo>
                  <a:pt x="1195654" y="3041993"/>
                </a:lnTo>
                <a:lnTo>
                  <a:pt x="1187665" y="3001175"/>
                </a:lnTo>
                <a:lnTo>
                  <a:pt x="1195654" y="2960357"/>
                </a:lnTo>
                <a:lnTo>
                  <a:pt x="1217434" y="2926981"/>
                </a:lnTo>
                <a:lnTo>
                  <a:pt x="1249705" y="2904464"/>
                </a:lnTo>
                <a:lnTo>
                  <a:pt x="1289189" y="2896209"/>
                </a:lnTo>
                <a:lnTo>
                  <a:pt x="1328661" y="2904464"/>
                </a:lnTo>
                <a:lnTo>
                  <a:pt x="1360944" y="2926981"/>
                </a:lnTo>
                <a:lnTo>
                  <a:pt x="1382712" y="2960357"/>
                </a:lnTo>
                <a:lnTo>
                  <a:pt x="1390713" y="3001175"/>
                </a:lnTo>
                <a:lnTo>
                  <a:pt x="1390713" y="2949765"/>
                </a:lnTo>
                <a:lnTo>
                  <a:pt x="1369910" y="2918015"/>
                </a:lnTo>
                <a:lnTo>
                  <a:pt x="1338554" y="2896209"/>
                </a:lnTo>
                <a:lnTo>
                  <a:pt x="1333601" y="2892768"/>
                </a:lnTo>
                <a:lnTo>
                  <a:pt x="1289189" y="2883509"/>
                </a:lnTo>
                <a:lnTo>
                  <a:pt x="1244765" y="2892768"/>
                </a:lnTo>
                <a:lnTo>
                  <a:pt x="1208455" y="2918015"/>
                </a:lnTo>
                <a:lnTo>
                  <a:pt x="1183957" y="2955417"/>
                </a:lnTo>
                <a:lnTo>
                  <a:pt x="1174965" y="3001175"/>
                </a:lnTo>
                <a:lnTo>
                  <a:pt x="1183957" y="3046933"/>
                </a:lnTo>
                <a:lnTo>
                  <a:pt x="1208455" y="3084334"/>
                </a:lnTo>
                <a:lnTo>
                  <a:pt x="1244765" y="3109582"/>
                </a:lnTo>
                <a:lnTo>
                  <a:pt x="1289189" y="3118840"/>
                </a:lnTo>
                <a:lnTo>
                  <a:pt x="1309509" y="3116973"/>
                </a:lnTo>
                <a:lnTo>
                  <a:pt x="1328674" y="3111576"/>
                </a:lnTo>
                <a:lnTo>
                  <a:pt x="1339862" y="3106140"/>
                </a:lnTo>
                <a:lnTo>
                  <a:pt x="1346339" y="3102991"/>
                </a:lnTo>
                <a:lnTo>
                  <a:pt x="1362214" y="3091548"/>
                </a:lnTo>
                <a:lnTo>
                  <a:pt x="1657946" y="3445814"/>
                </a:lnTo>
                <a:lnTo>
                  <a:pt x="1665084" y="3451910"/>
                </a:lnTo>
                <a:lnTo>
                  <a:pt x="1673021" y="3456330"/>
                </a:lnTo>
                <a:lnTo>
                  <a:pt x="1681632" y="3459022"/>
                </a:lnTo>
                <a:lnTo>
                  <a:pt x="1690611" y="3459924"/>
                </a:lnTo>
                <a:lnTo>
                  <a:pt x="1699641" y="3459010"/>
                </a:lnTo>
                <a:lnTo>
                  <a:pt x="1708162" y="3456368"/>
                </a:lnTo>
                <a:lnTo>
                  <a:pt x="1715998" y="3452063"/>
                </a:lnTo>
                <a:lnTo>
                  <a:pt x="1722107" y="3446894"/>
                </a:lnTo>
                <a:lnTo>
                  <a:pt x="1722970" y="3446170"/>
                </a:lnTo>
                <a:lnTo>
                  <a:pt x="1732902" y="3430689"/>
                </a:lnTo>
                <a:lnTo>
                  <a:pt x="1736217" y="3413074"/>
                </a:lnTo>
                <a:close/>
              </a:path>
              <a:path w="2799714" h="6235065">
                <a:moveTo>
                  <a:pt x="1736217" y="895337"/>
                </a:moveTo>
                <a:lnTo>
                  <a:pt x="1732902" y="877709"/>
                </a:lnTo>
                <a:lnTo>
                  <a:pt x="1723618" y="863257"/>
                </a:lnTo>
                <a:lnTo>
                  <a:pt x="1723618" y="895388"/>
                </a:lnTo>
                <a:lnTo>
                  <a:pt x="1721129" y="908253"/>
                </a:lnTo>
                <a:lnTo>
                  <a:pt x="1713839" y="919594"/>
                </a:lnTo>
                <a:lnTo>
                  <a:pt x="1703070" y="926769"/>
                </a:lnTo>
                <a:lnTo>
                  <a:pt x="1690611" y="929157"/>
                </a:lnTo>
                <a:lnTo>
                  <a:pt x="1678114" y="926769"/>
                </a:lnTo>
                <a:lnTo>
                  <a:pt x="1667383" y="919594"/>
                </a:lnTo>
                <a:lnTo>
                  <a:pt x="1415148" y="617435"/>
                </a:lnTo>
                <a:lnTo>
                  <a:pt x="1714296" y="871499"/>
                </a:lnTo>
                <a:lnTo>
                  <a:pt x="1721319" y="882599"/>
                </a:lnTo>
                <a:lnTo>
                  <a:pt x="1723618" y="895388"/>
                </a:lnTo>
                <a:lnTo>
                  <a:pt x="1723618" y="863257"/>
                </a:lnTo>
                <a:lnTo>
                  <a:pt x="1722970" y="862241"/>
                </a:lnTo>
                <a:lnTo>
                  <a:pt x="1434757" y="617435"/>
                </a:lnTo>
                <a:lnTo>
                  <a:pt x="1383398" y="573811"/>
                </a:lnTo>
                <a:lnTo>
                  <a:pt x="1372057" y="564172"/>
                </a:lnTo>
                <a:lnTo>
                  <a:pt x="1385125" y="547052"/>
                </a:lnTo>
                <a:lnTo>
                  <a:pt x="1394993" y="527608"/>
                </a:lnTo>
                <a:lnTo>
                  <a:pt x="1401229" y="506272"/>
                </a:lnTo>
                <a:lnTo>
                  <a:pt x="1403413" y="483438"/>
                </a:lnTo>
                <a:lnTo>
                  <a:pt x="1394421" y="437680"/>
                </a:lnTo>
                <a:lnTo>
                  <a:pt x="1390713" y="432028"/>
                </a:lnTo>
                <a:lnTo>
                  <a:pt x="1390713" y="483438"/>
                </a:lnTo>
                <a:lnTo>
                  <a:pt x="1382712" y="524256"/>
                </a:lnTo>
                <a:lnTo>
                  <a:pt x="1360944" y="557631"/>
                </a:lnTo>
                <a:lnTo>
                  <a:pt x="1328661" y="580136"/>
                </a:lnTo>
                <a:lnTo>
                  <a:pt x="1289189" y="588403"/>
                </a:lnTo>
                <a:lnTo>
                  <a:pt x="1249705" y="580136"/>
                </a:lnTo>
                <a:lnTo>
                  <a:pt x="1217434" y="557631"/>
                </a:lnTo>
                <a:lnTo>
                  <a:pt x="1195654" y="524256"/>
                </a:lnTo>
                <a:lnTo>
                  <a:pt x="1187665" y="483438"/>
                </a:lnTo>
                <a:lnTo>
                  <a:pt x="1195654" y="442620"/>
                </a:lnTo>
                <a:lnTo>
                  <a:pt x="1217434" y="409244"/>
                </a:lnTo>
                <a:lnTo>
                  <a:pt x="1249705" y="386727"/>
                </a:lnTo>
                <a:lnTo>
                  <a:pt x="1289189" y="378472"/>
                </a:lnTo>
                <a:lnTo>
                  <a:pt x="1328661" y="386727"/>
                </a:lnTo>
                <a:lnTo>
                  <a:pt x="1360944" y="409244"/>
                </a:lnTo>
                <a:lnTo>
                  <a:pt x="1382712" y="442620"/>
                </a:lnTo>
                <a:lnTo>
                  <a:pt x="1390713" y="483438"/>
                </a:lnTo>
                <a:lnTo>
                  <a:pt x="1390713" y="432028"/>
                </a:lnTo>
                <a:lnTo>
                  <a:pt x="1369910" y="400278"/>
                </a:lnTo>
                <a:lnTo>
                  <a:pt x="1338554" y="378472"/>
                </a:lnTo>
                <a:lnTo>
                  <a:pt x="1333601" y="375031"/>
                </a:lnTo>
                <a:lnTo>
                  <a:pt x="1289189" y="365772"/>
                </a:lnTo>
                <a:lnTo>
                  <a:pt x="1244765" y="375031"/>
                </a:lnTo>
                <a:lnTo>
                  <a:pt x="1208455" y="400278"/>
                </a:lnTo>
                <a:lnTo>
                  <a:pt x="1183957" y="437680"/>
                </a:lnTo>
                <a:lnTo>
                  <a:pt x="1174965" y="483438"/>
                </a:lnTo>
                <a:lnTo>
                  <a:pt x="1183957" y="529196"/>
                </a:lnTo>
                <a:lnTo>
                  <a:pt x="1208455" y="566597"/>
                </a:lnTo>
                <a:lnTo>
                  <a:pt x="1244765" y="591845"/>
                </a:lnTo>
                <a:lnTo>
                  <a:pt x="1289189" y="601103"/>
                </a:lnTo>
                <a:lnTo>
                  <a:pt x="1309509" y="599236"/>
                </a:lnTo>
                <a:lnTo>
                  <a:pt x="1328674" y="593839"/>
                </a:lnTo>
                <a:lnTo>
                  <a:pt x="1339862" y="588403"/>
                </a:lnTo>
                <a:lnTo>
                  <a:pt x="1346339" y="585254"/>
                </a:lnTo>
                <a:lnTo>
                  <a:pt x="1362214" y="573811"/>
                </a:lnTo>
                <a:lnTo>
                  <a:pt x="1657946" y="928077"/>
                </a:lnTo>
                <a:lnTo>
                  <a:pt x="1665084" y="934173"/>
                </a:lnTo>
                <a:lnTo>
                  <a:pt x="1673021" y="938593"/>
                </a:lnTo>
                <a:lnTo>
                  <a:pt x="1681632" y="941285"/>
                </a:lnTo>
                <a:lnTo>
                  <a:pt x="1690611" y="942187"/>
                </a:lnTo>
                <a:lnTo>
                  <a:pt x="1699641" y="941273"/>
                </a:lnTo>
                <a:lnTo>
                  <a:pt x="1708162" y="938631"/>
                </a:lnTo>
                <a:lnTo>
                  <a:pt x="1715998" y="934326"/>
                </a:lnTo>
                <a:lnTo>
                  <a:pt x="1722107" y="929157"/>
                </a:lnTo>
                <a:lnTo>
                  <a:pt x="1722970" y="928433"/>
                </a:lnTo>
                <a:lnTo>
                  <a:pt x="1732902" y="912952"/>
                </a:lnTo>
                <a:lnTo>
                  <a:pt x="1736217" y="895337"/>
                </a:lnTo>
                <a:close/>
              </a:path>
              <a:path w="2799714" h="6235065">
                <a:moveTo>
                  <a:pt x="1736229" y="4465548"/>
                </a:moveTo>
                <a:lnTo>
                  <a:pt x="1732724" y="4318266"/>
                </a:lnTo>
                <a:lnTo>
                  <a:pt x="1730336" y="4315549"/>
                </a:lnTo>
                <a:lnTo>
                  <a:pt x="1726311" y="4315561"/>
                </a:lnTo>
                <a:lnTo>
                  <a:pt x="1722805" y="4315650"/>
                </a:lnTo>
                <a:lnTo>
                  <a:pt x="1720024" y="4318559"/>
                </a:lnTo>
                <a:lnTo>
                  <a:pt x="1723390" y="4460100"/>
                </a:lnTo>
                <a:lnTo>
                  <a:pt x="1596021" y="4482528"/>
                </a:lnTo>
                <a:lnTo>
                  <a:pt x="1595894" y="4482630"/>
                </a:lnTo>
                <a:lnTo>
                  <a:pt x="1595310" y="4482782"/>
                </a:lnTo>
                <a:lnTo>
                  <a:pt x="1593824" y="4483493"/>
                </a:lnTo>
                <a:lnTo>
                  <a:pt x="1593418" y="4483798"/>
                </a:lnTo>
                <a:lnTo>
                  <a:pt x="1593278" y="4483824"/>
                </a:lnTo>
                <a:lnTo>
                  <a:pt x="1544955" y="4524870"/>
                </a:lnTo>
                <a:lnTo>
                  <a:pt x="1544955" y="4541520"/>
                </a:lnTo>
                <a:lnTo>
                  <a:pt x="1292720" y="4843678"/>
                </a:lnTo>
                <a:lnTo>
                  <a:pt x="1281988" y="4850854"/>
                </a:lnTo>
                <a:lnTo>
                  <a:pt x="1269504" y="4853241"/>
                </a:lnTo>
                <a:lnTo>
                  <a:pt x="1256995" y="4850854"/>
                </a:lnTo>
                <a:lnTo>
                  <a:pt x="1246276" y="4843678"/>
                </a:lnTo>
                <a:lnTo>
                  <a:pt x="1238973" y="4832337"/>
                </a:lnTo>
                <a:lnTo>
                  <a:pt x="1236484" y="4819472"/>
                </a:lnTo>
                <a:lnTo>
                  <a:pt x="1238783" y="4806683"/>
                </a:lnTo>
                <a:lnTo>
                  <a:pt x="1245819" y="4795571"/>
                </a:lnTo>
                <a:lnTo>
                  <a:pt x="1544955" y="4541520"/>
                </a:lnTo>
                <a:lnTo>
                  <a:pt x="1544955" y="4524870"/>
                </a:lnTo>
                <a:lnTo>
                  <a:pt x="1237145" y="4786312"/>
                </a:lnTo>
                <a:lnTo>
                  <a:pt x="1227201" y="4801794"/>
                </a:lnTo>
                <a:lnTo>
                  <a:pt x="1223886" y="4819421"/>
                </a:lnTo>
                <a:lnTo>
                  <a:pt x="1227201" y="4837036"/>
                </a:lnTo>
                <a:lnTo>
                  <a:pt x="1260475" y="4865370"/>
                </a:lnTo>
                <a:lnTo>
                  <a:pt x="1269492" y="4866271"/>
                </a:lnTo>
                <a:lnTo>
                  <a:pt x="1278521" y="4865357"/>
                </a:lnTo>
                <a:lnTo>
                  <a:pt x="1287081" y="4862677"/>
                </a:lnTo>
                <a:lnTo>
                  <a:pt x="1295019" y="4858258"/>
                </a:lnTo>
                <a:lnTo>
                  <a:pt x="1300899" y="4853241"/>
                </a:lnTo>
                <a:lnTo>
                  <a:pt x="1302169" y="4852162"/>
                </a:lnTo>
                <a:lnTo>
                  <a:pt x="1561503" y="4541520"/>
                </a:lnTo>
                <a:lnTo>
                  <a:pt x="1600669" y="4494606"/>
                </a:lnTo>
                <a:lnTo>
                  <a:pt x="1731238" y="4471606"/>
                </a:lnTo>
                <a:lnTo>
                  <a:pt x="1731441" y="4471454"/>
                </a:lnTo>
                <a:lnTo>
                  <a:pt x="1736102" y="4465790"/>
                </a:lnTo>
                <a:lnTo>
                  <a:pt x="1736229" y="4465548"/>
                </a:lnTo>
                <a:close/>
              </a:path>
              <a:path w="2799714" h="6235065">
                <a:moveTo>
                  <a:pt x="1736229" y="1947811"/>
                </a:moveTo>
                <a:lnTo>
                  <a:pt x="1732724" y="1800529"/>
                </a:lnTo>
                <a:lnTo>
                  <a:pt x="1730336" y="1797812"/>
                </a:lnTo>
                <a:lnTo>
                  <a:pt x="1726311" y="1797824"/>
                </a:lnTo>
                <a:lnTo>
                  <a:pt x="1722805" y="1797913"/>
                </a:lnTo>
                <a:lnTo>
                  <a:pt x="1720024" y="1800821"/>
                </a:lnTo>
                <a:lnTo>
                  <a:pt x="1723390" y="1942363"/>
                </a:lnTo>
                <a:lnTo>
                  <a:pt x="1596021" y="1964791"/>
                </a:lnTo>
                <a:lnTo>
                  <a:pt x="1595894" y="1964893"/>
                </a:lnTo>
                <a:lnTo>
                  <a:pt x="1595310" y="1965045"/>
                </a:lnTo>
                <a:lnTo>
                  <a:pt x="1593824" y="1965756"/>
                </a:lnTo>
                <a:lnTo>
                  <a:pt x="1593418" y="1966061"/>
                </a:lnTo>
                <a:lnTo>
                  <a:pt x="1593278" y="1966087"/>
                </a:lnTo>
                <a:lnTo>
                  <a:pt x="1544955" y="2007133"/>
                </a:lnTo>
                <a:lnTo>
                  <a:pt x="1544955" y="2023783"/>
                </a:lnTo>
                <a:lnTo>
                  <a:pt x="1292720" y="2325941"/>
                </a:lnTo>
                <a:lnTo>
                  <a:pt x="1281988" y="2333117"/>
                </a:lnTo>
                <a:lnTo>
                  <a:pt x="1269504" y="2335504"/>
                </a:lnTo>
                <a:lnTo>
                  <a:pt x="1256995" y="2333117"/>
                </a:lnTo>
                <a:lnTo>
                  <a:pt x="1246276" y="2325941"/>
                </a:lnTo>
                <a:lnTo>
                  <a:pt x="1238973" y="2314600"/>
                </a:lnTo>
                <a:lnTo>
                  <a:pt x="1236484" y="2301735"/>
                </a:lnTo>
                <a:lnTo>
                  <a:pt x="1238783" y="2288933"/>
                </a:lnTo>
                <a:lnTo>
                  <a:pt x="1245819" y="2277834"/>
                </a:lnTo>
                <a:lnTo>
                  <a:pt x="1544955" y="2023783"/>
                </a:lnTo>
                <a:lnTo>
                  <a:pt x="1544955" y="2007133"/>
                </a:lnTo>
                <a:lnTo>
                  <a:pt x="1237145" y="2268575"/>
                </a:lnTo>
                <a:lnTo>
                  <a:pt x="1227201" y="2284057"/>
                </a:lnTo>
                <a:lnTo>
                  <a:pt x="1223886" y="2301684"/>
                </a:lnTo>
                <a:lnTo>
                  <a:pt x="1227201" y="2319299"/>
                </a:lnTo>
                <a:lnTo>
                  <a:pt x="1260475" y="2347633"/>
                </a:lnTo>
                <a:lnTo>
                  <a:pt x="1269492" y="2348534"/>
                </a:lnTo>
                <a:lnTo>
                  <a:pt x="1278521" y="2347620"/>
                </a:lnTo>
                <a:lnTo>
                  <a:pt x="1287081" y="2344940"/>
                </a:lnTo>
                <a:lnTo>
                  <a:pt x="1295019" y="2340521"/>
                </a:lnTo>
                <a:lnTo>
                  <a:pt x="1300899" y="2335504"/>
                </a:lnTo>
                <a:lnTo>
                  <a:pt x="1302169" y="2334425"/>
                </a:lnTo>
                <a:lnTo>
                  <a:pt x="1561503" y="2023783"/>
                </a:lnTo>
                <a:lnTo>
                  <a:pt x="1600669" y="1976869"/>
                </a:lnTo>
                <a:lnTo>
                  <a:pt x="1731238" y="1953869"/>
                </a:lnTo>
                <a:lnTo>
                  <a:pt x="1731441" y="1953717"/>
                </a:lnTo>
                <a:lnTo>
                  <a:pt x="1736102" y="1948053"/>
                </a:lnTo>
                <a:lnTo>
                  <a:pt x="1736229" y="1947811"/>
                </a:lnTo>
                <a:close/>
              </a:path>
              <a:path w="2799714" h="6235065">
                <a:moveTo>
                  <a:pt x="2798991" y="6117882"/>
                </a:moveTo>
                <a:lnTo>
                  <a:pt x="2794241" y="6103277"/>
                </a:lnTo>
                <a:lnTo>
                  <a:pt x="2786405" y="6093866"/>
                </a:lnTo>
                <a:lnTo>
                  <a:pt x="2786405" y="6119520"/>
                </a:lnTo>
                <a:lnTo>
                  <a:pt x="2785630" y="6130417"/>
                </a:lnTo>
                <a:lnTo>
                  <a:pt x="2780614" y="6148883"/>
                </a:lnTo>
                <a:lnTo>
                  <a:pt x="2776029" y="6154801"/>
                </a:lnTo>
                <a:lnTo>
                  <a:pt x="2763545" y="6161862"/>
                </a:lnTo>
                <a:lnTo>
                  <a:pt x="2756484" y="6162700"/>
                </a:lnTo>
                <a:lnTo>
                  <a:pt x="2607335" y="6120015"/>
                </a:lnTo>
                <a:lnTo>
                  <a:pt x="2569299" y="6109132"/>
                </a:lnTo>
                <a:lnTo>
                  <a:pt x="2548496" y="6103188"/>
                </a:lnTo>
                <a:lnTo>
                  <a:pt x="2548496" y="6116383"/>
                </a:lnTo>
                <a:lnTo>
                  <a:pt x="2548496" y="6221971"/>
                </a:lnTo>
                <a:lnTo>
                  <a:pt x="2357513" y="6221971"/>
                </a:lnTo>
                <a:lnTo>
                  <a:pt x="2357513" y="6109132"/>
                </a:lnTo>
                <a:lnTo>
                  <a:pt x="2523223" y="6109132"/>
                </a:lnTo>
                <a:lnTo>
                  <a:pt x="2523642" y="6109271"/>
                </a:lnTo>
                <a:lnTo>
                  <a:pt x="2548496" y="6116383"/>
                </a:lnTo>
                <a:lnTo>
                  <a:pt x="2548496" y="6103188"/>
                </a:lnTo>
                <a:lnTo>
                  <a:pt x="2529090" y="6097625"/>
                </a:lnTo>
                <a:lnTo>
                  <a:pt x="2528049" y="6096876"/>
                </a:lnTo>
                <a:lnTo>
                  <a:pt x="2526766" y="6096432"/>
                </a:lnTo>
                <a:lnTo>
                  <a:pt x="2353780" y="6096432"/>
                </a:lnTo>
                <a:lnTo>
                  <a:pt x="2097582" y="5841479"/>
                </a:lnTo>
                <a:lnTo>
                  <a:pt x="2090445" y="5830430"/>
                </a:lnTo>
                <a:lnTo>
                  <a:pt x="2088070" y="5817832"/>
                </a:lnTo>
                <a:lnTo>
                  <a:pt x="2090445" y="5805246"/>
                </a:lnTo>
                <a:lnTo>
                  <a:pt x="2097582" y="5794172"/>
                </a:lnTo>
                <a:lnTo>
                  <a:pt x="2108123" y="5787174"/>
                </a:lnTo>
                <a:lnTo>
                  <a:pt x="2120379" y="5784837"/>
                </a:lnTo>
                <a:lnTo>
                  <a:pt x="2132647" y="5787174"/>
                </a:lnTo>
                <a:lnTo>
                  <a:pt x="2143175" y="5794172"/>
                </a:lnTo>
                <a:lnTo>
                  <a:pt x="2365159" y="6022149"/>
                </a:lnTo>
                <a:lnTo>
                  <a:pt x="2366784" y="6022835"/>
                </a:lnTo>
                <a:lnTo>
                  <a:pt x="2524455" y="6022835"/>
                </a:lnTo>
                <a:lnTo>
                  <a:pt x="2767063" y="6096482"/>
                </a:lnTo>
                <a:lnTo>
                  <a:pt x="2776537" y="6101448"/>
                </a:lnTo>
                <a:lnTo>
                  <a:pt x="2783179" y="6109487"/>
                </a:lnTo>
                <a:lnTo>
                  <a:pt x="2786405" y="6119520"/>
                </a:lnTo>
                <a:lnTo>
                  <a:pt x="2786405" y="6093866"/>
                </a:lnTo>
                <a:lnTo>
                  <a:pt x="2784487" y="6091555"/>
                </a:lnTo>
                <a:lnTo>
                  <a:pt x="2770644" y="6084290"/>
                </a:lnTo>
                <a:lnTo>
                  <a:pt x="2562809" y="6021209"/>
                </a:lnTo>
                <a:lnTo>
                  <a:pt x="2562809" y="6017349"/>
                </a:lnTo>
                <a:lnTo>
                  <a:pt x="2562809" y="5865761"/>
                </a:lnTo>
                <a:lnTo>
                  <a:pt x="2779598" y="5865761"/>
                </a:lnTo>
                <a:lnTo>
                  <a:pt x="2782443" y="5862917"/>
                </a:lnTo>
                <a:lnTo>
                  <a:pt x="2782443" y="5855894"/>
                </a:lnTo>
                <a:lnTo>
                  <a:pt x="2779598" y="5853061"/>
                </a:lnTo>
                <a:lnTo>
                  <a:pt x="2562809" y="5853061"/>
                </a:lnTo>
                <a:lnTo>
                  <a:pt x="2562809" y="5651766"/>
                </a:lnTo>
                <a:lnTo>
                  <a:pt x="2545626" y="5610580"/>
                </a:lnTo>
                <a:lnTo>
                  <a:pt x="2504211" y="5593486"/>
                </a:lnTo>
                <a:lnTo>
                  <a:pt x="2387409" y="5593486"/>
                </a:lnTo>
                <a:lnTo>
                  <a:pt x="2375865" y="5586996"/>
                </a:lnTo>
                <a:lnTo>
                  <a:pt x="2360498" y="5578373"/>
                </a:lnTo>
                <a:lnTo>
                  <a:pt x="2330780" y="5574500"/>
                </a:lnTo>
                <a:lnTo>
                  <a:pt x="2301671" y="5581751"/>
                </a:lnTo>
                <a:lnTo>
                  <a:pt x="2276640" y="5599989"/>
                </a:lnTo>
                <a:lnTo>
                  <a:pt x="2275484" y="5601233"/>
                </a:lnTo>
                <a:lnTo>
                  <a:pt x="2274887" y="5602884"/>
                </a:lnTo>
                <a:lnTo>
                  <a:pt x="2275027" y="5606262"/>
                </a:lnTo>
                <a:lnTo>
                  <a:pt x="2275763" y="5607850"/>
                </a:lnTo>
                <a:lnTo>
                  <a:pt x="2386571" y="5708866"/>
                </a:lnTo>
                <a:lnTo>
                  <a:pt x="2388108" y="5709412"/>
                </a:lnTo>
                <a:lnTo>
                  <a:pt x="2391346" y="5709412"/>
                </a:lnTo>
                <a:lnTo>
                  <a:pt x="2414397" y="5665927"/>
                </a:lnTo>
                <a:lnTo>
                  <a:pt x="2415248" y="5650255"/>
                </a:lnTo>
                <a:lnTo>
                  <a:pt x="2413838" y="5638330"/>
                </a:lnTo>
                <a:lnTo>
                  <a:pt x="2410676" y="5626913"/>
                </a:lnTo>
                <a:lnTo>
                  <a:pt x="2405862" y="5616156"/>
                </a:lnTo>
                <a:lnTo>
                  <a:pt x="2402522" y="5610974"/>
                </a:lnTo>
                <a:lnTo>
                  <a:pt x="2402522" y="5651766"/>
                </a:lnTo>
                <a:lnTo>
                  <a:pt x="2402065" y="5662422"/>
                </a:lnTo>
                <a:lnTo>
                  <a:pt x="2399588" y="5673623"/>
                </a:lnTo>
                <a:lnTo>
                  <a:pt x="2395220" y="5684190"/>
                </a:lnTo>
                <a:lnTo>
                  <a:pt x="2389022" y="5693918"/>
                </a:lnTo>
                <a:lnTo>
                  <a:pt x="2290534" y="5604116"/>
                </a:lnTo>
                <a:lnTo>
                  <a:pt x="2311743" y="5591289"/>
                </a:lnTo>
                <a:lnTo>
                  <a:pt x="2335580" y="5586996"/>
                </a:lnTo>
                <a:lnTo>
                  <a:pt x="2359482" y="5591378"/>
                </a:lnTo>
                <a:lnTo>
                  <a:pt x="2396388" y="5625516"/>
                </a:lnTo>
                <a:lnTo>
                  <a:pt x="2402522" y="5651766"/>
                </a:lnTo>
                <a:lnTo>
                  <a:pt x="2402522" y="5610974"/>
                </a:lnTo>
                <a:lnTo>
                  <a:pt x="2399449" y="5606186"/>
                </a:lnTo>
                <a:lnTo>
                  <a:pt x="2504211" y="5606186"/>
                </a:lnTo>
                <a:lnTo>
                  <a:pt x="2522067" y="5609780"/>
                </a:lnTo>
                <a:lnTo>
                  <a:pt x="2536660" y="5619559"/>
                </a:lnTo>
                <a:lnTo>
                  <a:pt x="2546502" y="5634050"/>
                </a:lnTo>
                <a:lnTo>
                  <a:pt x="2550109" y="5651766"/>
                </a:lnTo>
                <a:lnTo>
                  <a:pt x="2550109" y="6017349"/>
                </a:lnTo>
                <a:lnTo>
                  <a:pt x="2526627" y="6010237"/>
                </a:lnTo>
                <a:lnTo>
                  <a:pt x="2526017" y="6010135"/>
                </a:lnTo>
                <a:lnTo>
                  <a:pt x="2371179" y="6010135"/>
                </a:lnTo>
                <a:lnTo>
                  <a:pt x="2152281" y="5785320"/>
                </a:lnTo>
                <a:lnTo>
                  <a:pt x="2151545" y="5784837"/>
                </a:lnTo>
                <a:lnTo>
                  <a:pt x="2137537" y="5775528"/>
                </a:lnTo>
                <a:lnTo>
                  <a:pt x="2120379" y="5772251"/>
                </a:lnTo>
                <a:lnTo>
                  <a:pt x="2103221" y="5775528"/>
                </a:lnTo>
                <a:lnTo>
                  <a:pt x="2088476" y="5785320"/>
                </a:lnTo>
                <a:lnTo>
                  <a:pt x="2078672" y="5800534"/>
                </a:lnTo>
                <a:lnTo>
                  <a:pt x="2075408" y="5817844"/>
                </a:lnTo>
                <a:lnTo>
                  <a:pt x="2078697" y="5835180"/>
                </a:lnTo>
                <a:lnTo>
                  <a:pt x="2088553" y="5850420"/>
                </a:lnTo>
                <a:lnTo>
                  <a:pt x="2344813" y="6105423"/>
                </a:lnTo>
                <a:lnTo>
                  <a:pt x="2344813" y="6231826"/>
                </a:lnTo>
                <a:lnTo>
                  <a:pt x="2347658" y="6234671"/>
                </a:lnTo>
                <a:lnTo>
                  <a:pt x="2558351" y="6234671"/>
                </a:lnTo>
                <a:lnTo>
                  <a:pt x="2561196" y="6231826"/>
                </a:lnTo>
                <a:lnTo>
                  <a:pt x="2561196" y="6221971"/>
                </a:lnTo>
                <a:lnTo>
                  <a:pt x="2561196" y="6120015"/>
                </a:lnTo>
                <a:lnTo>
                  <a:pt x="2749829" y="6174003"/>
                </a:lnTo>
                <a:lnTo>
                  <a:pt x="2753385" y="6174498"/>
                </a:lnTo>
                <a:lnTo>
                  <a:pt x="2763482" y="6174498"/>
                </a:lnTo>
                <a:lnTo>
                  <a:pt x="2769984" y="6172797"/>
                </a:lnTo>
                <a:lnTo>
                  <a:pt x="2775889" y="6169457"/>
                </a:lnTo>
                <a:lnTo>
                  <a:pt x="2782405" y="6164897"/>
                </a:lnTo>
                <a:lnTo>
                  <a:pt x="2784487" y="6162700"/>
                </a:lnTo>
                <a:lnTo>
                  <a:pt x="2787802" y="6159208"/>
                </a:lnTo>
                <a:lnTo>
                  <a:pt x="2791993" y="6152540"/>
                </a:lnTo>
                <a:lnTo>
                  <a:pt x="2794825" y="6145034"/>
                </a:lnTo>
                <a:lnTo>
                  <a:pt x="2797886" y="6133744"/>
                </a:lnTo>
                <a:lnTo>
                  <a:pt x="2798991" y="6117882"/>
                </a:lnTo>
                <a:close/>
              </a:path>
              <a:path w="2799714" h="6235065">
                <a:moveTo>
                  <a:pt x="2798991" y="3606393"/>
                </a:moveTo>
                <a:lnTo>
                  <a:pt x="2794241" y="3591788"/>
                </a:lnTo>
                <a:lnTo>
                  <a:pt x="2786405" y="3582378"/>
                </a:lnTo>
                <a:lnTo>
                  <a:pt x="2786405" y="3608032"/>
                </a:lnTo>
                <a:lnTo>
                  <a:pt x="2785630" y="3618928"/>
                </a:lnTo>
                <a:lnTo>
                  <a:pt x="2780614" y="3637394"/>
                </a:lnTo>
                <a:lnTo>
                  <a:pt x="2776029" y="3643312"/>
                </a:lnTo>
                <a:lnTo>
                  <a:pt x="2763545" y="3650373"/>
                </a:lnTo>
                <a:lnTo>
                  <a:pt x="2756484" y="3651212"/>
                </a:lnTo>
                <a:lnTo>
                  <a:pt x="2607335" y="3608527"/>
                </a:lnTo>
                <a:lnTo>
                  <a:pt x="2569299" y="3597643"/>
                </a:lnTo>
                <a:lnTo>
                  <a:pt x="2548496" y="3591699"/>
                </a:lnTo>
                <a:lnTo>
                  <a:pt x="2548496" y="3604895"/>
                </a:lnTo>
                <a:lnTo>
                  <a:pt x="2548496" y="3710482"/>
                </a:lnTo>
                <a:lnTo>
                  <a:pt x="2357513" y="3710482"/>
                </a:lnTo>
                <a:lnTo>
                  <a:pt x="2357513" y="3597643"/>
                </a:lnTo>
                <a:lnTo>
                  <a:pt x="2523223" y="3597643"/>
                </a:lnTo>
                <a:lnTo>
                  <a:pt x="2523642" y="3597783"/>
                </a:lnTo>
                <a:lnTo>
                  <a:pt x="2548496" y="3604895"/>
                </a:lnTo>
                <a:lnTo>
                  <a:pt x="2548496" y="3591699"/>
                </a:lnTo>
                <a:lnTo>
                  <a:pt x="2529090" y="3586137"/>
                </a:lnTo>
                <a:lnTo>
                  <a:pt x="2528049" y="3585387"/>
                </a:lnTo>
                <a:lnTo>
                  <a:pt x="2526766" y="3584943"/>
                </a:lnTo>
                <a:lnTo>
                  <a:pt x="2353780" y="3584943"/>
                </a:lnTo>
                <a:lnTo>
                  <a:pt x="2097582" y="3330003"/>
                </a:lnTo>
                <a:lnTo>
                  <a:pt x="2090445" y="3318941"/>
                </a:lnTo>
                <a:lnTo>
                  <a:pt x="2088070" y="3306343"/>
                </a:lnTo>
                <a:lnTo>
                  <a:pt x="2090445" y="3293757"/>
                </a:lnTo>
                <a:lnTo>
                  <a:pt x="2097582" y="3282683"/>
                </a:lnTo>
                <a:lnTo>
                  <a:pt x="2108123" y="3275685"/>
                </a:lnTo>
                <a:lnTo>
                  <a:pt x="2120379" y="3273348"/>
                </a:lnTo>
                <a:lnTo>
                  <a:pt x="2132647" y="3275685"/>
                </a:lnTo>
                <a:lnTo>
                  <a:pt x="2143175" y="3282683"/>
                </a:lnTo>
                <a:lnTo>
                  <a:pt x="2365159" y="3510661"/>
                </a:lnTo>
                <a:lnTo>
                  <a:pt x="2366784" y="3511346"/>
                </a:lnTo>
                <a:lnTo>
                  <a:pt x="2524455" y="3511346"/>
                </a:lnTo>
                <a:lnTo>
                  <a:pt x="2767063" y="3584994"/>
                </a:lnTo>
                <a:lnTo>
                  <a:pt x="2776537" y="3589959"/>
                </a:lnTo>
                <a:lnTo>
                  <a:pt x="2783179" y="3597999"/>
                </a:lnTo>
                <a:lnTo>
                  <a:pt x="2786405" y="3608032"/>
                </a:lnTo>
                <a:lnTo>
                  <a:pt x="2786405" y="3582378"/>
                </a:lnTo>
                <a:lnTo>
                  <a:pt x="2784487" y="3580066"/>
                </a:lnTo>
                <a:lnTo>
                  <a:pt x="2770644" y="3572802"/>
                </a:lnTo>
                <a:lnTo>
                  <a:pt x="2562809" y="3509721"/>
                </a:lnTo>
                <a:lnTo>
                  <a:pt x="2562809" y="3505860"/>
                </a:lnTo>
                <a:lnTo>
                  <a:pt x="2562809" y="3354273"/>
                </a:lnTo>
                <a:lnTo>
                  <a:pt x="2779598" y="3354273"/>
                </a:lnTo>
                <a:lnTo>
                  <a:pt x="2782443" y="3351428"/>
                </a:lnTo>
                <a:lnTo>
                  <a:pt x="2782443" y="3344405"/>
                </a:lnTo>
                <a:lnTo>
                  <a:pt x="2779598" y="3341573"/>
                </a:lnTo>
                <a:lnTo>
                  <a:pt x="2562809" y="3341573"/>
                </a:lnTo>
                <a:lnTo>
                  <a:pt x="2562809" y="3140278"/>
                </a:lnTo>
                <a:lnTo>
                  <a:pt x="2545626" y="3099092"/>
                </a:lnTo>
                <a:lnTo>
                  <a:pt x="2504211" y="3081998"/>
                </a:lnTo>
                <a:lnTo>
                  <a:pt x="2387409" y="3081998"/>
                </a:lnTo>
                <a:lnTo>
                  <a:pt x="2375865" y="3075508"/>
                </a:lnTo>
                <a:lnTo>
                  <a:pt x="2360498" y="3066885"/>
                </a:lnTo>
                <a:lnTo>
                  <a:pt x="2330780" y="3063011"/>
                </a:lnTo>
                <a:lnTo>
                  <a:pt x="2301671" y="3070263"/>
                </a:lnTo>
                <a:lnTo>
                  <a:pt x="2276640" y="3088500"/>
                </a:lnTo>
                <a:lnTo>
                  <a:pt x="2275484" y="3089745"/>
                </a:lnTo>
                <a:lnTo>
                  <a:pt x="2274887" y="3091396"/>
                </a:lnTo>
                <a:lnTo>
                  <a:pt x="2275027" y="3094774"/>
                </a:lnTo>
                <a:lnTo>
                  <a:pt x="2275763" y="3096361"/>
                </a:lnTo>
                <a:lnTo>
                  <a:pt x="2386571" y="3197377"/>
                </a:lnTo>
                <a:lnTo>
                  <a:pt x="2388108" y="3197923"/>
                </a:lnTo>
                <a:lnTo>
                  <a:pt x="2391346" y="3197923"/>
                </a:lnTo>
                <a:lnTo>
                  <a:pt x="2414397" y="3154438"/>
                </a:lnTo>
                <a:lnTo>
                  <a:pt x="2415248" y="3138767"/>
                </a:lnTo>
                <a:lnTo>
                  <a:pt x="2413838" y="3126841"/>
                </a:lnTo>
                <a:lnTo>
                  <a:pt x="2410676" y="3115424"/>
                </a:lnTo>
                <a:lnTo>
                  <a:pt x="2405862" y="3104667"/>
                </a:lnTo>
                <a:lnTo>
                  <a:pt x="2402522" y="3099485"/>
                </a:lnTo>
                <a:lnTo>
                  <a:pt x="2402522" y="3140278"/>
                </a:lnTo>
                <a:lnTo>
                  <a:pt x="2402065" y="3150933"/>
                </a:lnTo>
                <a:lnTo>
                  <a:pt x="2399588" y="3162135"/>
                </a:lnTo>
                <a:lnTo>
                  <a:pt x="2395220" y="3172701"/>
                </a:lnTo>
                <a:lnTo>
                  <a:pt x="2389022" y="3182429"/>
                </a:lnTo>
                <a:lnTo>
                  <a:pt x="2290534" y="3092627"/>
                </a:lnTo>
                <a:lnTo>
                  <a:pt x="2311743" y="3079800"/>
                </a:lnTo>
                <a:lnTo>
                  <a:pt x="2335580" y="3075508"/>
                </a:lnTo>
                <a:lnTo>
                  <a:pt x="2359482" y="3079889"/>
                </a:lnTo>
                <a:lnTo>
                  <a:pt x="2396388" y="3114027"/>
                </a:lnTo>
                <a:lnTo>
                  <a:pt x="2402522" y="3140278"/>
                </a:lnTo>
                <a:lnTo>
                  <a:pt x="2402522" y="3099485"/>
                </a:lnTo>
                <a:lnTo>
                  <a:pt x="2399449" y="3094698"/>
                </a:lnTo>
                <a:lnTo>
                  <a:pt x="2504211" y="3094698"/>
                </a:lnTo>
                <a:lnTo>
                  <a:pt x="2522067" y="3098292"/>
                </a:lnTo>
                <a:lnTo>
                  <a:pt x="2536660" y="3108071"/>
                </a:lnTo>
                <a:lnTo>
                  <a:pt x="2546502" y="3122561"/>
                </a:lnTo>
                <a:lnTo>
                  <a:pt x="2550109" y="3140278"/>
                </a:lnTo>
                <a:lnTo>
                  <a:pt x="2550109" y="3505860"/>
                </a:lnTo>
                <a:lnTo>
                  <a:pt x="2526627" y="3498748"/>
                </a:lnTo>
                <a:lnTo>
                  <a:pt x="2526017" y="3498646"/>
                </a:lnTo>
                <a:lnTo>
                  <a:pt x="2371179" y="3498646"/>
                </a:lnTo>
                <a:lnTo>
                  <a:pt x="2152281" y="3273831"/>
                </a:lnTo>
                <a:lnTo>
                  <a:pt x="2151545" y="3273348"/>
                </a:lnTo>
                <a:lnTo>
                  <a:pt x="2137537" y="3264039"/>
                </a:lnTo>
                <a:lnTo>
                  <a:pt x="2120379" y="3260763"/>
                </a:lnTo>
                <a:lnTo>
                  <a:pt x="2103221" y="3264039"/>
                </a:lnTo>
                <a:lnTo>
                  <a:pt x="2088476" y="3273831"/>
                </a:lnTo>
                <a:lnTo>
                  <a:pt x="2078672" y="3289046"/>
                </a:lnTo>
                <a:lnTo>
                  <a:pt x="2075408" y="3306356"/>
                </a:lnTo>
                <a:lnTo>
                  <a:pt x="2078697" y="3323691"/>
                </a:lnTo>
                <a:lnTo>
                  <a:pt x="2088553" y="3338931"/>
                </a:lnTo>
                <a:lnTo>
                  <a:pt x="2344813" y="3593935"/>
                </a:lnTo>
                <a:lnTo>
                  <a:pt x="2344813" y="3720338"/>
                </a:lnTo>
                <a:lnTo>
                  <a:pt x="2347658" y="3723182"/>
                </a:lnTo>
                <a:lnTo>
                  <a:pt x="2558351" y="3723182"/>
                </a:lnTo>
                <a:lnTo>
                  <a:pt x="2561196" y="3720338"/>
                </a:lnTo>
                <a:lnTo>
                  <a:pt x="2561196" y="3710482"/>
                </a:lnTo>
                <a:lnTo>
                  <a:pt x="2561196" y="3608527"/>
                </a:lnTo>
                <a:lnTo>
                  <a:pt x="2749829" y="3662515"/>
                </a:lnTo>
                <a:lnTo>
                  <a:pt x="2753385" y="3663010"/>
                </a:lnTo>
                <a:lnTo>
                  <a:pt x="2763482" y="3663010"/>
                </a:lnTo>
                <a:lnTo>
                  <a:pt x="2769984" y="3661308"/>
                </a:lnTo>
                <a:lnTo>
                  <a:pt x="2775889" y="3657968"/>
                </a:lnTo>
                <a:lnTo>
                  <a:pt x="2782405" y="3653409"/>
                </a:lnTo>
                <a:lnTo>
                  <a:pt x="2784487" y="3651212"/>
                </a:lnTo>
                <a:lnTo>
                  <a:pt x="2787802" y="3647719"/>
                </a:lnTo>
                <a:lnTo>
                  <a:pt x="2791993" y="3641052"/>
                </a:lnTo>
                <a:lnTo>
                  <a:pt x="2794825" y="3633546"/>
                </a:lnTo>
                <a:lnTo>
                  <a:pt x="2797886" y="3622256"/>
                </a:lnTo>
                <a:lnTo>
                  <a:pt x="2798991" y="3606393"/>
                </a:lnTo>
                <a:close/>
              </a:path>
              <a:path w="2799714" h="6235065">
                <a:moveTo>
                  <a:pt x="2798991" y="1094905"/>
                </a:moveTo>
                <a:lnTo>
                  <a:pt x="2794241" y="1080300"/>
                </a:lnTo>
                <a:lnTo>
                  <a:pt x="2786405" y="1070889"/>
                </a:lnTo>
                <a:lnTo>
                  <a:pt x="2786405" y="1096543"/>
                </a:lnTo>
                <a:lnTo>
                  <a:pt x="2785630" y="1107440"/>
                </a:lnTo>
                <a:lnTo>
                  <a:pt x="2780614" y="1125905"/>
                </a:lnTo>
                <a:lnTo>
                  <a:pt x="2776029" y="1131824"/>
                </a:lnTo>
                <a:lnTo>
                  <a:pt x="2763545" y="1138885"/>
                </a:lnTo>
                <a:lnTo>
                  <a:pt x="2756484" y="1139723"/>
                </a:lnTo>
                <a:lnTo>
                  <a:pt x="2607335" y="1097038"/>
                </a:lnTo>
                <a:lnTo>
                  <a:pt x="2569299" y="1086154"/>
                </a:lnTo>
                <a:lnTo>
                  <a:pt x="2548496" y="1080211"/>
                </a:lnTo>
                <a:lnTo>
                  <a:pt x="2548496" y="1093406"/>
                </a:lnTo>
                <a:lnTo>
                  <a:pt x="2548496" y="1198994"/>
                </a:lnTo>
                <a:lnTo>
                  <a:pt x="2357513" y="1198994"/>
                </a:lnTo>
                <a:lnTo>
                  <a:pt x="2357513" y="1086154"/>
                </a:lnTo>
                <a:lnTo>
                  <a:pt x="2523223" y="1086154"/>
                </a:lnTo>
                <a:lnTo>
                  <a:pt x="2523642" y="1086294"/>
                </a:lnTo>
                <a:lnTo>
                  <a:pt x="2548496" y="1093406"/>
                </a:lnTo>
                <a:lnTo>
                  <a:pt x="2548496" y="1080211"/>
                </a:lnTo>
                <a:lnTo>
                  <a:pt x="2529090" y="1074648"/>
                </a:lnTo>
                <a:lnTo>
                  <a:pt x="2528049" y="1073899"/>
                </a:lnTo>
                <a:lnTo>
                  <a:pt x="2526766" y="1073454"/>
                </a:lnTo>
                <a:lnTo>
                  <a:pt x="2353780" y="1073454"/>
                </a:lnTo>
                <a:lnTo>
                  <a:pt x="2097582" y="818502"/>
                </a:lnTo>
                <a:lnTo>
                  <a:pt x="2090445" y="807453"/>
                </a:lnTo>
                <a:lnTo>
                  <a:pt x="2088070" y="794854"/>
                </a:lnTo>
                <a:lnTo>
                  <a:pt x="2090445" y="782269"/>
                </a:lnTo>
                <a:lnTo>
                  <a:pt x="2097582" y="771194"/>
                </a:lnTo>
                <a:lnTo>
                  <a:pt x="2108123" y="764197"/>
                </a:lnTo>
                <a:lnTo>
                  <a:pt x="2120379" y="761860"/>
                </a:lnTo>
                <a:lnTo>
                  <a:pt x="2132647" y="764197"/>
                </a:lnTo>
                <a:lnTo>
                  <a:pt x="2143175" y="771194"/>
                </a:lnTo>
                <a:lnTo>
                  <a:pt x="2365159" y="999172"/>
                </a:lnTo>
                <a:lnTo>
                  <a:pt x="2366784" y="999858"/>
                </a:lnTo>
                <a:lnTo>
                  <a:pt x="2524455" y="999858"/>
                </a:lnTo>
                <a:lnTo>
                  <a:pt x="2767063" y="1073505"/>
                </a:lnTo>
                <a:lnTo>
                  <a:pt x="2776537" y="1078471"/>
                </a:lnTo>
                <a:lnTo>
                  <a:pt x="2783179" y="1086510"/>
                </a:lnTo>
                <a:lnTo>
                  <a:pt x="2786405" y="1096543"/>
                </a:lnTo>
                <a:lnTo>
                  <a:pt x="2786405" y="1070889"/>
                </a:lnTo>
                <a:lnTo>
                  <a:pt x="2784487" y="1068578"/>
                </a:lnTo>
                <a:lnTo>
                  <a:pt x="2770644" y="1061313"/>
                </a:lnTo>
                <a:lnTo>
                  <a:pt x="2562809" y="998232"/>
                </a:lnTo>
                <a:lnTo>
                  <a:pt x="2562809" y="994371"/>
                </a:lnTo>
                <a:lnTo>
                  <a:pt x="2562809" y="842784"/>
                </a:lnTo>
                <a:lnTo>
                  <a:pt x="2779598" y="842784"/>
                </a:lnTo>
                <a:lnTo>
                  <a:pt x="2782443" y="839939"/>
                </a:lnTo>
                <a:lnTo>
                  <a:pt x="2782443" y="832916"/>
                </a:lnTo>
                <a:lnTo>
                  <a:pt x="2779598" y="830084"/>
                </a:lnTo>
                <a:lnTo>
                  <a:pt x="2562809" y="830084"/>
                </a:lnTo>
                <a:lnTo>
                  <a:pt x="2562809" y="628789"/>
                </a:lnTo>
                <a:lnTo>
                  <a:pt x="2545626" y="587603"/>
                </a:lnTo>
                <a:lnTo>
                  <a:pt x="2504211" y="570509"/>
                </a:lnTo>
                <a:lnTo>
                  <a:pt x="2387409" y="570509"/>
                </a:lnTo>
                <a:lnTo>
                  <a:pt x="2375865" y="564019"/>
                </a:lnTo>
                <a:lnTo>
                  <a:pt x="2360498" y="555396"/>
                </a:lnTo>
                <a:lnTo>
                  <a:pt x="2330780" y="551522"/>
                </a:lnTo>
                <a:lnTo>
                  <a:pt x="2301671" y="558774"/>
                </a:lnTo>
                <a:lnTo>
                  <a:pt x="2276640" y="577011"/>
                </a:lnTo>
                <a:lnTo>
                  <a:pt x="2275484" y="578256"/>
                </a:lnTo>
                <a:lnTo>
                  <a:pt x="2274887" y="579907"/>
                </a:lnTo>
                <a:lnTo>
                  <a:pt x="2275027" y="583285"/>
                </a:lnTo>
                <a:lnTo>
                  <a:pt x="2275763" y="584873"/>
                </a:lnTo>
                <a:lnTo>
                  <a:pt x="2386571" y="685888"/>
                </a:lnTo>
                <a:lnTo>
                  <a:pt x="2388108" y="686435"/>
                </a:lnTo>
                <a:lnTo>
                  <a:pt x="2391346" y="686435"/>
                </a:lnTo>
                <a:lnTo>
                  <a:pt x="2414397" y="642950"/>
                </a:lnTo>
                <a:lnTo>
                  <a:pt x="2415248" y="627278"/>
                </a:lnTo>
                <a:lnTo>
                  <a:pt x="2413838" y="615353"/>
                </a:lnTo>
                <a:lnTo>
                  <a:pt x="2410676" y="603935"/>
                </a:lnTo>
                <a:lnTo>
                  <a:pt x="2405862" y="593178"/>
                </a:lnTo>
                <a:lnTo>
                  <a:pt x="2402522" y="587997"/>
                </a:lnTo>
                <a:lnTo>
                  <a:pt x="2402522" y="628789"/>
                </a:lnTo>
                <a:lnTo>
                  <a:pt x="2402065" y="639445"/>
                </a:lnTo>
                <a:lnTo>
                  <a:pt x="2399588" y="650646"/>
                </a:lnTo>
                <a:lnTo>
                  <a:pt x="2395220" y="661212"/>
                </a:lnTo>
                <a:lnTo>
                  <a:pt x="2389022" y="670941"/>
                </a:lnTo>
                <a:lnTo>
                  <a:pt x="2290534" y="581139"/>
                </a:lnTo>
                <a:lnTo>
                  <a:pt x="2311743" y="568312"/>
                </a:lnTo>
                <a:lnTo>
                  <a:pt x="2335580" y="564019"/>
                </a:lnTo>
                <a:lnTo>
                  <a:pt x="2359482" y="568401"/>
                </a:lnTo>
                <a:lnTo>
                  <a:pt x="2396388" y="602538"/>
                </a:lnTo>
                <a:lnTo>
                  <a:pt x="2402522" y="628789"/>
                </a:lnTo>
                <a:lnTo>
                  <a:pt x="2402522" y="587997"/>
                </a:lnTo>
                <a:lnTo>
                  <a:pt x="2399449" y="583209"/>
                </a:lnTo>
                <a:lnTo>
                  <a:pt x="2504211" y="583209"/>
                </a:lnTo>
                <a:lnTo>
                  <a:pt x="2522067" y="586803"/>
                </a:lnTo>
                <a:lnTo>
                  <a:pt x="2536660" y="596582"/>
                </a:lnTo>
                <a:lnTo>
                  <a:pt x="2546502" y="611073"/>
                </a:lnTo>
                <a:lnTo>
                  <a:pt x="2550109" y="628789"/>
                </a:lnTo>
                <a:lnTo>
                  <a:pt x="2550109" y="994371"/>
                </a:lnTo>
                <a:lnTo>
                  <a:pt x="2526627" y="987259"/>
                </a:lnTo>
                <a:lnTo>
                  <a:pt x="2526017" y="987158"/>
                </a:lnTo>
                <a:lnTo>
                  <a:pt x="2371179" y="987158"/>
                </a:lnTo>
                <a:lnTo>
                  <a:pt x="2152281" y="762342"/>
                </a:lnTo>
                <a:lnTo>
                  <a:pt x="2151545" y="761860"/>
                </a:lnTo>
                <a:lnTo>
                  <a:pt x="2137537" y="752551"/>
                </a:lnTo>
                <a:lnTo>
                  <a:pt x="2120379" y="749274"/>
                </a:lnTo>
                <a:lnTo>
                  <a:pt x="2103221" y="752551"/>
                </a:lnTo>
                <a:lnTo>
                  <a:pt x="2088476" y="762342"/>
                </a:lnTo>
                <a:lnTo>
                  <a:pt x="2078672" y="777557"/>
                </a:lnTo>
                <a:lnTo>
                  <a:pt x="2075408" y="794867"/>
                </a:lnTo>
                <a:lnTo>
                  <a:pt x="2078697" y="812203"/>
                </a:lnTo>
                <a:lnTo>
                  <a:pt x="2088553" y="827443"/>
                </a:lnTo>
                <a:lnTo>
                  <a:pt x="2344813" y="1082446"/>
                </a:lnTo>
                <a:lnTo>
                  <a:pt x="2344813" y="1208849"/>
                </a:lnTo>
                <a:lnTo>
                  <a:pt x="2347658" y="1211694"/>
                </a:lnTo>
                <a:lnTo>
                  <a:pt x="2558351" y="1211694"/>
                </a:lnTo>
                <a:lnTo>
                  <a:pt x="2561196" y="1208849"/>
                </a:lnTo>
                <a:lnTo>
                  <a:pt x="2561196" y="1198994"/>
                </a:lnTo>
                <a:lnTo>
                  <a:pt x="2561196" y="1097038"/>
                </a:lnTo>
                <a:lnTo>
                  <a:pt x="2749829" y="1151026"/>
                </a:lnTo>
                <a:lnTo>
                  <a:pt x="2753385" y="1151521"/>
                </a:lnTo>
                <a:lnTo>
                  <a:pt x="2763482" y="1151521"/>
                </a:lnTo>
                <a:lnTo>
                  <a:pt x="2769984" y="1149819"/>
                </a:lnTo>
                <a:lnTo>
                  <a:pt x="2775889" y="1146479"/>
                </a:lnTo>
                <a:lnTo>
                  <a:pt x="2782405" y="1141920"/>
                </a:lnTo>
                <a:lnTo>
                  <a:pt x="2784487" y="1139723"/>
                </a:lnTo>
                <a:lnTo>
                  <a:pt x="2787802" y="1136230"/>
                </a:lnTo>
                <a:lnTo>
                  <a:pt x="2791993" y="1129563"/>
                </a:lnTo>
                <a:lnTo>
                  <a:pt x="2794825" y="1122057"/>
                </a:lnTo>
                <a:lnTo>
                  <a:pt x="2797886" y="1110767"/>
                </a:lnTo>
                <a:lnTo>
                  <a:pt x="2798991" y="1094905"/>
                </a:lnTo>
                <a:close/>
              </a:path>
              <a:path w="2799714" h="6235065">
                <a:moveTo>
                  <a:pt x="2799321" y="4562094"/>
                </a:moveTo>
                <a:lnTo>
                  <a:pt x="2796057" y="4544784"/>
                </a:lnTo>
                <a:lnTo>
                  <a:pt x="2786659" y="4530217"/>
                </a:lnTo>
                <a:lnTo>
                  <a:pt x="2786659" y="4562106"/>
                </a:lnTo>
                <a:lnTo>
                  <a:pt x="2784284" y="4574692"/>
                </a:lnTo>
                <a:lnTo>
                  <a:pt x="2777147" y="4585741"/>
                </a:lnTo>
                <a:lnTo>
                  <a:pt x="2520950" y="4840694"/>
                </a:lnTo>
                <a:lnTo>
                  <a:pt x="2517216" y="4840694"/>
                </a:lnTo>
                <a:lnTo>
                  <a:pt x="2517216" y="4853394"/>
                </a:lnTo>
                <a:lnTo>
                  <a:pt x="2517216" y="4966233"/>
                </a:lnTo>
                <a:lnTo>
                  <a:pt x="2326233" y="4966233"/>
                </a:lnTo>
                <a:lnTo>
                  <a:pt x="2326233" y="4864278"/>
                </a:lnTo>
                <a:lnTo>
                  <a:pt x="2326233" y="4860645"/>
                </a:lnTo>
                <a:lnTo>
                  <a:pt x="2351087" y="4853533"/>
                </a:lnTo>
                <a:lnTo>
                  <a:pt x="2351506" y="4853394"/>
                </a:lnTo>
                <a:lnTo>
                  <a:pt x="2517216" y="4853394"/>
                </a:lnTo>
                <a:lnTo>
                  <a:pt x="2517216" y="4840694"/>
                </a:lnTo>
                <a:lnTo>
                  <a:pt x="2347963" y="4840694"/>
                </a:lnTo>
                <a:lnTo>
                  <a:pt x="2346680" y="4841138"/>
                </a:lnTo>
                <a:lnTo>
                  <a:pt x="2345639" y="4841887"/>
                </a:lnTo>
                <a:lnTo>
                  <a:pt x="2118245" y="4906962"/>
                </a:lnTo>
                <a:lnTo>
                  <a:pt x="2089099" y="4874679"/>
                </a:lnTo>
                <a:lnTo>
                  <a:pt x="2088324" y="4863770"/>
                </a:lnTo>
                <a:lnTo>
                  <a:pt x="2091563" y="4853749"/>
                </a:lnTo>
                <a:lnTo>
                  <a:pt x="2098192" y="4845697"/>
                </a:lnTo>
                <a:lnTo>
                  <a:pt x="2107628" y="4840744"/>
                </a:lnTo>
                <a:lnTo>
                  <a:pt x="2350274" y="4767097"/>
                </a:lnTo>
                <a:lnTo>
                  <a:pt x="2507945" y="4767097"/>
                </a:lnTo>
                <a:lnTo>
                  <a:pt x="2509570" y="4766411"/>
                </a:lnTo>
                <a:lnTo>
                  <a:pt x="2514244" y="4761611"/>
                </a:lnTo>
                <a:lnTo>
                  <a:pt x="2731554" y="4538434"/>
                </a:lnTo>
                <a:lnTo>
                  <a:pt x="2742095" y="4531423"/>
                </a:lnTo>
                <a:lnTo>
                  <a:pt x="2754350" y="4529086"/>
                </a:lnTo>
                <a:lnTo>
                  <a:pt x="2766618" y="4531423"/>
                </a:lnTo>
                <a:lnTo>
                  <a:pt x="2777147" y="4538434"/>
                </a:lnTo>
                <a:lnTo>
                  <a:pt x="2784284" y="4549495"/>
                </a:lnTo>
                <a:lnTo>
                  <a:pt x="2786659" y="4562106"/>
                </a:lnTo>
                <a:lnTo>
                  <a:pt x="2786659" y="4530217"/>
                </a:lnTo>
                <a:lnTo>
                  <a:pt x="2786253" y="4529582"/>
                </a:lnTo>
                <a:lnTo>
                  <a:pt x="2785516" y="4529086"/>
                </a:lnTo>
                <a:lnTo>
                  <a:pt x="2771508" y="4519777"/>
                </a:lnTo>
                <a:lnTo>
                  <a:pt x="2754350" y="4516513"/>
                </a:lnTo>
                <a:lnTo>
                  <a:pt x="2737193" y="4519777"/>
                </a:lnTo>
                <a:lnTo>
                  <a:pt x="2722448" y="4529582"/>
                </a:lnTo>
                <a:lnTo>
                  <a:pt x="2503551" y="4754397"/>
                </a:lnTo>
                <a:lnTo>
                  <a:pt x="2348712" y="4754397"/>
                </a:lnTo>
                <a:lnTo>
                  <a:pt x="2348103" y="4754499"/>
                </a:lnTo>
                <a:lnTo>
                  <a:pt x="2324620" y="4761611"/>
                </a:lnTo>
                <a:lnTo>
                  <a:pt x="2324620" y="4396029"/>
                </a:lnTo>
                <a:lnTo>
                  <a:pt x="2328240" y="4378299"/>
                </a:lnTo>
                <a:lnTo>
                  <a:pt x="2338082" y="4363809"/>
                </a:lnTo>
                <a:lnTo>
                  <a:pt x="2352675" y="4354030"/>
                </a:lnTo>
                <a:lnTo>
                  <a:pt x="2370518" y="4350448"/>
                </a:lnTo>
                <a:lnTo>
                  <a:pt x="2475280" y="4350448"/>
                </a:lnTo>
                <a:lnTo>
                  <a:pt x="2468880" y="4360405"/>
                </a:lnTo>
                <a:lnTo>
                  <a:pt x="2464054" y="4371175"/>
                </a:lnTo>
                <a:lnTo>
                  <a:pt x="2460904" y="4382592"/>
                </a:lnTo>
                <a:lnTo>
                  <a:pt x="2459482" y="4394517"/>
                </a:lnTo>
                <a:lnTo>
                  <a:pt x="2460345" y="4410189"/>
                </a:lnTo>
                <a:lnTo>
                  <a:pt x="2480437" y="4451616"/>
                </a:lnTo>
                <a:lnTo>
                  <a:pt x="2483383" y="4453674"/>
                </a:lnTo>
                <a:lnTo>
                  <a:pt x="2486622" y="4453674"/>
                </a:lnTo>
                <a:lnTo>
                  <a:pt x="2488158" y="4453128"/>
                </a:lnTo>
                <a:lnTo>
                  <a:pt x="2504554" y="4438180"/>
                </a:lnTo>
                <a:lnTo>
                  <a:pt x="2598966" y="4352112"/>
                </a:lnTo>
                <a:lnTo>
                  <a:pt x="2599702" y="4350524"/>
                </a:lnTo>
                <a:lnTo>
                  <a:pt x="2599842" y="4347146"/>
                </a:lnTo>
                <a:lnTo>
                  <a:pt x="2599245" y="4345495"/>
                </a:lnTo>
                <a:lnTo>
                  <a:pt x="2598089" y="4344251"/>
                </a:lnTo>
                <a:lnTo>
                  <a:pt x="2584196" y="4334129"/>
                </a:lnTo>
                <a:lnTo>
                  <a:pt x="2584196" y="4348378"/>
                </a:lnTo>
                <a:lnTo>
                  <a:pt x="2485707" y="4438180"/>
                </a:lnTo>
                <a:lnTo>
                  <a:pt x="2479510" y="4428439"/>
                </a:lnTo>
                <a:lnTo>
                  <a:pt x="2475141" y="4417873"/>
                </a:lnTo>
                <a:lnTo>
                  <a:pt x="2472664" y="4406684"/>
                </a:lnTo>
                <a:lnTo>
                  <a:pt x="2472207" y="4396029"/>
                </a:lnTo>
                <a:lnTo>
                  <a:pt x="2472245" y="4394517"/>
                </a:lnTo>
                <a:lnTo>
                  <a:pt x="2474023" y="4382020"/>
                </a:lnTo>
                <a:lnTo>
                  <a:pt x="2478354" y="4369778"/>
                </a:lnTo>
                <a:lnTo>
                  <a:pt x="2485009" y="4358602"/>
                </a:lnTo>
                <a:lnTo>
                  <a:pt x="2492375" y="4350448"/>
                </a:lnTo>
                <a:lnTo>
                  <a:pt x="2493861" y="4348797"/>
                </a:lnTo>
                <a:lnTo>
                  <a:pt x="2515260" y="4335640"/>
                </a:lnTo>
                <a:lnTo>
                  <a:pt x="2539149" y="4331259"/>
                </a:lnTo>
                <a:lnTo>
                  <a:pt x="2562987" y="4335538"/>
                </a:lnTo>
                <a:lnTo>
                  <a:pt x="2584196" y="4348378"/>
                </a:lnTo>
                <a:lnTo>
                  <a:pt x="2584196" y="4334129"/>
                </a:lnTo>
                <a:lnTo>
                  <a:pt x="2580259" y="4331259"/>
                </a:lnTo>
                <a:lnTo>
                  <a:pt x="2573058" y="4326001"/>
                </a:lnTo>
                <a:lnTo>
                  <a:pt x="2543962" y="4318749"/>
                </a:lnTo>
                <a:lnTo>
                  <a:pt x="2514231" y="4322623"/>
                </a:lnTo>
                <a:lnTo>
                  <a:pt x="2487320" y="4337748"/>
                </a:lnTo>
                <a:lnTo>
                  <a:pt x="2370518" y="4337748"/>
                </a:lnTo>
                <a:lnTo>
                  <a:pt x="2347734" y="4342333"/>
                </a:lnTo>
                <a:lnTo>
                  <a:pt x="2329103" y="4354842"/>
                </a:lnTo>
                <a:lnTo>
                  <a:pt x="2316530" y="4373372"/>
                </a:lnTo>
                <a:lnTo>
                  <a:pt x="2311920" y="4396029"/>
                </a:lnTo>
                <a:lnTo>
                  <a:pt x="2311920" y="4597324"/>
                </a:lnTo>
                <a:lnTo>
                  <a:pt x="2095131" y="4597324"/>
                </a:lnTo>
                <a:lnTo>
                  <a:pt x="2092286" y="4600156"/>
                </a:lnTo>
                <a:lnTo>
                  <a:pt x="2092286" y="4607179"/>
                </a:lnTo>
                <a:lnTo>
                  <a:pt x="2095131" y="4610024"/>
                </a:lnTo>
                <a:lnTo>
                  <a:pt x="2311920" y="4610024"/>
                </a:lnTo>
                <a:lnTo>
                  <a:pt x="2311920" y="4765472"/>
                </a:lnTo>
                <a:lnTo>
                  <a:pt x="2104085" y="4828552"/>
                </a:lnTo>
                <a:lnTo>
                  <a:pt x="2090242" y="4835804"/>
                </a:lnTo>
                <a:lnTo>
                  <a:pt x="2080501" y="4847539"/>
                </a:lnTo>
                <a:lnTo>
                  <a:pt x="2075738" y="4862131"/>
                </a:lnTo>
                <a:lnTo>
                  <a:pt x="2076843" y="4878006"/>
                </a:lnTo>
                <a:lnTo>
                  <a:pt x="2098840" y="4913719"/>
                </a:lnTo>
                <a:lnTo>
                  <a:pt x="2111248" y="4918761"/>
                </a:lnTo>
                <a:lnTo>
                  <a:pt x="2121344" y="4918761"/>
                </a:lnTo>
                <a:lnTo>
                  <a:pt x="2124900" y="4918265"/>
                </a:lnTo>
                <a:lnTo>
                  <a:pt x="2164397" y="4906962"/>
                </a:lnTo>
                <a:lnTo>
                  <a:pt x="2313533" y="4864278"/>
                </a:lnTo>
                <a:lnTo>
                  <a:pt x="2313533" y="4976088"/>
                </a:lnTo>
                <a:lnTo>
                  <a:pt x="2316378" y="4978933"/>
                </a:lnTo>
                <a:lnTo>
                  <a:pt x="2527071" y="4978933"/>
                </a:lnTo>
                <a:lnTo>
                  <a:pt x="2529916" y="4976088"/>
                </a:lnTo>
                <a:lnTo>
                  <a:pt x="2529916" y="4966233"/>
                </a:lnTo>
                <a:lnTo>
                  <a:pt x="2529916" y="4853394"/>
                </a:lnTo>
                <a:lnTo>
                  <a:pt x="2529916" y="4849685"/>
                </a:lnTo>
                <a:lnTo>
                  <a:pt x="2786176" y="4594682"/>
                </a:lnTo>
                <a:lnTo>
                  <a:pt x="2796032" y="4579429"/>
                </a:lnTo>
                <a:lnTo>
                  <a:pt x="2799321" y="4562094"/>
                </a:lnTo>
                <a:close/>
              </a:path>
              <a:path w="2799714" h="6235065">
                <a:moveTo>
                  <a:pt x="2799321" y="2050605"/>
                </a:moveTo>
                <a:lnTo>
                  <a:pt x="2796057" y="2033295"/>
                </a:lnTo>
                <a:lnTo>
                  <a:pt x="2786659" y="2018728"/>
                </a:lnTo>
                <a:lnTo>
                  <a:pt x="2786659" y="2050618"/>
                </a:lnTo>
                <a:lnTo>
                  <a:pt x="2784284" y="2063203"/>
                </a:lnTo>
                <a:lnTo>
                  <a:pt x="2777147" y="2074252"/>
                </a:lnTo>
                <a:lnTo>
                  <a:pt x="2520950" y="2329205"/>
                </a:lnTo>
                <a:lnTo>
                  <a:pt x="2517216" y="2329205"/>
                </a:lnTo>
                <a:lnTo>
                  <a:pt x="2517216" y="2341905"/>
                </a:lnTo>
                <a:lnTo>
                  <a:pt x="2517216" y="2454745"/>
                </a:lnTo>
                <a:lnTo>
                  <a:pt x="2326233" y="2454745"/>
                </a:lnTo>
                <a:lnTo>
                  <a:pt x="2326233" y="2352789"/>
                </a:lnTo>
                <a:lnTo>
                  <a:pt x="2326233" y="2349157"/>
                </a:lnTo>
                <a:lnTo>
                  <a:pt x="2351087" y="2342045"/>
                </a:lnTo>
                <a:lnTo>
                  <a:pt x="2351506" y="2341905"/>
                </a:lnTo>
                <a:lnTo>
                  <a:pt x="2517216" y="2341905"/>
                </a:lnTo>
                <a:lnTo>
                  <a:pt x="2517216" y="2329205"/>
                </a:lnTo>
                <a:lnTo>
                  <a:pt x="2347963" y="2329205"/>
                </a:lnTo>
                <a:lnTo>
                  <a:pt x="2346680" y="2329650"/>
                </a:lnTo>
                <a:lnTo>
                  <a:pt x="2345639" y="2330399"/>
                </a:lnTo>
                <a:lnTo>
                  <a:pt x="2118245" y="2395474"/>
                </a:lnTo>
                <a:lnTo>
                  <a:pt x="2089099" y="2363190"/>
                </a:lnTo>
                <a:lnTo>
                  <a:pt x="2088324" y="2352281"/>
                </a:lnTo>
                <a:lnTo>
                  <a:pt x="2091563" y="2342261"/>
                </a:lnTo>
                <a:lnTo>
                  <a:pt x="2098192" y="2334209"/>
                </a:lnTo>
                <a:lnTo>
                  <a:pt x="2107628" y="2329256"/>
                </a:lnTo>
                <a:lnTo>
                  <a:pt x="2350274" y="2255609"/>
                </a:lnTo>
                <a:lnTo>
                  <a:pt x="2507945" y="2255609"/>
                </a:lnTo>
                <a:lnTo>
                  <a:pt x="2509570" y="2254923"/>
                </a:lnTo>
                <a:lnTo>
                  <a:pt x="2514244" y="2250122"/>
                </a:lnTo>
                <a:lnTo>
                  <a:pt x="2731554" y="2026945"/>
                </a:lnTo>
                <a:lnTo>
                  <a:pt x="2742095" y="2019935"/>
                </a:lnTo>
                <a:lnTo>
                  <a:pt x="2754350" y="2017598"/>
                </a:lnTo>
                <a:lnTo>
                  <a:pt x="2766618" y="2019935"/>
                </a:lnTo>
                <a:lnTo>
                  <a:pt x="2777147" y="2026945"/>
                </a:lnTo>
                <a:lnTo>
                  <a:pt x="2784284" y="2038007"/>
                </a:lnTo>
                <a:lnTo>
                  <a:pt x="2786659" y="2050618"/>
                </a:lnTo>
                <a:lnTo>
                  <a:pt x="2786659" y="2018728"/>
                </a:lnTo>
                <a:lnTo>
                  <a:pt x="2786253" y="2018093"/>
                </a:lnTo>
                <a:lnTo>
                  <a:pt x="2785516" y="2017598"/>
                </a:lnTo>
                <a:lnTo>
                  <a:pt x="2771508" y="2008289"/>
                </a:lnTo>
                <a:lnTo>
                  <a:pt x="2754350" y="2005025"/>
                </a:lnTo>
                <a:lnTo>
                  <a:pt x="2737193" y="2008289"/>
                </a:lnTo>
                <a:lnTo>
                  <a:pt x="2722448" y="2018093"/>
                </a:lnTo>
                <a:lnTo>
                  <a:pt x="2503551" y="2242909"/>
                </a:lnTo>
                <a:lnTo>
                  <a:pt x="2348712" y="2242909"/>
                </a:lnTo>
                <a:lnTo>
                  <a:pt x="2348103" y="2243010"/>
                </a:lnTo>
                <a:lnTo>
                  <a:pt x="2324620" y="2250122"/>
                </a:lnTo>
                <a:lnTo>
                  <a:pt x="2324620" y="1884540"/>
                </a:lnTo>
                <a:lnTo>
                  <a:pt x="2328240" y="1866811"/>
                </a:lnTo>
                <a:lnTo>
                  <a:pt x="2338082" y="1852320"/>
                </a:lnTo>
                <a:lnTo>
                  <a:pt x="2352675" y="1842541"/>
                </a:lnTo>
                <a:lnTo>
                  <a:pt x="2370518" y="1838960"/>
                </a:lnTo>
                <a:lnTo>
                  <a:pt x="2475280" y="1838960"/>
                </a:lnTo>
                <a:lnTo>
                  <a:pt x="2468880" y="1848916"/>
                </a:lnTo>
                <a:lnTo>
                  <a:pt x="2464054" y="1859686"/>
                </a:lnTo>
                <a:lnTo>
                  <a:pt x="2460904" y="1871103"/>
                </a:lnTo>
                <a:lnTo>
                  <a:pt x="2459482" y="1883029"/>
                </a:lnTo>
                <a:lnTo>
                  <a:pt x="2460345" y="1898700"/>
                </a:lnTo>
                <a:lnTo>
                  <a:pt x="2480437" y="1940128"/>
                </a:lnTo>
                <a:lnTo>
                  <a:pt x="2483383" y="1942185"/>
                </a:lnTo>
                <a:lnTo>
                  <a:pt x="2486622" y="1942185"/>
                </a:lnTo>
                <a:lnTo>
                  <a:pt x="2488158" y="1941639"/>
                </a:lnTo>
                <a:lnTo>
                  <a:pt x="2504554" y="1926691"/>
                </a:lnTo>
                <a:lnTo>
                  <a:pt x="2598966" y="1840623"/>
                </a:lnTo>
                <a:lnTo>
                  <a:pt x="2599702" y="1839036"/>
                </a:lnTo>
                <a:lnTo>
                  <a:pt x="2599842" y="1835658"/>
                </a:lnTo>
                <a:lnTo>
                  <a:pt x="2599245" y="1834007"/>
                </a:lnTo>
                <a:lnTo>
                  <a:pt x="2598089" y="1832762"/>
                </a:lnTo>
                <a:lnTo>
                  <a:pt x="2584196" y="1822640"/>
                </a:lnTo>
                <a:lnTo>
                  <a:pt x="2584196" y="1836889"/>
                </a:lnTo>
                <a:lnTo>
                  <a:pt x="2485707" y="1926691"/>
                </a:lnTo>
                <a:lnTo>
                  <a:pt x="2479510" y="1916950"/>
                </a:lnTo>
                <a:lnTo>
                  <a:pt x="2475141" y="1906384"/>
                </a:lnTo>
                <a:lnTo>
                  <a:pt x="2472664" y="1895195"/>
                </a:lnTo>
                <a:lnTo>
                  <a:pt x="2472207" y="1884540"/>
                </a:lnTo>
                <a:lnTo>
                  <a:pt x="2472245" y="1883029"/>
                </a:lnTo>
                <a:lnTo>
                  <a:pt x="2474023" y="1870532"/>
                </a:lnTo>
                <a:lnTo>
                  <a:pt x="2478354" y="1858289"/>
                </a:lnTo>
                <a:lnTo>
                  <a:pt x="2485009" y="1847113"/>
                </a:lnTo>
                <a:lnTo>
                  <a:pt x="2492375" y="1838960"/>
                </a:lnTo>
                <a:lnTo>
                  <a:pt x="2493861" y="1837309"/>
                </a:lnTo>
                <a:lnTo>
                  <a:pt x="2515260" y="1824151"/>
                </a:lnTo>
                <a:lnTo>
                  <a:pt x="2539149" y="1819770"/>
                </a:lnTo>
                <a:lnTo>
                  <a:pt x="2562987" y="1824050"/>
                </a:lnTo>
                <a:lnTo>
                  <a:pt x="2584196" y="1836889"/>
                </a:lnTo>
                <a:lnTo>
                  <a:pt x="2584196" y="1822640"/>
                </a:lnTo>
                <a:lnTo>
                  <a:pt x="2580259" y="1819770"/>
                </a:lnTo>
                <a:lnTo>
                  <a:pt x="2573058" y="1814512"/>
                </a:lnTo>
                <a:lnTo>
                  <a:pt x="2543962" y="1807260"/>
                </a:lnTo>
                <a:lnTo>
                  <a:pt x="2514231" y="1811134"/>
                </a:lnTo>
                <a:lnTo>
                  <a:pt x="2487320" y="1826260"/>
                </a:lnTo>
                <a:lnTo>
                  <a:pt x="2370518" y="1826260"/>
                </a:lnTo>
                <a:lnTo>
                  <a:pt x="2347734" y="1830844"/>
                </a:lnTo>
                <a:lnTo>
                  <a:pt x="2329103" y="1843354"/>
                </a:lnTo>
                <a:lnTo>
                  <a:pt x="2316530" y="1861883"/>
                </a:lnTo>
                <a:lnTo>
                  <a:pt x="2311920" y="1884540"/>
                </a:lnTo>
                <a:lnTo>
                  <a:pt x="2311920" y="2085835"/>
                </a:lnTo>
                <a:lnTo>
                  <a:pt x="2095131" y="2085835"/>
                </a:lnTo>
                <a:lnTo>
                  <a:pt x="2092286" y="2088667"/>
                </a:lnTo>
                <a:lnTo>
                  <a:pt x="2092286" y="2095690"/>
                </a:lnTo>
                <a:lnTo>
                  <a:pt x="2095131" y="2098535"/>
                </a:lnTo>
                <a:lnTo>
                  <a:pt x="2311920" y="2098535"/>
                </a:lnTo>
                <a:lnTo>
                  <a:pt x="2311920" y="2253983"/>
                </a:lnTo>
                <a:lnTo>
                  <a:pt x="2104085" y="2317064"/>
                </a:lnTo>
                <a:lnTo>
                  <a:pt x="2090242" y="2324316"/>
                </a:lnTo>
                <a:lnTo>
                  <a:pt x="2080501" y="2336050"/>
                </a:lnTo>
                <a:lnTo>
                  <a:pt x="2075738" y="2350643"/>
                </a:lnTo>
                <a:lnTo>
                  <a:pt x="2076843" y="2366518"/>
                </a:lnTo>
                <a:lnTo>
                  <a:pt x="2098840" y="2402230"/>
                </a:lnTo>
                <a:lnTo>
                  <a:pt x="2111248" y="2407272"/>
                </a:lnTo>
                <a:lnTo>
                  <a:pt x="2121344" y="2407272"/>
                </a:lnTo>
                <a:lnTo>
                  <a:pt x="2124900" y="2406777"/>
                </a:lnTo>
                <a:lnTo>
                  <a:pt x="2164397" y="2395474"/>
                </a:lnTo>
                <a:lnTo>
                  <a:pt x="2313533" y="2352789"/>
                </a:lnTo>
                <a:lnTo>
                  <a:pt x="2313533" y="2464600"/>
                </a:lnTo>
                <a:lnTo>
                  <a:pt x="2316378" y="2467445"/>
                </a:lnTo>
                <a:lnTo>
                  <a:pt x="2527071" y="2467445"/>
                </a:lnTo>
                <a:lnTo>
                  <a:pt x="2529916" y="2464600"/>
                </a:lnTo>
                <a:lnTo>
                  <a:pt x="2529916" y="2454745"/>
                </a:lnTo>
                <a:lnTo>
                  <a:pt x="2529916" y="2341905"/>
                </a:lnTo>
                <a:lnTo>
                  <a:pt x="2529916" y="2338197"/>
                </a:lnTo>
                <a:lnTo>
                  <a:pt x="2786176" y="2083193"/>
                </a:lnTo>
                <a:lnTo>
                  <a:pt x="2796032" y="2067941"/>
                </a:lnTo>
                <a:lnTo>
                  <a:pt x="2799321" y="2050605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159483" y="1107680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4453648"/>
                </a:moveTo>
                <a:lnTo>
                  <a:pt x="509016" y="4436021"/>
                </a:lnTo>
                <a:lnTo>
                  <a:pt x="499719" y="4421556"/>
                </a:lnTo>
                <a:lnTo>
                  <a:pt x="499719" y="4453699"/>
                </a:lnTo>
                <a:lnTo>
                  <a:pt x="497243" y="4466577"/>
                </a:lnTo>
                <a:lnTo>
                  <a:pt x="489940" y="4477905"/>
                </a:lnTo>
                <a:lnTo>
                  <a:pt x="479196" y="4485094"/>
                </a:lnTo>
                <a:lnTo>
                  <a:pt x="466699" y="4487481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90397" y="4429798"/>
                </a:lnTo>
                <a:lnTo>
                  <a:pt x="497420" y="4440910"/>
                </a:lnTo>
                <a:lnTo>
                  <a:pt x="499719" y="4453699"/>
                </a:lnTo>
                <a:lnTo>
                  <a:pt x="499719" y="4421556"/>
                </a:lnTo>
                <a:lnTo>
                  <a:pt x="499071" y="4420540"/>
                </a:ln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746" y="4499597"/>
                </a:lnTo>
                <a:lnTo>
                  <a:pt x="466725" y="4500499"/>
                </a:lnTo>
                <a:lnTo>
                  <a:pt x="475754" y="4499597"/>
                </a:lnTo>
                <a:lnTo>
                  <a:pt x="509016" y="4471263"/>
                </a:lnTo>
                <a:lnTo>
                  <a:pt x="512330" y="4453648"/>
                </a:lnTo>
                <a:close/>
              </a:path>
              <a:path w="673734" h="5759450">
                <a:moveTo>
                  <a:pt x="512330" y="1935911"/>
                </a:moveTo>
                <a:lnTo>
                  <a:pt x="509016" y="1918284"/>
                </a:lnTo>
                <a:lnTo>
                  <a:pt x="499719" y="1903818"/>
                </a:lnTo>
                <a:lnTo>
                  <a:pt x="499719" y="1935962"/>
                </a:lnTo>
                <a:lnTo>
                  <a:pt x="497243" y="1948840"/>
                </a:lnTo>
                <a:lnTo>
                  <a:pt x="489940" y="1960168"/>
                </a:lnTo>
                <a:lnTo>
                  <a:pt x="479196" y="1967357"/>
                </a:lnTo>
                <a:lnTo>
                  <a:pt x="466699" y="1969744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90397" y="1912061"/>
                </a:lnTo>
                <a:lnTo>
                  <a:pt x="497420" y="1923173"/>
                </a:lnTo>
                <a:lnTo>
                  <a:pt x="499719" y="1935962"/>
                </a:lnTo>
                <a:lnTo>
                  <a:pt x="499719" y="1903818"/>
                </a:lnTo>
                <a:lnTo>
                  <a:pt x="499071" y="1902802"/>
                </a:ln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746" y="1981860"/>
                </a:lnTo>
                <a:lnTo>
                  <a:pt x="466725" y="1982762"/>
                </a:lnTo>
                <a:lnTo>
                  <a:pt x="475754" y="1981860"/>
                </a:lnTo>
                <a:lnTo>
                  <a:pt x="509016" y="1953526"/>
                </a:lnTo>
                <a:lnTo>
                  <a:pt x="512330" y="1935911"/>
                </a:lnTo>
                <a:close/>
              </a:path>
              <a:path w="673734" h="5759450">
                <a:moveTo>
                  <a:pt x="561251" y="5153139"/>
                </a:moveTo>
                <a:lnTo>
                  <a:pt x="552259" y="5107381"/>
                </a:lnTo>
                <a:lnTo>
                  <a:pt x="548551" y="5101729"/>
                </a:lnTo>
                <a:lnTo>
                  <a:pt x="548551" y="5153139"/>
                </a:lnTo>
                <a:lnTo>
                  <a:pt x="540562" y="5193970"/>
                </a:lnTo>
                <a:lnTo>
                  <a:pt x="518782" y="5227332"/>
                </a:lnTo>
                <a:lnTo>
                  <a:pt x="486511" y="5249850"/>
                </a:lnTo>
                <a:lnTo>
                  <a:pt x="447027" y="5258105"/>
                </a:lnTo>
                <a:lnTo>
                  <a:pt x="407543" y="5249850"/>
                </a:lnTo>
                <a:lnTo>
                  <a:pt x="398475" y="5243512"/>
                </a:lnTo>
                <a:lnTo>
                  <a:pt x="375272" y="5227332"/>
                </a:lnTo>
                <a:lnTo>
                  <a:pt x="353491" y="5193970"/>
                </a:lnTo>
                <a:lnTo>
                  <a:pt x="345503" y="5153139"/>
                </a:lnTo>
                <a:lnTo>
                  <a:pt x="353491" y="5112321"/>
                </a:lnTo>
                <a:lnTo>
                  <a:pt x="375272" y="5078958"/>
                </a:lnTo>
                <a:lnTo>
                  <a:pt x="407543" y="5056441"/>
                </a:lnTo>
                <a:lnTo>
                  <a:pt x="447027" y="5048174"/>
                </a:lnTo>
                <a:lnTo>
                  <a:pt x="486511" y="5056441"/>
                </a:lnTo>
                <a:lnTo>
                  <a:pt x="518782" y="5078958"/>
                </a:lnTo>
                <a:lnTo>
                  <a:pt x="540562" y="5112321"/>
                </a:lnTo>
                <a:lnTo>
                  <a:pt x="548551" y="5153139"/>
                </a:lnTo>
                <a:lnTo>
                  <a:pt x="548551" y="5101729"/>
                </a:lnTo>
                <a:lnTo>
                  <a:pt x="527761" y="5069979"/>
                </a:lnTo>
                <a:lnTo>
                  <a:pt x="496392" y="5048174"/>
                </a:lnTo>
                <a:lnTo>
                  <a:pt x="491439" y="5044745"/>
                </a:lnTo>
                <a:lnTo>
                  <a:pt x="447027" y="5035474"/>
                </a:lnTo>
                <a:lnTo>
                  <a:pt x="402615" y="5044745"/>
                </a:lnTo>
                <a:lnTo>
                  <a:pt x="366293" y="5069979"/>
                </a:lnTo>
                <a:lnTo>
                  <a:pt x="341795" y="5107381"/>
                </a:lnTo>
                <a:lnTo>
                  <a:pt x="332803" y="5153139"/>
                </a:lnTo>
                <a:lnTo>
                  <a:pt x="334975" y="5175974"/>
                </a:lnTo>
                <a:lnTo>
                  <a:pt x="341210" y="5197322"/>
                </a:lnTo>
                <a:lnTo>
                  <a:pt x="351078" y="5216753"/>
                </a:lnTo>
                <a:lnTo>
                  <a:pt x="364159" y="5233873"/>
                </a:lnTo>
                <a:lnTo>
                  <a:pt x="321056" y="5270487"/>
                </a:lnTo>
                <a:lnTo>
                  <a:pt x="321056" y="5287137"/>
                </a:lnTo>
                <a:lnTo>
                  <a:pt x="68834" y="5589295"/>
                </a:lnTo>
                <a:lnTo>
                  <a:pt x="58089" y="5596483"/>
                </a:lnTo>
                <a:lnTo>
                  <a:pt x="45605" y="5598871"/>
                </a:lnTo>
                <a:lnTo>
                  <a:pt x="33121" y="5596471"/>
                </a:lnTo>
                <a:lnTo>
                  <a:pt x="22377" y="5589295"/>
                </a:lnTo>
                <a:lnTo>
                  <a:pt x="15074" y="5577954"/>
                </a:lnTo>
                <a:lnTo>
                  <a:pt x="12598" y="5565089"/>
                </a:lnTo>
                <a:lnTo>
                  <a:pt x="14884" y="5552300"/>
                </a:lnTo>
                <a:lnTo>
                  <a:pt x="21920" y="5541200"/>
                </a:lnTo>
                <a:lnTo>
                  <a:pt x="321056" y="5287137"/>
                </a:lnTo>
                <a:lnTo>
                  <a:pt x="321056" y="5270487"/>
                </a:lnTo>
                <a:lnTo>
                  <a:pt x="13246" y="5531942"/>
                </a:lnTo>
                <a:lnTo>
                  <a:pt x="3302" y="5547423"/>
                </a:lnTo>
                <a:lnTo>
                  <a:pt x="0" y="5565038"/>
                </a:lnTo>
                <a:lnTo>
                  <a:pt x="3302" y="5582653"/>
                </a:lnTo>
                <a:lnTo>
                  <a:pt x="36588" y="5610987"/>
                </a:lnTo>
                <a:lnTo>
                  <a:pt x="45605" y="5611888"/>
                </a:lnTo>
                <a:lnTo>
                  <a:pt x="54635" y="5610987"/>
                </a:lnTo>
                <a:lnTo>
                  <a:pt x="337578" y="5287137"/>
                </a:lnTo>
                <a:lnTo>
                  <a:pt x="374002" y="5243512"/>
                </a:lnTo>
                <a:lnTo>
                  <a:pt x="389877" y="5254955"/>
                </a:lnTo>
                <a:lnTo>
                  <a:pt x="407543" y="5263540"/>
                </a:lnTo>
                <a:lnTo>
                  <a:pt x="426694" y="5268938"/>
                </a:lnTo>
                <a:lnTo>
                  <a:pt x="447027" y="5270805"/>
                </a:lnTo>
                <a:lnTo>
                  <a:pt x="491439" y="5261546"/>
                </a:lnTo>
                <a:lnTo>
                  <a:pt x="496392" y="5258105"/>
                </a:lnTo>
                <a:lnTo>
                  <a:pt x="527761" y="5236311"/>
                </a:lnTo>
                <a:lnTo>
                  <a:pt x="552259" y="5198897"/>
                </a:lnTo>
                <a:lnTo>
                  <a:pt x="561251" y="5153139"/>
                </a:lnTo>
                <a:close/>
              </a:path>
              <a:path w="673734" h="5759450">
                <a:moveTo>
                  <a:pt x="561251" y="2635402"/>
                </a:moveTo>
                <a:lnTo>
                  <a:pt x="552259" y="2589644"/>
                </a:lnTo>
                <a:lnTo>
                  <a:pt x="548551" y="2583992"/>
                </a:lnTo>
                <a:lnTo>
                  <a:pt x="548551" y="2635402"/>
                </a:lnTo>
                <a:lnTo>
                  <a:pt x="540562" y="2676233"/>
                </a:lnTo>
                <a:lnTo>
                  <a:pt x="518782" y="2709595"/>
                </a:lnTo>
                <a:lnTo>
                  <a:pt x="486511" y="2732113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33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21"/>
                </a:lnTo>
                <a:lnTo>
                  <a:pt x="407543" y="2538704"/>
                </a:lnTo>
                <a:lnTo>
                  <a:pt x="447027" y="2530437"/>
                </a:lnTo>
                <a:lnTo>
                  <a:pt x="486511" y="2538704"/>
                </a:lnTo>
                <a:lnTo>
                  <a:pt x="518782" y="2561221"/>
                </a:lnTo>
                <a:lnTo>
                  <a:pt x="540562" y="2594584"/>
                </a:lnTo>
                <a:lnTo>
                  <a:pt x="548551" y="2635402"/>
                </a:lnTo>
                <a:lnTo>
                  <a:pt x="548551" y="2583992"/>
                </a:lnTo>
                <a:lnTo>
                  <a:pt x="527761" y="2552242"/>
                </a:lnTo>
                <a:lnTo>
                  <a:pt x="496392" y="2530437"/>
                </a:lnTo>
                <a:lnTo>
                  <a:pt x="491439" y="2527008"/>
                </a:lnTo>
                <a:lnTo>
                  <a:pt x="447027" y="2517737"/>
                </a:lnTo>
                <a:lnTo>
                  <a:pt x="402615" y="2527008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85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56" y="2752750"/>
                </a:lnTo>
                <a:lnTo>
                  <a:pt x="321056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34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56" y="2769400"/>
                </a:lnTo>
                <a:lnTo>
                  <a:pt x="321056" y="2752750"/>
                </a:lnTo>
                <a:lnTo>
                  <a:pt x="13246" y="3014205"/>
                </a:lnTo>
                <a:lnTo>
                  <a:pt x="3302" y="3029686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50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91439" y="2743809"/>
                </a:lnTo>
                <a:lnTo>
                  <a:pt x="496392" y="2740368"/>
                </a:lnTo>
                <a:lnTo>
                  <a:pt x="527761" y="2718574"/>
                </a:lnTo>
                <a:lnTo>
                  <a:pt x="552259" y="2681160"/>
                </a:lnTo>
                <a:lnTo>
                  <a:pt x="561251" y="2635402"/>
                </a:lnTo>
                <a:close/>
              </a:path>
              <a:path w="673734" h="575945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5759450">
                <a:moveTo>
                  <a:pt x="673100" y="4306163"/>
                </a:moveTo>
                <a:lnTo>
                  <a:pt x="669785" y="4288548"/>
                </a:lnTo>
                <a:lnTo>
                  <a:pt x="660501" y="4274096"/>
                </a:lnTo>
                <a:lnTo>
                  <a:pt x="660501" y="4306227"/>
                </a:lnTo>
                <a:lnTo>
                  <a:pt x="658012" y="4319092"/>
                </a:lnTo>
                <a:lnTo>
                  <a:pt x="650722" y="4330433"/>
                </a:lnTo>
                <a:lnTo>
                  <a:pt x="639953" y="4337609"/>
                </a:lnTo>
                <a:lnTo>
                  <a:pt x="627494" y="4339996"/>
                </a:lnTo>
                <a:lnTo>
                  <a:pt x="614997" y="4337609"/>
                </a:lnTo>
                <a:lnTo>
                  <a:pt x="604266" y="4330433"/>
                </a:lnTo>
                <a:lnTo>
                  <a:pt x="352044" y="4028275"/>
                </a:lnTo>
                <a:lnTo>
                  <a:pt x="651179" y="4282338"/>
                </a:lnTo>
                <a:lnTo>
                  <a:pt x="658202" y="4293438"/>
                </a:lnTo>
                <a:lnTo>
                  <a:pt x="660501" y="4306227"/>
                </a:lnTo>
                <a:lnTo>
                  <a:pt x="660501" y="4274096"/>
                </a:lnTo>
                <a:lnTo>
                  <a:pt x="659853" y="4273080"/>
                </a:ln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12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595" y="3935095"/>
                </a:lnTo>
                <a:lnTo>
                  <a:pt x="297827" y="3968470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70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595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84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594829" y="4338917"/>
                </a:lnTo>
                <a:lnTo>
                  <a:pt x="601967" y="4345013"/>
                </a:lnTo>
                <a:lnTo>
                  <a:pt x="609904" y="4349432"/>
                </a:lnTo>
                <a:lnTo>
                  <a:pt x="618515" y="4352125"/>
                </a:lnTo>
                <a:lnTo>
                  <a:pt x="627494" y="4353026"/>
                </a:lnTo>
                <a:lnTo>
                  <a:pt x="636524" y="4352112"/>
                </a:lnTo>
                <a:lnTo>
                  <a:pt x="645045" y="4349470"/>
                </a:lnTo>
                <a:lnTo>
                  <a:pt x="652881" y="4345152"/>
                </a:lnTo>
                <a:lnTo>
                  <a:pt x="658990" y="4339996"/>
                </a:lnTo>
                <a:lnTo>
                  <a:pt x="659853" y="4339272"/>
                </a:lnTo>
                <a:lnTo>
                  <a:pt x="669785" y="4323791"/>
                </a:lnTo>
                <a:lnTo>
                  <a:pt x="673100" y="4306163"/>
                </a:lnTo>
                <a:close/>
              </a:path>
              <a:path w="673734" h="5759450">
                <a:moveTo>
                  <a:pt x="673100" y="1788426"/>
                </a:moveTo>
                <a:lnTo>
                  <a:pt x="669785" y="1770811"/>
                </a:lnTo>
                <a:lnTo>
                  <a:pt x="660501" y="1756359"/>
                </a:lnTo>
                <a:lnTo>
                  <a:pt x="660501" y="1788477"/>
                </a:lnTo>
                <a:lnTo>
                  <a:pt x="658012" y="1801355"/>
                </a:lnTo>
                <a:lnTo>
                  <a:pt x="650722" y="1812696"/>
                </a:lnTo>
                <a:lnTo>
                  <a:pt x="639953" y="1819871"/>
                </a:lnTo>
                <a:lnTo>
                  <a:pt x="627494" y="1822259"/>
                </a:lnTo>
                <a:lnTo>
                  <a:pt x="614997" y="1819871"/>
                </a:lnTo>
                <a:lnTo>
                  <a:pt x="604266" y="1812696"/>
                </a:lnTo>
                <a:lnTo>
                  <a:pt x="352044" y="1510538"/>
                </a:lnTo>
                <a:lnTo>
                  <a:pt x="651179" y="1764601"/>
                </a:lnTo>
                <a:lnTo>
                  <a:pt x="658202" y="1775701"/>
                </a:lnTo>
                <a:lnTo>
                  <a:pt x="660501" y="1788477"/>
                </a:lnTo>
                <a:lnTo>
                  <a:pt x="660501" y="1756359"/>
                </a:lnTo>
                <a:lnTo>
                  <a:pt x="659853" y="1755343"/>
                </a:lnTo>
                <a:lnTo>
                  <a:pt x="371640" y="1510538"/>
                </a:lnTo>
                <a:lnTo>
                  <a:pt x="320281" y="1466913"/>
                </a:lnTo>
                <a:lnTo>
                  <a:pt x="308940" y="1457274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12" y="1399374"/>
                </a:lnTo>
                <a:lnTo>
                  <a:pt x="340296" y="1376540"/>
                </a:lnTo>
                <a:lnTo>
                  <a:pt x="331304" y="1330782"/>
                </a:lnTo>
                <a:lnTo>
                  <a:pt x="327596" y="1325130"/>
                </a:lnTo>
                <a:lnTo>
                  <a:pt x="327596" y="1376540"/>
                </a:lnTo>
                <a:lnTo>
                  <a:pt x="319595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505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40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74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595" y="1335709"/>
                </a:lnTo>
                <a:lnTo>
                  <a:pt x="327596" y="1376540"/>
                </a:lnTo>
                <a:lnTo>
                  <a:pt x="327596" y="1325130"/>
                </a:lnTo>
                <a:lnTo>
                  <a:pt x="306793" y="1293368"/>
                </a:lnTo>
                <a:lnTo>
                  <a:pt x="275437" y="1271574"/>
                </a:lnTo>
                <a:lnTo>
                  <a:pt x="270484" y="1268133"/>
                </a:lnTo>
                <a:lnTo>
                  <a:pt x="226072" y="1258874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82"/>
                </a:lnTo>
                <a:lnTo>
                  <a:pt x="111848" y="1376540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205"/>
                </a:lnTo>
                <a:lnTo>
                  <a:pt x="246392" y="1492326"/>
                </a:lnTo>
                <a:lnTo>
                  <a:pt x="265557" y="1486941"/>
                </a:lnTo>
                <a:lnTo>
                  <a:pt x="276745" y="1481505"/>
                </a:lnTo>
                <a:lnTo>
                  <a:pt x="283222" y="1478356"/>
                </a:lnTo>
                <a:lnTo>
                  <a:pt x="299097" y="1466913"/>
                </a:lnTo>
                <a:lnTo>
                  <a:pt x="594829" y="1821180"/>
                </a:lnTo>
                <a:lnTo>
                  <a:pt x="601967" y="1827276"/>
                </a:lnTo>
                <a:lnTo>
                  <a:pt x="609904" y="1831682"/>
                </a:lnTo>
                <a:lnTo>
                  <a:pt x="618515" y="1834388"/>
                </a:lnTo>
                <a:lnTo>
                  <a:pt x="627494" y="1835289"/>
                </a:lnTo>
                <a:lnTo>
                  <a:pt x="636524" y="1834375"/>
                </a:lnTo>
                <a:lnTo>
                  <a:pt x="645045" y="1831733"/>
                </a:lnTo>
                <a:lnTo>
                  <a:pt x="652881" y="1827415"/>
                </a:lnTo>
                <a:lnTo>
                  <a:pt x="658990" y="1822259"/>
                </a:lnTo>
                <a:lnTo>
                  <a:pt x="659853" y="1821535"/>
                </a:lnTo>
                <a:lnTo>
                  <a:pt x="669785" y="1806054"/>
                </a:lnTo>
                <a:lnTo>
                  <a:pt x="673100" y="1788426"/>
                </a:lnTo>
                <a:close/>
              </a:path>
              <a:path w="673734" h="5759450">
                <a:moveTo>
                  <a:pt x="673112" y="5358650"/>
                </a:moveTo>
                <a:lnTo>
                  <a:pt x="669607" y="5211369"/>
                </a:lnTo>
                <a:lnTo>
                  <a:pt x="667219" y="5208651"/>
                </a:lnTo>
                <a:lnTo>
                  <a:pt x="663194" y="5208663"/>
                </a:lnTo>
                <a:lnTo>
                  <a:pt x="659688" y="5208752"/>
                </a:lnTo>
                <a:lnTo>
                  <a:pt x="656907" y="5211661"/>
                </a:lnTo>
                <a:lnTo>
                  <a:pt x="660273" y="5353202"/>
                </a:lnTo>
                <a:lnTo>
                  <a:pt x="532904" y="5375630"/>
                </a:lnTo>
                <a:lnTo>
                  <a:pt x="532777" y="5375732"/>
                </a:lnTo>
                <a:lnTo>
                  <a:pt x="532193" y="5375884"/>
                </a:lnTo>
                <a:lnTo>
                  <a:pt x="530720" y="5376596"/>
                </a:lnTo>
                <a:lnTo>
                  <a:pt x="530301" y="5376900"/>
                </a:lnTo>
                <a:lnTo>
                  <a:pt x="530161" y="5376926"/>
                </a:lnTo>
                <a:lnTo>
                  <a:pt x="481838" y="5417972"/>
                </a:lnTo>
                <a:lnTo>
                  <a:pt x="481838" y="5434622"/>
                </a:lnTo>
                <a:lnTo>
                  <a:pt x="229603" y="5736780"/>
                </a:lnTo>
                <a:lnTo>
                  <a:pt x="218884" y="5743956"/>
                </a:lnTo>
                <a:lnTo>
                  <a:pt x="206387" y="5746343"/>
                </a:lnTo>
                <a:lnTo>
                  <a:pt x="193878" y="5743956"/>
                </a:lnTo>
                <a:lnTo>
                  <a:pt x="183159" y="5736780"/>
                </a:lnTo>
                <a:lnTo>
                  <a:pt x="175856" y="5725439"/>
                </a:lnTo>
                <a:lnTo>
                  <a:pt x="173380" y="5712574"/>
                </a:lnTo>
                <a:lnTo>
                  <a:pt x="175666" y="5699772"/>
                </a:lnTo>
                <a:lnTo>
                  <a:pt x="182702" y="5688673"/>
                </a:lnTo>
                <a:lnTo>
                  <a:pt x="481838" y="5434622"/>
                </a:lnTo>
                <a:lnTo>
                  <a:pt x="481838" y="5417972"/>
                </a:lnTo>
                <a:lnTo>
                  <a:pt x="174028" y="5679414"/>
                </a:lnTo>
                <a:lnTo>
                  <a:pt x="164084" y="5694896"/>
                </a:lnTo>
                <a:lnTo>
                  <a:pt x="160769" y="5712523"/>
                </a:lnTo>
                <a:lnTo>
                  <a:pt x="164084" y="5730138"/>
                </a:lnTo>
                <a:lnTo>
                  <a:pt x="197358" y="5758472"/>
                </a:lnTo>
                <a:lnTo>
                  <a:pt x="206375" y="5759374"/>
                </a:lnTo>
                <a:lnTo>
                  <a:pt x="215404" y="5758459"/>
                </a:lnTo>
                <a:lnTo>
                  <a:pt x="223964" y="5755779"/>
                </a:lnTo>
                <a:lnTo>
                  <a:pt x="231902" y="5751360"/>
                </a:lnTo>
                <a:lnTo>
                  <a:pt x="237782" y="5746343"/>
                </a:lnTo>
                <a:lnTo>
                  <a:pt x="239052" y="5745264"/>
                </a:lnTo>
                <a:lnTo>
                  <a:pt x="498386" y="5434622"/>
                </a:lnTo>
                <a:lnTo>
                  <a:pt x="537552" y="5387708"/>
                </a:lnTo>
                <a:lnTo>
                  <a:pt x="668121" y="5364708"/>
                </a:lnTo>
                <a:lnTo>
                  <a:pt x="668324" y="5364556"/>
                </a:lnTo>
                <a:lnTo>
                  <a:pt x="672985" y="5358892"/>
                </a:lnTo>
                <a:lnTo>
                  <a:pt x="673112" y="5358650"/>
                </a:lnTo>
                <a:close/>
              </a:path>
              <a:path w="673734" h="5759450">
                <a:moveTo>
                  <a:pt x="673112" y="2840913"/>
                </a:moveTo>
                <a:lnTo>
                  <a:pt x="669607" y="2693632"/>
                </a:lnTo>
                <a:lnTo>
                  <a:pt x="667219" y="2690914"/>
                </a:lnTo>
                <a:lnTo>
                  <a:pt x="663194" y="2690926"/>
                </a:lnTo>
                <a:lnTo>
                  <a:pt x="659688" y="2691015"/>
                </a:lnTo>
                <a:lnTo>
                  <a:pt x="656907" y="2693924"/>
                </a:lnTo>
                <a:lnTo>
                  <a:pt x="660273" y="2835465"/>
                </a:lnTo>
                <a:lnTo>
                  <a:pt x="532904" y="2857893"/>
                </a:lnTo>
                <a:lnTo>
                  <a:pt x="532777" y="2857995"/>
                </a:lnTo>
                <a:lnTo>
                  <a:pt x="532193" y="2858147"/>
                </a:lnTo>
                <a:lnTo>
                  <a:pt x="530720" y="2858859"/>
                </a:lnTo>
                <a:lnTo>
                  <a:pt x="530301" y="2859163"/>
                </a:lnTo>
                <a:lnTo>
                  <a:pt x="530161" y="2859189"/>
                </a:lnTo>
                <a:lnTo>
                  <a:pt x="481838" y="2900235"/>
                </a:lnTo>
                <a:lnTo>
                  <a:pt x="481838" y="2916885"/>
                </a:lnTo>
                <a:lnTo>
                  <a:pt x="229603" y="3219043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43"/>
                </a:lnTo>
                <a:lnTo>
                  <a:pt x="175856" y="3207702"/>
                </a:lnTo>
                <a:lnTo>
                  <a:pt x="173380" y="3194837"/>
                </a:lnTo>
                <a:lnTo>
                  <a:pt x="175666" y="3182035"/>
                </a:lnTo>
                <a:lnTo>
                  <a:pt x="182702" y="3170936"/>
                </a:lnTo>
                <a:lnTo>
                  <a:pt x="481838" y="2916885"/>
                </a:lnTo>
                <a:lnTo>
                  <a:pt x="481838" y="2900235"/>
                </a:lnTo>
                <a:lnTo>
                  <a:pt x="174028" y="3161677"/>
                </a:lnTo>
                <a:lnTo>
                  <a:pt x="164084" y="3177159"/>
                </a:lnTo>
                <a:lnTo>
                  <a:pt x="160769" y="3194786"/>
                </a:lnTo>
                <a:lnTo>
                  <a:pt x="164084" y="3212401"/>
                </a:lnTo>
                <a:lnTo>
                  <a:pt x="197358" y="3240735"/>
                </a:lnTo>
                <a:lnTo>
                  <a:pt x="206375" y="3241637"/>
                </a:lnTo>
                <a:lnTo>
                  <a:pt x="215404" y="3240722"/>
                </a:lnTo>
                <a:lnTo>
                  <a:pt x="223964" y="3238042"/>
                </a:lnTo>
                <a:lnTo>
                  <a:pt x="231902" y="3233623"/>
                </a:lnTo>
                <a:lnTo>
                  <a:pt x="237782" y="3228606"/>
                </a:lnTo>
                <a:lnTo>
                  <a:pt x="239052" y="3227527"/>
                </a:lnTo>
                <a:lnTo>
                  <a:pt x="498386" y="2916885"/>
                </a:lnTo>
                <a:lnTo>
                  <a:pt x="537552" y="2869971"/>
                </a:lnTo>
                <a:lnTo>
                  <a:pt x="668121" y="2846971"/>
                </a:lnTo>
                <a:lnTo>
                  <a:pt x="668324" y="2846819"/>
                </a:lnTo>
                <a:lnTo>
                  <a:pt x="672985" y="2841155"/>
                </a:lnTo>
                <a:lnTo>
                  <a:pt x="673112" y="2840913"/>
                </a:lnTo>
                <a:close/>
              </a:path>
              <a:path w="673734" h="575945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45549" y="1280464"/>
            <a:ext cx="1736725" cy="6116320"/>
          </a:xfrm>
          <a:custGeom>
            <a:avLst/>
            <a:gdLst/>
            <a:ahLst/>
            <a:cxnLst/>
            <a:rect l="l" t="t" r="r" b="b"/>
            <a:pathLst>
              <a:path w="1736724" h="6116320">
                <a:moveTo>
                  <a:pt x="723582" y="5998984"/>
                </a:moveTo>
                <a:lnTo>
                  <a:pt x="718820" y="5984379"/>
                </a:lnTo>
                <a:lnTo>
                  <a:pt x="710996" y="5974969"/>
                </a:lnTo>
                <a:lnTo>
                  <a:pt x="710996" y="6000623"/>
                </a:lnTo>
                <a:lnTo>
                  <a:pt x="710222" y="6011519"/>
                </a:lnTo>
                <a:lnTo>
                  <a:pt x="705205" y="6029985"/>
                </a:lnTo>
                <a:lnTo>
                  <a:pt x="700620" y="6035903"/>
                </a:lnTo>
                <a:lnTo>
                  <a:pt x="688136" y="6042965"/>
                </a:lnTo>
                <a:lnTo>
                  <a:pt x="681075" y="6043803"/>
                </a:lnTo>
                <a:lnTo>
                  <a:pt x="531926" y="6001118"/>
                </a:lnTo>
                <a:lnTo>
                  <a:pt x="493890" y="5990234"/>
                </a:lnTo>
                <a:lnTo>
                  <a:pt x="473087" y="5984291"/>
                </a:lnTo>
                <a:lnTo>
                  <a:pt x="473087" y="5997486"/>
                </a:lnTo>
                <a:lnTo>
                  <a:pt x="473087" y="6103074"/>
                </a:lnTo>
                <a:lnTo>
                  <a:pt x="282105" y="6103074"/>
                </a:lnTo>
                <a:lnTo>
                  <a:pt x="282105" y="5990234"/>
                </a:lnTo>
                <a:lnTo>
                  <a:pt x="447814" y="5990234"/>
                </a:lnTo>
                <a:lnTo>
                  <a:pt x="448233" y="5990374"/>
                </a:lnTo>
                <a:lnTo>
                  <a:pt x="473087" y="5997486"/>
                </a:lnTo>
                <a:lnTo>
                  <a:pt x="473087" y="5984291"/>
                </a:lnTo>
                <a:lnTo>
                  <a:pt x="453682" y="5978728"/>
                </a:lnTo>
                <a:lnTo>
                  <a:pt x="452640" y="5977979"/>
                </a:lnTo>
                <a:lnTo>
                  <a:pt x="451358" y="5977534"/>
                </a:lnTo>
                <a:lnTo>
                  <a:pt x="278371" y="5977534"/>
                </a:lnTo>
                <a:lnTo>
                  <a:pt x="22174" y="5722582"/>
                </a:lnTo>
                <a:lnTo>
                  <a:pt x="15036" y="5711533"/>
                </a:lnTo>
                <a:lnTo>
                  <a:pt x="12661" y="5698934"/>
                </a:lnTo>
                <a:lnTo>
                  <a:pt x="15036" y="5686349"/>
                </a:lnTo>
                <a:lnTo>
                  <a:pt x="22174" y="5675274"/>
                </a:lnTo>
                <a:lnTo>
                  <a:pt x="32715" y="5668276"/>
                </a:lnTo>
                <a:lnTo>
                  <a:pt x="44970" y="5665940"/>
                </a:lnTo>
                <a:lnTo>
                  <a:pt x="57238" y="5668276"/>
                </a:lnTo>
                <a:lnTo>
                  <a:pt x="67767" y="5675274"/>
                </a:lnTo>
                <a:lnTo>
                  <a:pt x="289750" y="5903252"/>
                </a:lnTo>
                <a:lnTo>
                  <a:pt x="291376" y="5903938"/>
                </a:lnTo>
                <a:lnTo>
                  <a:pt x="449046" y="5903938"/>
                </a:lnTo>
                <a:lnTo>
                  <a:pt x="691654" y="5977585"/>
                </a:lnTo>
                <a:lnTo>
                  <a:pt x="701128" y="5982551"/>
                </a:lnTo>
                <a:lnTo>
                  <a:pt x="707758" y="5990590"/>
                </a:lnTo>
                <a:lnTo>
                  <a:pt x="710996" y="6000623"/>
                </a:lnTo>
                <a:lnTo>
                  <a:pt x="710996" y="5974969"/>
                </a:lnTo>
                <a:lnTo>
                  <a:pt x="709079" y="5972657"/>
                </a:lnTo>
                <a:lnTo>
                  <a:pt x="695236" y="5965393"/>
                </a:lnTo>
                <a:lnTo>
                  <a:pt x="487400" y="5902312"/>
                </a:lnTo>
                <a:lnTo>
                  <a:pt x="487400" y="5898451"/>
                </a:lnTo>
                <a:lnTo>
                  <a:pt x="487400" y="5746864"/>
                </a:lnTo>
                <a:lnTo>
                  <a:pt x="704189" y="5746864"/>
                </a:lnTo>
                <a:lnTo>
                  <a:pt x="707034" y="5744019"/>
                </a:lnTo>
                <a:lnTo>
                  <a:pt x="707034" y="5736996"/>
                </a:lnTo>
                <a:lnTo>
                  <a:pt x="704189" y="5734164"/>
                </a:lnTo>
                <a:lnTo>
                  <a:pt x="487400" y="5734164"/>
                </a:lnTo>
                <a:lnTo>
                  <a:pt x="487400" y="5532869"/>
                </a:lnTo>
                <a:lnTo>
                  <a:pt x="470217" y="5491683"/>
                </a:lnTo>
                <a:lnTo>
                  <a:pt x="428802" y="5474589"/>
                </a:lnTo>
                <a:lnTo>
                  <a:pt x="312000" y="5474589"/>
                </a:lnTo>
                <a:lnTo>
                  <a:pt x="300443" y="5468099"/>
                </a:lnTo>
                <a:lnTo>
                  <a:pt x="285089" y="5459476"/>
                </a:lnTo>
                <a:lnTo>
                  <a:pt x="255358" y="5455602"/>
                </a:lnTo>
                <a:lnTo>
                  <a:pt x="226263" y="5462854"/>
                </a:lnTo>
                <a:lnTo>
                  <a:pt x="201231" y="5481091"/>
                </a:lnTo>
                <a:lnTo>
                  <a:pt x="200075" y="5482336"/>
                </a:lnTo>
                <a:lnTo>
                  <a:pt x="199478" y="5483987"/>
                </a:lnTo>
                <a:lnTo>
                  <a:pt x="199618" y="5487365"/>
                </a:lnTo>
                <a:lnTo>
                  <a:pt x="200367" y="5488952"/>
                </a:lnTo>
                <a:lnTo>
                  <a:pt x="311162" y="5589968"/>
                </a:lnTo>
                <a:lnTo>
                  <a:pt x="312699" y="5590514"/>
                </a:lnTo>
                <a:lnTo>
                  <a:pt x="315937" y="5590514"/>
                </a:lnTo>
                <a:lnTo>
                  <a:pt x="317639" y="5589816"/>
                </a:lnTo>
                <a:lnTo>
                  <a:pt x="318897" y="5588457"/>
                </a:lnTo>
                <a:lnTo>
                  <a:pt x="328383" y="5575935"/>
                </a:lnTo>
                <a:lnTo>
                  <a:pt x="328815" y="5575020"/>
                </a:lnTo>
                <a:lnTo>
                  <a:pt x="335114" y="5562003"/>
                </a:lnTo>
                <a:lnTo>
                  <a:pt x="338975" y="5547030"/>
                </a:lnTo>
                <a:lnTo>
                  <a:pt x="339839" y="5531358"/>
                </a:lnTo>
                <a:lnTo>
                  <a:pt x="338416" y="5519432"/>
                </a:lnTo>
                <a:lnTo>
                  <a:pt x="335267" y="5508015"/>
                </a:lnTo>
                <a:lnTo>
                  <a:pt x="330441" y="5497258"/>
                </a:lnTo>
                <a:lnTo>
                  <a:pt x="327113" y="5492077"/>
                </a:lnTo>
                <a:lnTo>
                  <a:pt x="327113" y="5532869"/>
                </a:lnTo>
                <a:lnTo>
                  <a:pt x="326656" y="5543524"/>
                </a:lnTo>
                <a:lnTo>
                  <a:pt x="324180" y="5554726"/>
                </a:lnTo>
                <a:lnTo>
                  <a:pt x="319811" y="5565292"/>
                </a:lnTo>
                <a:lnTo>
                  <a:pt x="313613" y="5575020"/>
                </a:lnTo>
                <a:lnTo>
                  <a:pt x="215125" y="5485219"/>
                </a:lnTo>
                <a:lnTo>
                  <a:pt x="236334" y="5472392"/>
                </a:lnTo>
                <a:lnTo>
                  <a:pt x="260172" y="5468099"/>
                </a:lnTo>
                <a:lnTo>
                  <a:pt x="284073" y="5472481"/>
                </a:lnTo>
                <a:lnTo>
                  <a:pt x="320979" y="5506618"/>
                </a:lnTo>
                <a:lnTo>
                  <a:pt x="327113" y="5532869"/>
                </a:lnTo>
                <a:lnTo>
                  <a:pt x="327113" y="5492077"/>
                </a:lnTo>
                <a:lnTo>
                  <a:pt x="324040" y="5487289"/>
                </a:lnTo>
                <a:lnTo>
                  <a:pt x="428802" y="5487289"/>
                </a:lnTo>
                <a:lnTo>
                  <a:pt x="446659" y="5490883"/>
                </a:lnTo>
                <a:lnTo>
                  <a:pt x="461238" y="5500662"/>
                </a:lnTo>
                <a:lnTo>
                  <a:pt x="471093" y="5515153"/>
                </a:lnTo>
                <a:lnTo>
                  <a:pt x="474700" y="5532869"/>
                </a:lnTo>
                <a:lnTo>
                  <a:pt x="474700" y="5898451"/>
                </a:lnTo>
                <a:lnTo>
                  <a:pt x="451218" y="5891339"/>
                </a:lnTo>
                <a:lnTo>
                  <a:pt x="450608" y="5891238"/>
                </a:lnTo>
                <a:lnTo>
                  <a:pt x="295770" y="5891238"/>
                </a:lnTo>
                <a:lnTo>
                  <a:pt x="76873" y="5666422"/>
                </a:lnTo>
                <a:lnTo>
                  <a:pt x="76136" y="5665940"/>
                </a:lnTo>
                <a:lnTo>
                  <a:pt x="62128" y="5656631"/>
                </a:lnTo>
                <a:lnTo>
                  <a:pt x="44970" y="5653354"/>
                </a:lnTo>
                <a:lnTo>
                  <a:pt x="27813" y="5656631"/>
                </a:lnTo>
                <a:lnTo>
                  <a:pt x="13068" y="5666422"/>
                </a:lnTo>
                <a:lnTo>
                  <a:pt x="3263" y="5681637"/>
                </a:lnTo>
                <a:lnTo>
                  <a:pt x="0" y="5698947"/>
                </a:lnTo>
                <a:lnTo>
                  <a:pt x="3289" y="5716282"/>
                </a:lnTo>
                <a:lnTo>
                  <a:pt x="13144" y="5731522"/>
                </a:lnTo>
                <a:lnTo>
                  <a:pt x="269405" y="5986526"/>
                </a:lnTo>
                <a:lnTo>
                  <a:pt x="269405" y="6112929"/>
                </a:lnTo>
                <a:lnTo>
                  <a:pt x="272249" y="6115774"/>
                </a:lnTo>
                <a:lnTo>
                  <a:pt x="482942" y="6115774"/>
                </a:lnTo>
                <a:lnTo>
                  <a:pt x="485787" y="6112929"/>
                </a:lnTo>
                <a:lnTo>
                  <a:pt x="485787" y="6103074"/>
                </a:lnTo>
                <a:lnTo>
                  <a:pt x="485787" y="6001118"/>
                </a:lnTo>
                <a:lnTo>
                  <a:pt x="674420" y="6055106"/>
                </a:lnTo>
                <a:lnTo>
                  <a:pt x="677976" y="6055601"/>
                </a:lnTo>
                <a:lnTo>
                  <a:pt x="688073" y="6055601"/>
                </a:lnTo>
                <a:lnTo>
                  <a:pt x="694575" y="6053899"/>
                </a:lnTo>
                <a:lnTo>
                  <a:pt x="700481" y="6050559"/>
                </a:lnTo>
                <a:lnTo>
                  <a:pt x="706996" y="6046000"/>
                </a:lnTo>
                <a:lnTo>
                  <a:pt x="709079" y="6043803"/>
                </a:lnTo>
                <a:lnTo>
                  <a:pt x="712393" y="6040310"/>
                </a:lnTo>
                <a:lnTo>
                  <a:pt x="716572" y="6033643"/>
                </a:lnTo>
                <a:lnTo>
                  <a:pt x="719416" y="6026137"/>
                </a:lnTo>
                <a:lnTo>
                  <a:pt x="722477" y="6014847"/>
                </a:lnTo>
                <a:lnTo>
                  <a:pt x="723582" y="5998984"/>
                </a:lnTo>
                <a:close/>
              </a:path>
              <a:path w="1736724" h="6116320">
                <a:moveTo>
                  <a:pt x="723582" y="3487496"/>
                </a:moveTo>
                <a:lnTo>
                  <a:pt x="718820" y="3472891"/>
                </a:lnTo>
                <a:lnTo>
                  <a:pt x="710996" y="3463480"/>
                </a:lnTo>
                <a:lnTo>
                  <a:pt x="710996" y="3489134"/>
                </a:lnTo>
                <a:lnTo>
                  <a:pt x="710222" y="3500031"/>
                </a:lnTo>
                <a:lnTo>
                  <a:pt x="705205" y="3518497"/>
                </a:lnTo>
                <a:lnTo>
                  <a:pt x="700620" y="3524415"/>
                </a:lnTo>
                <a:lnTo>
                  <a:pt x="688136" y="3531476"/>
                </a:lnTo>
                <a:lnTo>
                  <a:pt x="681075" y="3532314"/>
                </a:lnTo>
                <a:lnTo>
                  <a:pt x="531926" y="3489629"/>
                </a:lnTo>
                <a:lnTo>
                  <a:pt x="493890" y="3478746"/>
                </a:lnTo>
                <a:lnTo>
                  <a:pt x="473087" y="3472802"/>
                </a:lnTo>
                <a:lnTo>
                  <a:pt x="473087" y="3485997"/>
                </a:lnTo>
                <a:lnTo>
                  <a:pt x="473087" y="3591585"/>
                </a:lnTo>
                <a:lnTo>
                  <a:pt x="282105" y="3591585"/>
                </a:lnTo>
                <a:lnTo>
                  <a:pt x="282105" y="3478746"/>
                </a:lnTo>
                <a:lnTo>
                  <a:pt x="447814" y="3478746"/>
                </a:lnTo>
                <a:lnTo>
                  <a:pt x="448233" y="3478885"/>
                </a:lnTo>
                <a:lnTo>
                  <a:pt x="473087" y="3485997"/>
                </a:lnTo>
                <a:lnTo>
                  <a:pt x="473087" y="3472802"/>
                </a:lnTo>
                <a:lnTo>
                  <a:pt x="453682" y="3467239"/>
                </a:lnTo>
                <a:lnTo>
                  <a:pt x="452640" y="3466490"/>
                </a:lnTo>
                <a:lnTo>
                  <a:pt x="451358" y="3466046"/>
                </a:lnTo>
                <a:lnTo>
                  <a:pt x="278371" y="3466046"/>
                </a:lnTo>
                <a:lnTo>
                  <a:pt x="22174" y="3211093"/>
                </a:lnTo>
                <a:lnTo>
                  <a:pt x="15036" y="3200044"/>
                </a:lnTo>
                <a:lnTo>
                  <a:pt x="12661" y="3187446"/>
                </a:lnTo>
                <a:lnTo>
                  <a:pt x="15036" y="3174860"/>
                </a:lnTo>
                <a:lnTo>
                  <a:pt x="22174" y="3163786"/>
                </a:lnTo>
                <a:lnTo>
                  <a:pt x="32715" y="3156788"/>
                </a:lnTo>
                <a:lnTo>
                  <a:pt x="44970" y="3154451"/>
                </a:lnTo>
                <a:lnTo>
                  <a:pt x="57238" y="3156788"/>
                </a:lnTo>
                <a:lnTo>
                  <a:pt x="67767" y="3163786"/>
                </a:lnTo>
                <a:lnTo>
                  <a:pt x="289750" y="3391763"/>
                </a:lnTo>
                <a:lnTo>
                  <a:pt x="291376" y="3392449"/>
                </a:lnTo>
                <a:lnTo>
                  <a:pt x="449046" y="3392449"/>
                </a:lnTo>
                <a:lnTo>
                  <a:pt x="691654" y="3466096"/>
                </a:lnTo>
                <a:lnTo>
                  <a:pt x="701128" y="3471062"/>
                </a:lnTo>
                <a:lnTo>
                  <a:pt x="707758" y="3479101"/>
                </a:lnTo>
                <a:lnTo>
                  <a:pt x="710996" y="3489134"/>
                </a:lnTo>
                <a:lnTo>
                  <a:pt x="710996" y="3463480"/>
                </a:lnTo>
                <a:lnTo>
                  <a:pt x="709079" y="3461169"/>
                </a:lnTo>
                <a:lnTo>
                  <a:pt x="695236" y="3453904"/>
                </a:lnTo>
                <a:lnTo>
                  <a:pt x="487400" y="3390823"/>
                </a:lnTo>
                <a:lnTo>
                  <a:pt x="487400" y="3386963"/>
                </a:lnTo>
                <a:lnTo>
                  <a:pt x="487400" y="3235375"/>
                </a:lnTo>
                <a:lnTo>
                  <a:pt x="704189" y="3235375"/>
                </a:lnTo>
                <a:lnTo>
                  <a:pt x="707034" y="3232531"/>
                </a:lnTo>
                <a:lnTo>
                  <a:pt x="707034" y="3225508"/>
                </a:lnTo>
                <a:lnTo>
                  <a:pt x="704189" y="3222675"/>
                </a:lnTo>
                <a:lnTo>
                  <a:pt x="487400" y="3222675"/>
                </a:lnTo>
                <a:lnTo>
                  <a:pt x="487400" y="3021380"/>
                </a:lnTo>
                <a:lnTo>
                  <a:pt x="470217" y="2980194"/>
                </a:lnTo>
                <a:lnTo>
                  <a:pt x="428802" y="2963100"/>
                </a:lnTo>
                <a:lnTo>
                  <a:pt x="312000" y="2963100"/>
                </a:lnTo>
                <a:lnTo>
                  <a:pt x="300443" y="2956610"/>
                </a:lnTo>
                <a:lnTo>
                  <a:pt x="285089" y="2947987"/>
                </a:lnTo>
                <a:lnTo>
                  <a:pt x="255358" y="2944114"/>
                </a:lnTo>
                <a:lnTo>
                  <a:pt x="226263" y="2951365"/>
                </a:lnTo>
                <a:lnTo>
                  <a:pt x="201231" y="2969603"/>
                </a:lnTo>
                <a:lnTo>
                  <a:pt x="200075" y="2970847"/>
                </a:lnTo>
                <a:lnTo>
                  <a:pt x="199478" y="2972498"/>
                </a:lnTo>
                <a:lnTo>
                  <a:pt x="199618" y="2975876"/>
                </a:lnTo>
                <a:lnTo>
                  <a:pt x="200367" y="2977464"/>
                </a:lnTo>
                <a:lnTo>
                  <a:pt x="311162" y="3078480"/>
                </a:lnTo>
                <a:lnTo>
                  <a:pt x="312699" y="3079026"/>
                </a:lnTo>
                <a:lnTo>
                  <a:pt x="315937" y="3079026"/>
                </a:lnTo>
                <a:lnTo>
                  <a:pt x="317639" y="3078327"/>
                </a:lnTo>
                <a:lnTo>
                  <a:pt x="318897" y="3076968"/>
                </a:lnTo>
                <a:lnTo>
                  <a:pt x="328383" y="3064446"/>
                </a:lnTo>
                <a:lnTo>
                  <a:pt x="328815" y="3063532"/>
                </a:lnTo>
                <a:lnTo>
                  <a:pt x="335114" y="3050514"/>
                </a:lnTo>
                <a:lnTo>
                  <a:pt x="338975" y="3035541"/>
                </a:lnTo>
                <a:lnTo>
                  <a:pt x="339839" y="3019869"/>
                </a:lnTo>
                <a:lnTo>
                  <a:pt x="338416" y="3007944"/>
                </a:lnTo>
                <a:lnTo>
                  <a:pt x="335267" y="2996527"/>
                </a:lnTo>
                <a:lnTo>
                  <a:pt x="330441" y="2985770"/>
                </a:lnTo>
                <a:lnTo>
                  <a:pt x="327113" y="2980588"/>
                </a:lnTo>
                <a:lnTo>
                  <a:pt x="327113" y="3021380"/>
                </a:lnTo>
                <a:lnTo>
                  <a:pt x="326656" y="3032036"/>
                </a:lnTo>
                <a:lnTo>
                  <a:pt x="324180" y="3043237"/>
                </a:lnTo>
                <a:lnTo>
                  <a:pt x="319811" y="3053804"/>
                </a:lnTo>
                <a:lnTo>
                  <a:pt x="313613" y="3063532"/>
                </a:lnTo>
                <a:lnTo>
                  <a:pt x="215125" y="2973730"/>
                </a:lnTo>
                <a:lnTo>
                  <a:pt x="236334" y="2960903"/>
                </a:lnTo>
                <a:lnTo>
                  <a:pt x="260172" y="2956610"/>
                </a:lnTo>
                <a:lnTo>
                  <a:pt x="284073" y="2960992"/>
                </a:lnTo>
                <a:lnTo>
                  <a:pt x="320979" y="2995130"/>
                </a:lnTo>
                <a:lnTo>
                  <a:pt x="327113" y="3021380"/>
                </a:lnTo>
                <a:lnTo>
                  <a:pt x="327113" y="2980588"/>
                </a:lnTo>
                <a:lnTo>
                  <a:pt x="324040" y="2975800"/>
                </a:lnTo>
                <a:lnTo>
                  <a:pt x="428802" y="2975800"/>
                </a:lnTo>
                <a:lnTo>
                  <a:pt x="446659" y="2979394"/>
                </a:lnTo>
                <a:lnTo>
                  <a:pt x="461238" y="2989173"/>
                </a:lnTo>
                <a:lnTo>
                  <a:pt x="471093" y="3003664"/>
                </a:lnTo>
                <a:lnTo>
                  <a:pt x="474700" y="3021380"/>
                </a:lnTo>
                <a:lnTo>
                  <a:pt x="474700" y="3386963"/>
                </a:lnTo>
                <a:lnTo>
                  <a:pt x="451218" y="3379851"/>
                </a:lnTo>
                <a:lnTo>
                  <a:pt x="450608" y="3379749"/>
                </a:lnTo>
                <a:lnTo>
                  <a:pt x="295770" y="3379749"/>
                </a:lnTo>
                <a:lnTo>
                  <a:pt x="76873" y="3154934"/>
                </a:lnTo>
                <a:lnTo>
                  <a:pt x="76136" y="3154451"/>
                </a:lnTo>
                <a:lnTo>
                  <a:pt x="62128" y="3145142"/>
                </a:lnTo>
                <a:lnTo>
                  <a:pt x="44970" y="3141865"/>
                </a:lnTo>
                <a:lnTo>
                  <a:pt x="27813" y="3145142"/>
                </a:lnTo>
                <a:lnTo>
                  <a:pt x="13068" y="3154934"/>
                </a:lnTo>
                <a:lnTo>
                  <a:pt x="3263" y="3170148"/>
                </a:lnTo>
                <a:lnTo>
                  <a:pt x="0" y="3187458"/>
                </a:lnTo>
                <a:lnTo>
                  <a:pt x="3289" y="3204794"/>
                </a:lnTo>
                <a:lnTo>
                  <a:pt x="13144" y="3220034"/>
                </a:lnTo>
                <a:lnTo>
                  <a:pt x="269405" y="3475037"/>
                </a:lnTo>
                <a:lnTo>
                  <a:pt x="269405" y="3601440"/>
                </a:lnTo>
                <a:lnTo>
                  <a:pt x="272249" y="3604285"/>
                </a:lnTo>
                <a:lnTo>
                  <a:pt x="482942" y="3604285"/>
                </a:lnTo>
                <a:lnTo>
                  <a:pt x="485787" y="3601440"/>
                </a:lnTo>
                <a:lnTo>
                  <a:pt x="485787" y="3591585"/>
                </a:lnTo>
                <a:lnTo>
                  <a:pt x="485787" y="3489629"/>
                </a:lnTo>
                <a:lnTo>
                  <a:pt x="674420" y="3543617"/>
                </a:lnTo>
                <a:lnTo>
                  <a:pt x="677976" y="3544112"/>
                </a:lnTo>
                <a:lnTo>
                  <a:pt x="688073" y="3544112"/>
                </a:lnTo>
                <a:lnTo>
                  <a:pt x="694575" y="3542411"/>
                </a:lnTo>
                <a:lnTo>
                  <a:pt x="700481" y="3539071"/>
                </a:lnTo>
                <a:lnTo>
                  <a:pt x="706996" y="3534511"/>
                </a:lnTo>
                <a:lnTo>
                  <a:pt x="709079" y="3532314"/>
                </a:lnTo>
                <a:lnTo>
                  <a:pt x="712393" y="3528822"/>
                </a:lnTo>
                <a:lnTo>
                  <a:pt x="716572" y="3522154"/>
                </a:lnTo>
                <a:lnTo>
                  <a:pt x="719416" y="3514648"/>
                </a:lnTo>
                <a:lnTo>
                  <a:pt x="722477" y="3503358"/>
                </a:lnTo>
                <a:lnTo>
                  <a:pt x="723582" y="3487496"/>
                </a:lnTo>
                <a:close/>
              </a:path>
              <a:path w="1736724" h="6116320">
                <a:moveTo>
                  <a:pt x="723582" y="976007"/>
                </a:moveTo>
                <a:lnTo>
                  <a:pt x="718820" y="961402"/>
                </a:lnTo>
                <a:lnTo>
                  <a:pt x="710996" y="951992"/>
                </a:lnTo>
                <a:lnTo>
                  <a:pt x="710996" y="977646"/>
                </a:lnTo>
                <a:lnTo>
                  <a:pt x="710222" y="988542"/>
                </a:lnTo>
                <a:lnTo>
                  <a:pt x="705205" y="1007008"/>
                </a:lnTo>
                <a:lnTo>
                  <a:pt x="700620" y="1012926"/>
                </a:lnTo>
                <a:lnTo>
                  <a:pt x="688136" y="1019987"/>
                </a:lnTo>
                <a:lnTo>
                  <a:pt x="681075" y="1020826"/>
                </a:lnTo>
                <a:lnTo>
                  <a:pt x="531926" y="978141"/>
                </a:lnTo>
                <a:lnTo>
                  <a:pt x="493890" y="967257"/>
                </a:lnTo>
                <a:lnTo>
                  <a:pt x="473087" y="961313"/>
                </a:lnTo>
                <a:lnTo>
                  <a:pt x="473087" y="974509"/>
                </a:lnTo>
                <a:lnTo>
                  <a:pt x="473087" y="1080096"/>
                </a:lnTo>
                <a:lnTo>
                  <a:pt x="282105" y="1080096"/>
                </a:lnTo>
                <a:lnTo>
                  <a:pt x="282105" y="967257"/>
                </a:lnTo>
                <a:lnTo>
                  <a:pt x="447814" y="967257"/>
                </a:lnTo>
                <a:lnTo>
                  <a:pt x="448233" y="967397"/>
                </a:lnTo>
                <a:lnTo>
                  <a:pt x="473087" y="974509"/>
                </a:lnTo>
                <a:lnTo>
                  <a:pt x="473087" y="961313"/>
                </a:lnTo>
                <a:lnTo>
                  <a:pt x="453682" y="955751"/>
                </a:lnTo>
                <a:lnTo>
                  <a:pt x="452640" y="955001"/>
                </a:lnTo>
                <a:lnTo>
                  <a:pt x="451358" y="954557"/>
                </a:lnTo>
                <a:lnTo>
                  <a:pt x="278371" y="954557"/>
                </a:lnTo>
                <a:lnTo>
                  <a:pt x="22174" y="699604"/>
                </a:lnTo>
                <a:lnTo>
                  <a:pt x="15036" y="688555"/>
                </a:lnTo>
                <a:lnTo>
                  <a:pt x="12661" y="675957"/>
                </a:lnTo>
                <a:lnTo>
                  <a:pt x="15036" y="663371"/>
                </a:lnTo>
                <a:lnTo>
                  <a:pt x="22174" y="652297"/>
                </a:lnTo>
                <a:lnTo>
                  <a:pt x="32715" y="645299"/>
                </a:lnTo>
                <a:lnTo>
                  <a:pt x="44970" y="642962"/>
                </a:lnTo>
                <a:lnTo>
                  <a:pt x="57238" y="645299"/>
                </a:lnTo>
                <a:lnTo>
                  <a:pt x="67767" y="652297"/>
                </a:lnTo>
                <a:lnTo>
                  <a:pt x="289750" y="880275"/>
                </a:lnTo>
                <a:lnTo>
                  <a:pt x="291376" y="880960"/>
                </a:lnTo>
                <a:lnTo>
                  <a:pt x="449046" y="880960"/>
                </a:lnTo>
                <a:lnTo>
                  <a:pt x="691654" y="954608"/>
                </a:lnTo>
                <a:lnTo>
                  <a:pt x="701128" y="959573"/>
                </a:lnTo>
                <a:lnTo>
                  <a:pt x="707758" y="967613"/>
                </a:lnTo>
                <a:lnTo>
                  <a:pt x="710996" y="977646"/>
                </a:lnTo>
                <a:lnTo>
                  <a:pt x="710996" y="951992"/>
                </a:lnTo>
                <a:lnTo>
                  <a:pt x="709079" y="949680"/>
                </a:lnTo>
                <a:lnTo>
                  <a:pt x="695236" y="942416"/>
                </a:lnTo>
                <a:lnTo>
                  <a:pt x="487400" y="879335"/>
                </a:lnTo>
                <a:lnTo>
                  <a:pt x="487400" y="875474"/>
                </a:lnTo>
                <a:lnTo>
                  <a:pt x="487400" y="723887"/>
                </a:lnTo>
                <a:lnTo>
                  <a:pt x="704189" y="723887"/>
                </a:lnTo>
                <a:lnTo>
                  <a:pt x="707034" y="721042"/>
                </a:lnTo>
                <a:lnTo>
                  <a:pt x="707034" y="714019"/>
                </a:lnTo>
                <a:lnTo>
                  <a:pt x="704189" y="711187"/>
                </a:lnTo>
                <a:lnTo>
                  <a:pt x="487400" y="711187"/>
                </a:lnTo>
                <a:lnTo>
                  <a:pt x="487400" y="509892"/>
                </a:lnTo>
                <a:lnTo>
                  <a:pt x="470217" y="468706"/>
                </a:lnTo>
                <a:lnTo>
                  <a:pt x="428802" y="451612"/>
                </a:lnTo>
                <a:lnTo>
                  <a:pt x="312000" y="451612"/>
                </a:lnTo>
                <a:lnTo>
                  <a:pt x="300443" y="445122"/>
                </a:lnTo>
                <a:lnTo>
                  <a:pt x="285089" y="436499"/>
                </a:lnTo>
                <a:lnTo>
                  <a:pt x="255358" y="432625"/>
                </a:lnTo>
                <a:lnTo>
                  <a:pt x="226263" y="439877"/>
                </a:lnTo>
                <a:lnTo>
                  <a:pt x="201231" y="458114"/>
                </a:lnTo>
                <a:lnTo>
                  <a:pt x="200075" y="459359"/>
                </a:lnTo>
                <a:lnTo>
                  <a:pt x="199478" y="461010"/>
                </a:lnTo>
                <a:lnTo>
                  <a:pt x="199618" y="464388"/>
                </a:lnTo>
                <a:lnTo>
                  <a:pt x="200367" y="465975"/>
                </a:lnTo>
                <a:lnTo>
                  <a:pt x="311162" y="566991"/>
                </a:lnTo>
                <a:lnTo>
                  <a:pt x="312699" y="567537"/>
                </a:lnTo>
                <a:lnTo>
                  <a:pt x="315937" y="567537"/>
                </a:lnTo>
                <a:lnTo>
                  <a:pt x="317639" y="566839"/>
                </a:lnTo>
                <a:lnTo>
                  <a:pt x="318897" y="565480"/>
                </a:lnTo>
                <a:lnTo>
                  <a:pt x="328383" y="552958"/>
                </a:lnTo>
                <a:lnTo>
                  <a:pt x="328815" y="552043"/>
                </a:lnTo>
                <a:lnTo>
                  <a:pt x="335114" y="539026"/>
                </a:lnTo>
                <a:lnTo>
                  <a:pt x="338975" y="524052"/>
                </a:lnTo>
                <a:lnTo>
                  <a:pt x="339839" y="508381"/>
                </a:lnTo>
                <a:lnTo>
                  <a:pt x="338416" y="496455"/>
                </a:lnTo>
                <a:lnTo>
                  <a:pt x="335267" y="485038"/>
                </a:lnTo>
                <a:lnTo>
                  <a:pt x="330441" y="474281"/>
                </a:lnTo>
                <a:lnTo>
                  <a:pt x="327113" y="469099"/>
                </a:lnTo>
                <a:lnTo>
                  <a:pt x="327113" y="509892"/>
                </a:lnTo>
                <a:lnTo>
                  <a:pt x="326656" y="520547"/>
                </a:lnTo>
                <a:lnTo>
                  <a:pt x="324180" y="531749"/>
                </a:lnTo>
                <a:lnTo>
                  <a:pt x="319811" y="542315"/>
                </a:lnTo>
                <a:lnTo>
                  <a:pt x="313613" y="552043"/>
                </a:lnTo>
                <a:lnTo>
                  <a:pt x="215125" y="462241"/>
                </a:lnTo>
                <a:lnTo>
                  <a:pt x="236334" y="449414"/>
                </a:lnTo>
                <a:lnTo>
                  <a:pt x="260172" y="445122"/>
                </a:lnTo>
                <a:lnTo>
                  <a:pt x="284073" y="449503"/>
                </a:lnTo>
                <a:lnTo>
                  <a:pt x="320979" y="483641"/>
                </a:lnTo>
                <a:lnTo>
                  <a:pt x="327113" y="509892"/>
                </a:lnTo>
                <a:lnTo>
                  <a:pt x="327113" y="469099"/>
                </a:lnTo>
                <a:lnTo>
                  <a:pt x="324040" y="464312"/>
                </a:lnTo>
                <a:lnTo>
                  <a:pt x="428802" y="464312"/>
                </a:lnTo>
                <a:lnTo>
                  <a:pt x="446659" y="467906"/>
                </a:lnTo>
                <a:lnTo>
                  <a:pt x="461238" y="477685"/>
                </a:lnTo>
                <a:lnTo>
                  <a:pt x="471093" y="492175"/>
                </a:lnTo>
                <a:lnTo>
                  <a:pt x="474700" y="509892"/>
                </a:lnTo>
                <a:lnTo>
                  <a:pt x="474700" y="875474"/>
                </a:lnTo>
                <a:lnTo>
                  <a:pt x="451218" y="868362"/>
                </a:lnTo>
                <a:lnTo>
                  <a:pt x="450608" y="868260"/>
                </a:lnTo>
                <a:lnTo>
                  <a:pt x="295770" y="868260"/>
                </a:lnTo>
                <a:lnTo>
                  <a:pt x="76873" y="643445"/>
                </a:lnTo>
                <a:lnTo>
                  <a:pt x="76136" y="642962"/>
                </a:lnTo>
                <a:lnTo>
                  <a:pt x="62128" y="633653"/>
                </a:lnTo>
                <a:lnTo>
                  <a:pt x="44970" y="630377"/>
                </a:lnTo>
                <a:lnTo>
                  <a:pt x="27813" y="633653"/>
                </a:lnTo>
                <a:lnTo>
                  <a:pt x="13068" y="643445"/>
                </a:lnTo>
                <a:lnTo>
                  <a:pt x="3263" y="658660"/>
                </a:lnTo>
                <a:lnTo>
                  <a:pt x="0" y="675970"/>
                </a:lnTo>
                <a:lnTo>
                  <a:pt x="3289" y="693305"/>
                </a:lnTo>
                <a:lnTo>
                  <a:pt x="13144" y="708545"/>
                </a:lnTo>
                <a:lnTo>
                  <a:pt x="269405" y="963549"/>
                </a:lnTo>
                <a:lnTo>
                  <a:pt x="269405" y="1089952"/>
                </a:lnTo>
                <a:lnTo>
                  <a:pt x="272249" y="1092796"/>
                </a:lnTo>
                <a:lnTo>
                  <a:pt x="482942" y="1092796"/>
                </a:lnTo>
                <a:lnTo>
                  <a:pt x="485787" y="1089952"/>
                </a:lnTo>
                <a:lnTo>
                  <a:pt x="485787" y="1080096"/>
                </a:lnTo>
                <a:lnTo>
                  <a:pt x="485787" y="978141"/>
                </a:lnTo>
                <a:lnTo>
                  <a:pt x="674420" y="1032129"/>
                </a:lnTo>
                <a:lnTo>
                  <a:pt x="677976" y="1032624"/>
                </a:lnTo>
                <a:lnTo>
                  <a:pt x="688073" y="1032624"/>
                </a:lnTo>
                <a:lnTo>
                  <a:pt x="694575" y="1030922"/>
                </a:lnTo>
                <a:lnTo>
                  <a:pt x="700481" y="1027582"/>
                </a:lnTo>
                <a:lnTo>
                  <a:pt x="706996" y="1023023"/>
                </a:lnTo>
                <a:lnTo>
                  <a:pt x="709079" y="1020826"/>
                </a:lnTo>
                <a:lnTo>
                  <a:pt x="712393" y="1017333"/>
                </a:lnTo>
                <a:lnTo>
                  <a:pt x="716572" y="1010666"/>
                </a:lnTo>
                <a:lnTo>
                  <a:pt x="719416" y="1003160"/>
                </a:lnTo>
                <a:lnTo>
                  <a:pt x="722477" y="991870"/>
                </a:lnTo>
                <a:lnTo>
                  <a:pt x="723582" y="976007"/>
                </a:lnTo>
                <a:close/>
              </a:path>
              <a:path w="1736724" h="6116320">
                <a:moveTo>
                  <a:pt x="723912" y="4443196"/>
                </a:moveTo>
                <a:lnTo>
                  <a:pt x="720648" y="4425886"/>
                </a:lnTo>
                <a:lnTo>
                  <a:pt x="711250" y="4411319"/>
                </a:lnTo>
                <a:lnTo>
                  <a:pt x="711250" y="4443209"/>
                </a:lnTo>
                <a:lnTo>
                  <a:pt x="708875" y="4455795"/>
                </a:lnTo>
                <a:lnTo>
                  <a:pt x="701738" y="4466844"/>
                </a:lnTo>
                <a:lnTo>
                  <a:pt x="445541" y="4721796"/>
                </a:lnTo>
                <a:lnTo>
                  <a:pt x="441807" y="4721796"/>
                </a:lnTo>
                <a:lnTo>
                  <a:pt x="441807" y="4734496"/>
                </a:lnTo>
                <a:lnTo>
                  <a:pt x="441807" y="4847336"/>
                </a:lnTo>
                <a:lnTo>
                  <a:pt x="250825" y="4847336"/>
                </a:lnTo>
                <a:lnTo>
                  <a:pt x="250825" y="4745380"/>
                </a:lnTo>
                <a:lnTo>
                  <a:pt x="250825" y="4741748"/>
                </a:lnTo>
                <a:lnTo>
                  <a:pt x="275678" y="4734636"/>
                </a:lnTo>
                <a:lnTo>
                  <a:pt x="276098" y="4734496"/>
                </a:lnTo>
                <a:lnTo>
                  <a:pt x="441807" y="4734496"/>
                </a:lnTo>
                <a:lnTo>
                  <a:pt x="441807" y="4721796"/>
                </a:lnTo>
                <a:lnTo>
                  <a:pt x="272554" y="4721796"/>
                </a:lnTo>
                <a:lnTo>
                  <a:pt x="271272" y="4722241"/>
                </a:lnTo>
                <a:lnTo>
                  <a:pt x="270230" y="4722990"/>
                </a:lnTo>
                <a:lnTo>
                  <a:pt x="42837" y="4788065"/>
                </a:lnTo>
                <a:lnTo>
                  <a:pt x="13690" y="4755781"/>
                </a:lnTo>
                <a:lnTo>
                  <a:pt x="12915" y="4744872"/>
                </a:lnTo>
                <a:lnTo>
                  <a:pt x="16154" y="4734852"/>
                </a:lnTo>
                <a:lnTo>
                  <a:pt x="22783" y="4726800"/>
                </a:lnTo>
                <a:lnTo>
                  <a:pt x="32219" y="4721847"/>
                </a:lnTo>
                <a:lnTo>
                  <a:pt x="274866" y="4648200"/>
                </a:lnTo>
                <a:lnTo>
                  <a:pt x="432536" y="4648200"/>
                </a:lnTo>
                <a:lnTo>
                  <a:pt x="434162" y="4647514"/>
                </a:lnTo>
                <a:lnTo>
                  <a:pt x="438835" y="4642713"/>
                </a:lnTo>
                <a:lnTo>
                  <a:pt x="656145" y="4419536"/>
                </a:lnTo>
                <a:lnTo>
                  <a:pt x="666686" y="4412526"/>
                </a:lnTo>
                <a:lnTo>
                  <a:pt x="678942" y="4410189"/>
                </a:lnTo>
                <a:lnTo>
                  <a:pt x="691210" y="4412526"/>
                </a:lnTo>
                <a:lnTo>
                  <a:pt x="701738" y="4419536"/>
                </a:lnTo>
                <a:lnTo>
                  <a:pt x="708875" y="4430598"/>
                </a:lnTo>
                <a:lnTo>
                  <a:pt x="711250" y="4443209"/>
                </a:lnTo>
                <a:lnTo>
                  <a:pt x="711250" y="4411319"/>
                </a:lnTo>
                <a:lnTo>
                  <a:pt x="710844" y="4410684"/>
                </a:lnTo>
                <a:lnTo>
                  <a:pt x="710107" y="4410189"/>
                </a:lnTo>
                <a:lnTo>
                  <a:pt x="696099" y="4400880"/>
                </a:lnTo>
                <a:lnTo>
                  <a:pt x="678942" y="4397616"/>
                </a:lnTo>
                <a:lnTo>
                  <a:pt x="661784" y="4400880"/>
                </a:lnTo>
                <a:lnTo>
                  <a:pt x="647039" y="4410684"/>
                </a:lnTo>
                <a:lnTo>
                  <a:pt x="428142" y="4635500"/>
                </a:lnTo>
                <a:lnTo>
                  <a:pt x="273304" y="4635500"/>
                </a:lnTo>
                <a:lnTo>
                  <a:pt x="272694" y="4635601"/>
                </a:lnTo>
                <a:lnTo>
                  <a:pt x="249212" y="4642713"/>
                </a:lnTo>
                <a:lnTo>
                  <a:pt x="249212" y="4277131"/>
                </a:lnTo>
                <a:lnTo>
                  <a:pt x="252831" y="4259402"/>
                </a:lnTo>
                <a:lnTo>
                  <a:pt x="262674" y="4244911"/>
                </a:lnTo>
                <a:lnTo>
                  <a:pt x="277266" y="4235132"/>
                </a:lnTo>
                <a:lnTo>
                  <a:pt x="295109" y="4231551"/>
                </a:lnTo>
                <a:lnTo>
                  <a:pt x="399872" y="4231551"/>
                </a:lnTo>
                <a:lnTo>
                  <a:pt x="393471" y="4241508"/>
                </a:lnTo>
                <a:lnTo>
                  <a:pt x="388645" y="4252277"/>
                </a:lnTo>
                <a:lnTo>
                  <a:pt x="385495" y="4263695"/>
                </a:lnTo>
                <a:lnTo>
                  <a:pt x="384073" y="4275620"/>
                </a:lnTo>
                <a:lnTo>
                  <a:pt x="384937" y="4291292"/>
                </a:lnTo>
                <a:lnTo>
                  <a:pt x="405015" y="4332719"/>
                </a:lnTo>
                <a:lnTo>
                  <a:pt x="407974" y="4334776"/>
                </a:lnTo>
                <a:lnTo>
                  <a:pt x="411213" y="4334776"/>
                </a:lnTo>
                <a:lnTo>
                  <a:pt x="523544" y="4233215"/>
                </a:lnTo>
                <a:lnTo>
                  <a:pt x="524433" y="4228249"/>
                </a:lnTo>
                <a:lnTo>
                  <a:pt x="523836" y="4226598"/>
                </a:lnTo>
                <a:lnTo>
                  <a:pt x="522681" y="4225353"/>
                </a:lnTo>
                <a:lnTo>
                  <a:pt x="508787" y="4215231"/>
                </a:lnTo>
                <a:lnTo>
                  <a:pt x="508787" y="4229481"/>
                </a:lnTo>
                <a:lnTo>
                  <a:pt x="410298" y="4319282"/>
                </a:lnTo>
                <a:lnTo>
                  <a:pt x="404101" y="4309542"/>
                </a:lnTo>
                <a:lnTo>
                  <a:pt x="399732" y="4298975"/>
                </a:lnTo>
                <a:lnTo>
                  <a:pt x="397256" y="4287786"/>
                </a:lnTo>
                <a:lnTo>
                  <a:pt x="396798" y="4277131"/>
                </a:lnTo>
                <a:lnTo>
                  <a:pt x="396836" y="4275620"/>
                </a:lnTo>
                <a:lnTo>
                  <a:pt x="398614" y="4263123"/>
                </a:lnTo>
                <a:lnTo>
                  <a:pt x="402945" y="4250880"/>
                </a:lnTo>
                <a:lnTo>
                  <a:pt x="409600" y="4239704"/>
                </a:lnTo>
                <a:lnTo>
                  <a:pt x="416966" y="4231551"/>
                </a:lnTo>
                <a:lnTo>
                  <a:pt x="418452" y="4229900"/>
                </a:lnTo>
                <a:lnTo>
                  <a:pt x="439851" y="4216743"/>
                </a:lnTo>
                <a:lnTo>
                  <a:pt x="463740" y="4212361"/>
                </a:lnTo>
                <a:lnTo>
                  <a:pt x="487578" y="4216641"/>
                </a:lnTo>
                <a:lnTo>
                  <a:pt x="508787" y="4229481"/>
                </a:lnTo>
                <a:lnTo>
                  <a:pt x="508787" y="4215231"/>
                </a:lnTo>
                <a:lnTo>
                  <a:pt x="504850" y="4212361"/>
                </a:lnTo>
                <a:lnTo>
                  <a:pt x="497649" y="4207103"/>
                </a:lnTo>
                <a:lnTo>
                  <a:pt x="468553" y="4199852"/>
                </a:lnTo>
                <a:lnTo>
                  <a:pt x="438823" y="4203725"/>
                </a:lnTo>
                <a:lnTo>
                  <a:pt x="411911" y="4218851"/>
                </a:lnTo>
                <a:lnTo>
                  <a:pt x="295109" y="4218851"/>
                </a:lnTo>
                <a:lnTo>
                  <a:pt x="272326" y="4223436"/>
                </a:lnTo>
                <a:lnTo>
                  <a:pt x="253695" y="4235945"/>
                </a:lnTo>
                <a:lnTo>
                  <a:pt x="241122" y="4254474"/>
                </a:lnTo>
                <a:lnTo>
                  <a:pt x="236512" y="4277131"/>
                </a:lnTo>
                <a:lnTo>
                  <a:pt x="236512" y="4478426"/>
                </a:lnTo>
                <a:lnTo>
                  <a:pt x="19723" y="4478426"/>
                </a:lnTo>
                <a:lnTo>
                  <a:pt x="16878" y="4481258"/>
                </a:lnTo>
                <a:lnTo>
                  <a:pt x="16878" y="4488281"/>
                </a:lnTo>
                <a:lnTo>
                  <a:pt x="19723" y="4491126"/>
                </a:lnTo>
                <a:lnTo>
                  <a:pt x="236512" y="4491126"/>
                </a:lnTo>
                <a:lnTo>
                  <a:pt x="236512" y="4646574"/>
                </a:lnTo>
                <a:lnTo>
                  <a:pt x="28676" y="4709655"/>
                </a:lnTo>
                <a:lnTo>
                  <a:pt x="14833" y="4716907"/>
                </a:lnTo>
                <a:lnTo>
                  <a:pt x="5092" y="4728642"/>
                </a:lnTo>
                <a:lnTo>
                  <a:pt x="330" y="4743234"/>
                </a:lnTo>
                <a:lnTo>
                  <a:pt x="1435" y="4759109"/>
                </a:lnTo>
                <a:lnTo>
                  <a:pt x="23431" y="4794821"/>
                </a:lnTo>
                <a:lnTo>
                  <a:pt x="35839" y="4799863"/>
                </a:lnTo>
                <a:lnTo>
                  <a:pt x="45935" y="4799863"/>
                </a:lnTo>
                <a:lnTo>
                  <a:pt x="49491" y="4799368"/>
                </a:lnTo>
                <a:lnTo>
                  <a:pt x="88988" y="4788065"/>
                </a:lnTo>
                <a:lnTo>
                  <a:pt x="238125" y="4745380"/>
                </a:lnTo>
                <a:lnTo>
                  <a:pt x="238125" y="4857191"/>
                </a:lnTo>
                <a:lnTo>
                  <a:pt x="240969" y="4860036"/>
                </a:lnTo>
                <a:lnTo>
                  <a:pt x="451662" y="4860036"/>
                </a:lnTo>
                <a:lnTo>
                  <a:pt x="454507" y="4857191"/>
                </a:lnTo>
                <a:lnTo>
                  <a:pt x="454507" y="4847336"/>
                </a:lnTo>
                <a:lnTo>
                  <a:pt x="454507" y="4734496"/>
                </a:lnTo>
                <a:lnTo>
                  <a:pt x="454507" y="4730788"/>
                </a:lnTo>
                <a:lnTo>
                  <a:pt x="710768" y="4475785"/>
                </a:lnTo>
                <a:lnTo>
                  <a:pt x="720623" y="4460532"/>
                </a:lnTo>
                <a:lnTo>
                  <a:pt x="723912" y="4443196"/>
                </a:lnTo>
                <a:close/>
              </a:path>
              <a:path w="1736724" h="6116320">
                <a:moveTo>
                  <a:pt x="723912" y="1931708"/>
                </a:moveTo>
                <a:lnTo>
                  <a:pt x="720648" y="1914398"/>
                </a:lnTo>
                <a:lnTo>
                  <a:pt x="711250" y="1899831"/>
                </a:lnTo>
                <a:lnTo>
                  <a:pt x="711250" y="1931720"/>
                </a:lnTo>
                <a:lnTo>
                  <a:pt x="708875" y="1944306"/>
                </a:lnTo>
                <a:lnTo>
                  <a:pt x="701738" y="1955355"/>
                </a:lnTo>
                <a:lnTo>
                  <a:pt x="445541" y="2210308"/>
                </a:lnTo>
                <a:lnTo>
                  <a:pt x="441807" y="2210308"/>
                </a:lnTo>
                <a:lnTo>
                  <a:pt x="441807" y="2223008"/>
                </a:lnTo>
                <a:lnTo>
                  <a:pt x="441807" y="2335847"/>
                </a:lnTo>
                <a:lnTo>
                  <a:pt x="250825" y="2335847"/>
                </a:lnTo>
                <a:lnTo>
                  <a:pt x="250825" y="2233892"/>
                </a:lnTo>
                <a:lnTo>
                  <a:pt x="250825" y="2230259"/>
                </a:lnTo>
                <a:lnTo>
                  <a:pt x="275678" y="2223147"/>
                </a:lnTo>
                <a:lnTo>
                  <a:pt x="276098" y="2223008"/>
                </a:lnTo>
                <a:lnTo>
                  <a:pt x="441807" y="2223008"/>
                </a:lnTo>
                <a:lnTo>
                  <a:pt x="441807" y="2210308"/>
                </a:lnTo>
                <a:lnTo>
                  <a:pt x="272554" y="2210308"/>
                </a:lnTo>
                <a:lnTo>
                  <a:pt x="271272" y="2210752"/>
                </a:lnTo>
                <a:lnTo>
                  <a:pt x="270230" y="2211501"/>
                </a:lnTo>
                <a:lnTo>
                  <a:pt x="42837" y="2276576"/>
                </a:lnTo>
                <a:lnTo>
                  <a:pt x="13690" y="2244293"/>
                </a:lnTo>
                <a:lnTo>
                  <a:pt x="12915" y="2233384"/>
                </a:lnTo>
                <a:lnTo>
                  <a:pt x="16154" y="2223363"/>
                </a:lnTo>
                <a:lnTo>
                  <a:pt x="22783" y="2215311"/>
                </a:lnTo>
                <a:lnTo>
                  <a:pt x="32219" y="2210358"/>
                </a:lnTo>
                <a:lnTo>
                  <a:pt x="274866" y="2136711"/>
                </a:lnTo>
                <a:lnTo>
                  <a:pt x="432536" y="2136711"/>
                </a:lnTo>
                <a:lnTo>
                  <a:pt x="434162" y="2136025"/>
                </a:lnTo>
                <a:lnTo>
                  <a:pt x="438835" y="2131225"/>
                </a:lnTo>
                <a:lnTo>
                  <a:pt x="656145" y="1908048"/>
                </a:lnTo>
                <a:lnTo>
                  <a:pt x="666686" y="1901037"/>
                </a:lnTo>
                <a:lnTo>
                  <a:pt x="678942" y="1898700"/>
                </a:lnTo>
                <a:lnTo>
                  <a:pt x="691210" y="1901037"/>
                </a:lnTo>
                <a:lnTo>
                  <a:pt x="701738" y="1908048"/>
                </a:lnTo>
                <a:lnTo>
                  <a:pt x="708875" y="1919109"/>
                </a:lnTo>
                <a:lnTo>
                  <a:pt x="711250" y="1931720"/>
                </a:lnTo>
                <a:lnTo>
                  <a:pt x="711250" y="1899831"/>
                </a:lnTo>
                <a:lnTo>
                  <a:pt x="710844" y="1899196"/>
                </a:lnTo>
                <a:lnTo>
                  <a:pt x="710107" y="1898700"/>
                </a:lnTo>
                <a:lnTo>
                  <a:pt x="696099" y="1889391"/>
                </a:lnTo>
                <a:lnTo>
                  <a:pt x="678942" y="1886127"/>
                </a:lnTo>
                <a:lnTo>
                  <a:pt x="661784" y="1889391"/>
                </a:lnTo>
                <a:lnTo>
                  <a:pt x="647039" y="1899196"/>
                </a:lnTo>
                <a:lnTo>
                  <a:pt x="428142" y="2124011"/>
                </a:lnTo>
                <a:lnTo>
                  <a:pt x="273304" y="2124011"/>
                </a:lnTo>
                <a:lnTo>
                  <a:pt x="272694" y="2124113"/>
                </a:lnTo>
                <a:lnTo>
                  <a:pt x="249212" y="2131225"/>
                </a:lnTo>
                <a:lnTo>
                  <a:pt x="249212" y="1765642"/>
                </a:lnTo>
                <a:lnTo>
                  <a:pt x="252831" y="1747913"/>
                </a:lnTo>
                <a:lnTo>
                  <a:pt x="262674" y="1733423"/>
                </a:lnTo>
                <a:lnTo>
                  <a:pt x="277266" y="1723644"/>
                </a:lnTo>
                <a:lnTo>
                  <a:pt x="295109" y="1720062"/>
                </a:lnTo>
                <a:lnTo>
                  <a:pt x="399872" y="1720062"/>
                </a:lnTo>
                <a:lnTo>
                  <a:pt x="393471" y="1730019"/>
                </a:lnTo>
                <a:lnTo>
                  <a:pt x="388645" y="1740789"/>
                </a:lnTo>
                <a:lnTo>
                  <a:pt x="385495" y="1752206"/>
                </a:lnTo>
                <a:lnTo>
                  <a:pt x="384073" y="1764131"/>
                </a:lnTo>
                <a:lnTo>
                  <a:pt x="384937" y="1779803"/>
                </a:lnTo>
                <a:lnTo>
                  <a:pt x="405015" y="1821230"/>
                </a:lnTo>
                <a:lnTo>
                  <a:pt x="407974" y="1823288"/>
                </a:lnTo>
                <a:lnTo>
                  <a:pt x="411213" y="1823288"/>
                </a:lnTo>
                <a:lnTo>
                  <a:pt x="523544" y="1721726"/>
                </a:lnTo>
                <a:lnTo>
                  <a:pt x="524433" y="1716760"/>
                </a:lnTo>
                <a:lnTo>
                  <a:pt x="523836" y="1715109"/>
                </a:lnTo>
                <a:lnTo>
                  <a:pt x="522681" y="1713865"/>
                </a:lnTo>
                <a:lnTo>
                  <a:pt x="508787" y="1703743"/>
                </a:lnTo>
                <a:lnTo>
                  <a:pt x="508787" y="1717992"/>
                </a:lnTo>
                <a:lnTo>
                  <a:pt x="410298" y="1807794"/>
                </a:lnTo>
                <a:lnTo>
                  <a:pt x="404101" y="1798053"/>
                </a:lnTo>
                <a:lnTo>
                  <a:pt x="399732" y="1787486"/>
                </a:lnTo>
                <a:lnTo>
                  <a:pt x="397256" y="1776298"/>
                </a:lnTo>
                <a:lnTo>
                  <a:pt x="396798" y="1765642"/>
                </a:lnTo>
                <a:lnTo>
                  <a:pt x="396836" y="1764131"/>
                </a:lnTo>
                <a:lnTo>
                  <a:pt x="398614" y="1751634"/>
                </a:lnTo>
                <a:lnTo>
                  <a:pt x="402945" y="1739392"/>
                </a:lnTo>
                <a:lnTo>
                  <a:pt x="409600" y="1728216"/>
                </a:lnTo>
                <a:lnTo>
                  <a:pt x="416966" y="1720062"/>
                </a:lnTo>
                <a:lnTo>
                  <a:pt x="418452" y="1718411"/>
                </a:lnTo>
                <a:lnTo>
                  <a:pt x="439851" y="1705254"/>
                </a:lnTo>
                <a:lnTo>
                  <a:pt x="463740" y="1700872"/>
                </a:lnTo>
                <a:lnTo>
                  <a:pt x="487578" y="1705152"/>
                </a:lnTo>
                <a:lnTo>
                  <a:pt x="508787" y="1717992"/>
                </a:lnTo>
                <a:lnTo>
                  <a:pt x="508787" y="1703743"/>
                </a:lnTo>
                <a:lnTo>
                  <a:pt x="504850" y="1700872"/>
                </a:lnTo>
                <a:lnTo>
                  <a:pt x="497649" y="1695615"/>
                </a:lnTo>
                <a:lnTo>
                  <a:pt x="468553" y="1688363"/>
                </a:lnTo>
                <a:lnTo>
                  <a:pt x="438823" y="1692236"/>
                </a:lnTo>
                <a:lnTo>
                  <a:pt x="411911" y="1707362"/>
                </a:lnTo>
                <a:lnTo>
                  <a:pt x="295109" y="1707362"/>
                </a:lnTo>
                <a:lnTo>
                  <a:pt x="272326" y="1711947"/>
                </a:lnTo>
                <a:lnTo>
                  <a:pt x="253695" y="1724456"/>
                </a:lnTo>
                <a:lnTo>
                  <a:pt x="241122" y="1742986"/>
                </a:lnTo>
                <a:lnTo>
                  <a:pt x="236512" y="1765642"/>
                </a:lnTo>
                <a:lnTo>
                  <a:pt x="236512" y="1966937"/>
                </a:lnTo>
                <a:lnTo>
                  <a:pt x="19723" y="1966937"/>
                </a:lnTo>
                <a:lnTo>
                  <a:pt x="16878" y="1969770"/>
                </a:lnTo>
                <a:lnTo>
                  <a:pt x="16878" y="1976793"/>
                </a:lnTo>
                <a:lnTo>
                  <a:pt x="19723" y="1979637"/>
                </a:lnTo>
                <a:lnTo>
                  <a:pt x="236512" y="1979637"/>
                </a:lnTo>
                <a:lnTo>
                  <a:pt x="236512" y="2135086"/>
                </a:lnTo>
                <a:lnTo>
                  <a:pt x="28676" y="2198166"/>
                </a:lnTo>
                <a:lnTo>
                  <a:pt x="14833" y="2205418"/>
                </a:lnTo>
                <a:lnTo>
                  <a:pt x="5092" y="2217153"/>
                </a:lnTo>
                <a:lnTo>
                  <a:pt x="330" y="2231745"/>
                </a:lnTo>
                <a:lnTo>
                  <a:pt x="1435" y="2247620"/>
                </a:lnTo>
                <a:lnTo>
                  <a:pt x="23431" y="2283333"/>
                </a:lnTo>
                <a:lnTo>
                  <a:pt x="35839" y="2288375"/>
                </a:lnTo>
                <a:lnTo>
                  <a:pt x="45935" y="2288375"/>
                </a:lnTo>
                <a:lnTo>
                  <a:pt x="49491" y="2287879"/>
                </a:lnTo>
                <a:lnTo>
                  <a:pt x="88988" y="2276576"/>
                </a:lnTo>
                <a:lnTo>
                  <a:pt x="238125" y="2233892"/>
                </a:lnTo>
                <a:lnTo>
                  <a:pt x="238125" y="2345702"/>
                </a:lnTo>
                <a:lnTo>
                  <a:pt x="240969" y="2348547"/>
                </a:lnTo>
                <a:lnTo>
                  <a:pt x="451662" y="2348547"/>
                </a:lnTo>
                <a:lnTo>
                  <a:pt x="454507" y="2345702"/>
                </a:lnTo>
                <a:lnTo>
                  <a:pt x="454507" y="2335847"/>
                </a:lnTo>
                <a:lnTo>
                  <a:pt x="454507" y="2223008"/>
                </a:lnTo>
                <a:lnTo>
                  <a:pt x="454507" y="2219299"/>
                </a:lnTo>
                <a:lnTo>
                  <a:pt x="710768" y="1964296"/>
                </a:lnTo>
                <a:lnTo>
                  <a:pt x="720623" y="1949043"/>
                </a:lnTo>
                <a:lnTo>
                  <a:pt x="723912" y="1931708"/>
                </a:lnTo>
                <a:close/>
              </a:path>
              <a:path w="1736724" h="6116320">
                <a:moveTo>
                  <a:pt x="1575447" y="4453648"/>
                </a:moveTo>
                <a:lnTo>
                  <a:pt x="1572133" y="4436034"/>
                </a:lnTo>
                <a:lnTo>
                  <a:pt x="1562836" y="4421568"/>
                </a:lnTo>
                <a:lnTo>
                  <a:pt x="1562836" y="4453712"/>
                </a:lnTo>
                <a:lnTo>
                  <a:pt x="1560347" y="4466577"/>
                </a:lnTo>
                <a:lnTo>
                  <a:pt x="1553057" y="4477918"/>
                </a:lnTo>
                <a:lnTo>
                  <a:pt x="1542313" y="4485094"/>
                </a:lnTo>
                <a:lnTo>
                  <a:pt x="1529816" y="4487481"/>
                </a:lnTo>
                <a:lnTo>
                  <a:pt x="1517332" y="4485081"/>
                </a:lnTo>
                <a:lnTo>
                  <a:pt x="1506613" y="4477918"/>
                </a:lnTo>
                <a:lnTo>
                  <a:pt x="1254379" y="4175760"/>
                </a:lnTo>
                <a:lnTo>
                  <a:pt x="1553514" y="4429811"/>
                </a:lnTo>
                <a:lnTo>
                  <a:pt x="1560537" y="4440910"/>
                </a:lnTo>
                <a:lnTo>
                  <a:pt x="1562836" y="4453712"/>
                </a:lnTo>
                <a:lnTo>
                  <a:pt x="1562836" y="4421568"/>
                </a:lnTo>
                <a:lnTo>
                  <a:pt x="1562188" y="4420552"/>
                </a:lnTo>
                <a:lnTo>
                  <a:pt x="1273975" y="4175760"/>
                </a:lnTo>
                <a:lnTo>
                  <a:pt x="1206055" y="4118064"/>
                </a:lnTo>
                <a:lnTo>
                  <a:pt x="1205915" y="4118038"/>
                </a:lnTo>
                <a:lnTo>
                  <a:pt x="1205509" y="4117733"/>
                </a:lnTo>
                <a:lnTo>
                  <a:pt x="1204023" y="4117022"/>
                </a:lnTo>
                <a:lnTo>
                  <a:pt x="1203439" y="4116870"/>
                </a:lnTo>
                <a:lnTo>
                  <a:pt x="1203312" y="4116768"/>
                </a:lnTo>
                <a:lnTo>
                  <a:pt x="1075944" y="4094340"/>
                </a:lnTo>
                <a:lnTo>
                  <a:pt x="1079309" y="3952798"/>
                </a:lnTo>
                <a:lnTo>
                  <a:pt x="1076528" y="3949890"/>
                </a:lnTo>
                <a:lnTo>
                  <a:pt x="1073023" y="3949801"/>
                </a:lnTo>
                <a:lnTo>
                  <a:pt x="1068997" y="3949789"/>
                </a:lnTo>
                <a:lnTo>
                  <a:pt x="1066609" y="3952506"/>
                </a:lnTo>
                <a:lnTo>
                  <a:pt x="1063231" y="4094340"/>
                </a:lnTo>
                <a:lnTo>
                  <a:pt x="1063231" y="4100030"/>
                </a:lnTo>
                <a:lnTo>
                  <a:pt x="1067892" y="4105694"/>
                </a:lnTo>
                <a:lnTo>
                  <a:pt x="1068095" y="4105846"/>
                </a:lnTo>
                <a:lnTo>
                  <a:pt x="1198664" y="4128846"/>
                </a:lnTo>
                <a:lnTo>
                  <a:pt x="1497164" y="4486402"/>
                </a:lnTo>
                <a:lnTo>
                  <a:pt x="1504302" y="4492485"/>
                </a:lnTo>
                <a:lnTo>
                  <a:pt x="1512239" y="4496905"/>
                </a:lnTo>
                <a:lnTo>
                  <a:pt x="1520863" y="4499610"/>
                </a:lnTo>
                <a:lnTo>
                  <a:pt x="1529842" y="4500511"/>
                </a:lnTo>
                <a:lnTo>
                  <a:pt x="1538859" y="4499597"/>
                </a:lnTo>
                <a:lnTo>
                  <a:pt x="1547380" y="4496955"/>
                </a:lnTo>
                <a:lnTo>
                  <a:pt x="1555229" y="4492637"/>
                </a:lnTo>
                <a:lnTo>
                  <a:pt x="1561312" y="4487481"/>
                </a:lnTo>
                <a:lnTo>
                  <a:pt x="1562188" y="4486745"/>
                </a:lnTo>
                <a:lnTo>
                  <a:pt x="1572133" y="4471276"/>
                </a:lnTo>
                <a:lnTo>
                  <a:pt x="1575447" y="4453648"/>
                </a:lnTo>
                <a:close/>
              </a:path>
              <a:path w="1736724" h="6116320">
                <a:moveTo>
                  <a:pt x="1575447" y="1935911"/>
                </a:moveTo>
                <a:lnTo>
                  <a:pt x="1572133" y="1918296"/>
                </a:lnTo>
                <a:lnTo>
                  <a:pt x="1562836" y="1903831"/>
                </a:lnTo>
                <a:lnTo>
                  <a:pt x="1562836" y="1935975"/>
                </a:lnTo>
                <a:lnTo>
                  <a:pt x="1560347" y="1948840"/>
                </a:lnTo>
                <a:lnTo>
                  <a:pt x="1553057" y="1960181"/>
                </a:lnTo>
                <a:lnTo>
                  <a:pt x="1542313" y="1967357"/>
                </a:lnTo>
                <a:lnTo>
                  <a:pt x="1529816" y="1969744"/>
                </a:lnTo>
                <a:lnTo>
                  <a:pt x="1517332" y="1967344"/>
                </a:lnTo>
                <a:lnTo>
                  <a:pt x="1506613" y="1960181"/>
                </a:lnTo>
                <a:lnTo>
                  <a:pt x="1254379" y="1658023"/>
                </a:lnTo>
                <a:lnTo>
                  <a:pt x="1553514" y="1912073"/>
                </a:lnTo>
                <a:lnTo>
                  <a:pt x="1560537" y="1923173"/>
                </a:lnTo>
                <a:lnTo>
                  <a:pt x="1562836" y="1935975"/>
                </a:lnTo>
                <a:lnTo>
                  <a:pt x="1562836" y="1903831"/>
                </a:lnTo>
                <a:lnTo>
                  <a:pt x="1562188" y="1902815"/>
                </a:lnTo>
                <a:lnTo>
                  <a:pt x="1273975" y="1658023"/>
                </a:lnTo>
                <a:lnTo>
                  <a:pt x="1206055" y="1600327"/>
                </a:lnTo>
                <a:lnTo>
                  <a:pt x="1205915" y="1600301"/>
                </a:lnTo>
                <a:lnTo>
                  <a:pt x="1205509" y="1599996"/>
                </a:lnTo>
                <a:lnTo>
                  <a:pt x="1204023" y="1599285"/>
                </a:lnTo>
                <a:lnTo>
                  <a:pt x="1203439" y="1599133"/>
                </a:lnTo>
                <a:lnTo>
                  <a:pt x="1203312" y="1599031"/>
                </a:lnTo>
                <a:lnTo>
                  <a:pt x="1075944" y="1576603"/>
                </a:lnTo>
                <a:lnTo>
                  <a:pt x="1079309" y="1435061"/>
                </a:lnTo>
                <a:lnTo>
                  <a:pt x="1076528" y="1432153"/>
                </a:lnTo>
                <a:lnTo>
                  <a:pt x="1073023" y="1432064"/>
                </a:lnTo>
                <a:lnTo>
                  <a:pt x="1068997" y="1432052"/>
                </a:lnTo>
                <a:lnTo>
                  <a:pt x="1066609" y="1434769"/>
                </a:lnTo>
                <a:lnTo>
                  <a:pt x="1063231" y="1576603"/>
                </a:lnTo>
                <a:lnTo>
                  <a:pt x="1063231" y="1582293"/>
                </a:lnTo>
                <a:lnTo>
                  <a:pt x="1067892" y="1587957"/>
                </a:lnTo>
                <a:lnTo>
                  <a:pt x="1068095" y="1588109"/>
                </a:lnTo>
                <a:lnTo>
                  <a:pt x="1198664" y="1611109"/>
                </a:lnTo>
                <a:lnTo>
                  <a:pt x="1497164" y="1968665"/>
                </a:lnTo>
                <a:lnTo>
                  <a:pt x="1504302" y="1974748"/>
                </a:lnTo>
                <a:lnTo>
                  <a:pt x="1512239" y="1979168"/>
                </a:lnTo>
                <a:lnTo>
                  <a:pt x="1520863" y="1981873"/>
                </a:lnTo>
                <a:lnTo>
                  <a:pt x="1529842" y="1982774"/>
                </a:lnTo>
                <a:lnTo>
                  <a:pt x="1538859" y="1981860"/>
                </a:lnTo>
                <a:lnTo>
                  <a:pt x="1547380" y="1979218"/>
                </a:lnTo>
                <a:lnTo>
                  <a:pt x="1555229" y="1974900"/>
                </a:lnTo>
                <a:lnTo>
                  <a:pt x="1561312" y="1969744"/>
                </a:lnTo>
                <a:lnTo>
                  <a:pt x="1562188" y="1969008"/>
                </a:lnTo>
                <a:lnTo>
                  <a:pt x="1572133" y="1953539"/>
                </a:lnTo>
                <a:lnTo>
                  <a:pt x="1575447" y="1935911"/>
                </a:lnTo>
                <a:close/>
              </a:path>
              <a:path w="1736724" h="6116320">
                <a:moveTo>
                  <a:pt x="1624368" y="5153152"/>
                </a:moveTo>
                <a:lnTo>
                  <a:pt x="1615376" y="5107394"/>
                </a:lnTo>
                <a:lnTo>
                  <a:pt x="1611668" y="5101742"/>
                </a:lnTo>
                <a:lnTo>
                  <a:pt x="1611668" y="5153152"/>
                </a:lnTo>
                <a:lnTo>
                  <a:pt x="1603679" y="5193970"/>
                </a:lnTo>
                <a:lnTo>
                  <a:pt x="1581899" y="5227332"/>
                </a:lnTo>
                <a:lnTo>
                  <a:pt x="1549615" y="5249850"/>
                </a:lnTo>
                <a:lnTo>
                  <a:pt x="1510144" y="5258117"/>
                </a:lnTo>
                <a:lnTo>
                  <a:pt x="1470660" y="5249850"/>
                </a:lnTo>
                <a:lnTo>
                  <a:pt x="1461579" y="5243525"/>
                </a:lnTo>
                <a:lnTo>
                  <a:pt x="1438389" y="5227332"/>
                </a:lnTo>
                <a:lnTo>
                  <a:pt x="1416608" y="5193970"/>
                </a:lnTo>
                <a:lnTo>
                  <a:pt x="1408620" y="5153152"/>
                </a:lnTo>
                <a:lnTo>
                  <a:pt x="1416608" y="5112321"/>
                </a:lnTo>
                <a:lnTo>
                  <a:pt x="1438389" y="5078958"/>
                </a:lnTo>
                <a:lnTo>
                  <a:pt x="1470660" y="5056441"/>
                </a:lnTo>
                <a:lnTo>
                  <a:pt x="1510144" y="5048186"/>
                </a:lnTo>
                <a:lnTo>
                  <a:pt x="1549615" y="5056441"/>
                </a:lnTo>
                <a:lnTo>
                  <a:pt x="1581899" y="5078958"/>
                </a:lnTo>
                <a:lnTo>
                  <a:pt x="1603679" y="5112321"/>
                </a:lnTo>
                <a:lnTo>
                  <a:pt x="1611668" y="5153152"/>
                </a:lnTo>
                <a:lnTo>
                  <a:pt x="1611668" y="5101742"/>
                </a:lnTo>
                <a:lnTo>
                  <a:pt x="1590865" y="5069979"/>
                </a:lnTo>
                <a:lnTo>
                  <a:pt x="1559509" y="5048186"/>
                </a:lnTo>
                <a:lnTo>
                  <a:pt x="1554556" y="5044745"/>
                </a:lnTo>
                <a:lnTo>
                  <a:pt x="1510144" y="5035486"/>
                </a:lnTo>
                <a:lnTo>
                  <a:pt x="1465719" y="5044745"/>
                </a:lnTo>
                <a:lnTo>
                  <a:pt x="1429410" y="5069979"/>
                </a:lnTo>
                <a:lnTo>
                  <a:pt x="1404912" y="5107394"/>
                </a:lnTo>
                <a:lnTo>
                  <a:pt x="1395920" y="5153152"/>
                </a:lnTo>
                <a:lnTo>
                  <a:pt x="1398092" y="5175986"/>
                </a:lnTo>
                <a:lnTo>
                  <a:pt x="1404327" y="5197322"/>
                </a:lnTo>
                <a:lnTo>
                  <a:pt x="1414195" y="5216766"/>
                </a:lnTo>
                <a:lnTo>
                  <a:pt x="1427276" y="5233886"/>
                </a:lnTo>
                <a:lnTo>
                  <a:pt x="1384185" y="5270500"/>
                </a:lnTo>
                <a:lnTo>
                  <a:pt x="1384185" y="5287149"/>
                </a:lnTo>
                <a:lnTo>
                  <a:pt x="1131951" y="5589308"/>
                </a:lnTo>
                <a:lnTo>
                  <a:pt x="1121206" y="5596483"/>
                </a:lnTo>
                <a:lnTo>
                  <a:pt x="1108722" y="5598871"/>
                </a:lnTo>
                <a:lnTo>
                  <a:pt x="1096238" y="5596483"/>
                </a:lnTo>
                <a:lnTo>
                  <a:pt x="1085494" y="5589308"/>
                </a:lnTo>
                <a:lnTo>
                  <a:pt x="1078191" y="5577967"/>
                </a:lnTo>
                <a:lnTo>
                  <a:pt x="1075715" y="5565089"/>
                </a:lnTo>
                <a:lnTo>
                  <a:pt x="1078001" y="5552313"/>
                </a:lnTo>
                <a:lnTo>
                  <a:pt x="1085037" y="5541213"/>
                </a:lnTo>
                <a:lnTo>
                  <a:pt x="1384185" y="5287149"/>
                </a:lnTo>
                <a:lnTo>
                  <a:pt x="1384185" y="5270500"/>
                </a:lnTo>
                <a:lnTo>
                  <a:pt x="1076363" y="5531955"/>
                </a:lnTo>
                <a:lnTo>
                  <a:pt x="1066419" y="5547423"/>
                </a:lnTo>
                <a:lnTo>
                  <a:pt x="1063117" y="5565038"/>
                </a:lnTo>
                <a:lnTo>
                  <a:pt x="1066419" y="5582666"/>
                </a:lnTo>
                <a:lnTo>
                  <a:pt x="1099693" y="5610999"/>
                </a:lnTo>
                <a:lnTo>
                  <a:pt x="1108722" y="5611901"/>
                </a:lnTo>
                <a:lnTo>
                  <a:pt x="1117739" y="5610987"/>
                </a:lnTo>
                <a:lnTo>
                  <a:pt x="1126312" y="5608294"/>
                </a:lnTo>
                <a:lnTo>
                  <a:pt x="1134249" y="5603887"/>
                </a:lnTo>
                <a:lnTo>
                  <a:pt x="1140117" y="5598871"/>
                </a:lnTo>
                <a:lnTo>
                  <a:pt x="1141387" y="5597791"/>
                </a:lnTo>
                <a:lnTo>
                  <a:pt x="1400695" y="5287149"/>
                </a:lnTo>
                <a:lnTo>
                  <a:pt x="1437119" y="5243525"/>
                </a:lnTo>
                <a:lnTo>
                  <a:pt x="1452994" y="5254968"/>
                </a:lnTo>
                <a:lnTo>
                  <a:pt x="1470660" y="5263553"/>
                </a:lnTo>
                <a:lnTo>
                  <a:pt x="1489811" y="5268938"/>
                </a:lnTo>
                <a:lnTo>
                  <a:pt x="1510144" y="5270817"/>
                </a:lnTo>
                <a:lnTo>
                  <a:pt x="1554556" y="5261546"/>
                </a:lnTo>
                <a:lnTo>
                  <a:pt x="1559509" y="5258117"/>
                </a:lnTo>
                <a:lnTo>
                  <a:pt x="1590865" y="5236311"/>
                </a:lnTo>
                <a:lnTo>
                  <a:pt x="1615376" y="5198910"/>
                </a:lnTo>
                <a:lnTo>
                  <a:pt x="1624368" y="5153152"/>
                </a:lnTo>
                <a:close/>
              </a:path>
              <a:path w="1736724" h="6116320">
                <a:moveTo>
                  <a:pt x="1624368" y="2635415"/>
                </a:moveTo>
                <a:lnTo>
                  <a:pt x="1615376" y="2589657"/>
                </a:lnTo>
                <a:lnTo>
                  <a:pt x="1611668" y="2584005"/>
                </a:lnTo>
                <a:lnTo>
                  <a:pt x="1611668" y="2635415"/>
                </a:lnTo>
                <a:lnTo>
                  <a:pt x="1603679" y="2676233"/>
                </a:lnTo>
                <a:lnTo>
                  <a:pt x="1581899" y="2709595"/>
                </a:lnTo>
                <a:lnTo>
                  <a:pt x="1549615" y="2732113"/>
                </a:lnTo>
                <a:lnTo>
                  <a:pt x="1510144" y="2740380"/>
                </a:lnTo>
                <a:lnTo>
                  <a:pt x="1470660" y="2732113"/>
                </a:lnTo>
                <a:lnTo>
                  <a:pt x="1461579" y="2725788"/>
                </a:lnTo>
                <a:lnTo>
                  <a:pt x="1438389" y="2709595"/>
                </a:lnTo>
                <a:lnTo>
                  <a:pt x="1416608" y="2676233"/>
                </a:lnTo>
                <a:lnTo>
                  <a:pt x="1408620" y="2635415"/>
                </a:lnTo>
                <a:lnTo>
                  <a:pt x="1416608" y="2594584"/>
                </a:lnTo>
                <a:lnTo>
                  <a:pt x="1438389" y="2561221"/>
                </a:lnTo>
                <a:lnTo>
                  <a:pt x="1470660" y="2538704"/>
                </a:lnTo>
                <a:lnTo>
                  <a:pt x="1510144" y="2530449"/>
                </a:lnTo>
                <a:lnTo>
                  <a:pt x="1549615" y="2538704"/>
                </a:lnTo>
                <a:lnTo>
                  <a:pt x="1581899" y="2561221"/>
                </a:lnTo>
                <a:lnTo>
                  <a:pt x="1603679" y="2594584"/>
                </a:lnTo>
                <a:lnTo>
                  <a:pt x="1611668" y="2635415"/>
                </a:lnTo>
                <a:lnTo>
                  <a:pt x="1611668" y="2584005"/>
                </a:lnTo>
                <a:lnTo>
                  <a:pt x="1590865" y="2552242"/>
                </a:lnTo>
                <a:lnTo>
                  <a:pt x="1559509" y="2530449"/>
                </a:lnTo>
                <a:lnTo>
                  <a:pt x="1554556" y="2527008"/>
                </a:lnTo>
                <a:lnTo>
                  <a:pt x="1510144" y="2517749"/>
                </a:lnTo>
                <a:lnTo>
                  <a:pt x="1465719" y="2527008"/>
                </a:lnTo>
                <a:lnTo>
                  <a:pt x="1429410" y="2552242"/>
                </a:lnTo>
                <a:lnTo>
                  <a:pt x="1404912" y="2589657"/>
                </a:lnTo>
                <a:lnTo>
                  <a:pt x="1395920" y="2635415"/>
                </a:lnTo>
                <a:lnTo>
                  <a:pt x="1398092" y="2658249"/>
                </a:lnTo>
                <a:lnTo>
                  <a:pt x="1404327" y="2679585"/>
                </a:lnTo>
                <a:lnTo>
                  <a:pt x="1414195" y="2699029"/>
                </a:lnTo>
                <a:lnTo>
                  <a:pt x="1427276" y="2716149"/>
                </a:lnTo>
                <a:lnTo>
                  <a:pt x="1384185" y="2752763"/>
                </a:lnTo>
                <a:lnTo>
                  <a:pt x="1384185" y="2769412"/>
                </a:lnTo>
                <a:lnTo>
                  <a:pt x="1131951" y="3071571"/>
                </a:lnTo>
                <a:lnTo>
                  <a:pt x="1121206" y="3078746"/>
                </a:lnTo>
                <a:lnTo>
                  <a:pt x="1108722" y="3081134"/>
                </a:lnTo>
                <a:lnTo>
                  <a:pt x="1096238" y="3078734"/>
                </a:lnTo>
                <a:lnTo>
                  <a:pt x="1085494" y="3071571"/>
                </a:lnTo>
                <a:lnTo>
                  <a:pt x="1078191" y="3060230"/>
                </a:lnTo>
                <a:lnTo>
                  <a:pt x="1075715" y="3047352"/>
                </a:lnTo>
                <a:lnTo>
                  <a:pt x="1078001" y="3034563"/>
                </a:lnTo>
                <a:lnTo>
                  <a:pt x="1085037" y="3023476"/>
                </a:lnTo>
                <a:lnTo>
                  <a:pt x="1384185" y="2769412"/>
                </a:lnTo>
                <a:lnTo>
                  <a:pt x="1384185" y="2752763"/>
                </a:lnTo>
                <a:lnTo>
                  <a:pt x="1076363" y="3014218"/>
                </a:lnTo>
                <a:lnTo>
                  <a:pt x="1066419" y="3029686"/>
                </a:lnTo>
                <a:lnTo>
                  <a:pt x="1063117" y="3047301"/>
                </a:lnTo>
                <a:lnTo>
                  <a:pt x="1066419" y="3064929"/>
                </a:lnTo>
                <a:lnTo>
                  <a:pt x="1099693" y="3093262"/>
                </a:lnTo>
                <a:lnTo>
                  <a:pt x="1108722" y="3094164"/>
                </a:lnTo>
                <a:lnTo>
                  <a:pt x="1117739" y="3093250"/>
                </a:lnTo>
                <a:lnTo>
                  <a:pt x="1126312" y="3090557"/>
                </a:lnTo>
                <a:lnTo>
                  <a:pt x="1134249" y="3086138"/>
                </a:lnTo>
                <a:lnTo>
                  <a:pt x="1140117" y="3081134"/>
                </a:lnTo>
                <a:lnTo>
                  <a:pt x="1141387" y="3080054"/>
                </a:lnTo>
                <a:lnTo>
                  <a:pt x="1400695" y="2769412"/>
                </a:lnTo>
                <a:lnTo>
                  <a:pt x="1437119" y="2725788"/>
                </a:lnTo>
                <a:lnTo>
                  <a:pt x="1452994" y="2737231"/>
                </a:lnTo>
                <a:lnTo>
                  <a:pt x="1470660" y="2745816"/>
                </a:lnTo>
                <a:lnTo>
                  <a:pt x="1489811" y="2751201"/>
                </a:lnTo>
                <a:lnTo>
                  <a:pt x="1510144" y="2753080"/>
                </a:lnTo>
                <a:lnTo>
                  <a:pt x="1554556" y="2743809"/>
                </a:lnTo>
                <a:lnTo>
                  <a:pt x="1559509" y="2740380"/>
                </a:lnTo>
                <a:lnTo>
                  <a:pt x="1590865" y="2718574"/>
                </a:lnTo>
                <a:lnTo>
                  <a:pt x="1615376" y="2681173"/>
                </a:lnTo>
                <a:lnTo>
                  <a:pt x="1624368" y="2635415"/>
                </a:lnTo>
                <a:close/>
              </a:path>
              <a:path w="1736724" h="6116320">
                <a:moveTo>
                  <a:pt x="1624368" y="117665"/>
                </a:moveTo>
                <a:lnTo>
                  <a:pt x="1615376" y="71907"/>
                </a:lnTo>
                <a:lnTo>
                  <a:pt x="1611668" y="66255"/>
                </a:lnTo>
                <a:lnTo>
                  <a:pt x="1611668" y="117665"/>
                </a:lnTo>
                <a:lnTo>
                  <a:pt x="1603679" y="158496"/>
                </a:lnTo>
                <a:lnTo>
                  <a:pt x="1581899" y="191858"/>
                </a:lnTo>
                <a:lnTo>
                  <a:pt x="1549615" y="214376"/>
                </a:lnTo>
                <a:lnTo>
                  <a:pt x="1510144" y="222631"/>
                </a:lnTo>
                <a:lnTo>
                  <a:pt x="1470660" y="214376"/>
                </a:lnTo>
                <a:lnTo>
                  <a:pt x="1461579" y="208038"/>
                </a:lnTo>
                <a:lnTo>
                  <a:pt x="1438389" y="191858"/>
                </a:lnTo>
                <a:lnTo>
                  <a:pt x="1416608" y="158496"/>
                </a:lnTo>
                <a:lnTo>
                  <a:pt x="1408620" y="117665"/>
                </a:lnTo>
                <a:lnTo>
                  <a:pt x="1416608" y="76847"/>
                </a:lnTo>
                <a:lnTo>
                  <a:pt x="1438389" y="43484"/>
                </a:lnTo>
                <a:lnTo>
                  <a:pt x="1470660" y="20967"/>
                </a:lnTo>
                <a:lnTo>
                  <a:pt x="1510144" y="12700"/>
                </a:lnTo>
                <a:lnTo>
                  <a:pt x="1549615" y="20967"/>
                </a:lnTo>
                <a:lnTo>
                  <a:pt x="1581899" y="43484"/>
                </a:lnTo>
                <a:lnTo>
                  <a:pt x="1603679" y="76847"/>
                </a:lnTo>
                <a:lnTo>
                  <a:pt x="1611668" y="117665"/>
                </a:lnTo>
                <a:lnTo>
                  <a:pt x="1611668" y="66255"/>
                </a:lnTo>
                <a:lnTo>
                  <a:pt x="1590865" y="34505"/>
                </a:lnTo>
                <a:lnTo>
                  <a:pt x="1559509" y="12700"/>
                </a:lnTo>
                <a:lnTo>
                  <a:pt x="1554556" y="9271"/>
                </a:lnTo>
                <a:lnTo>
                  <a:pt x="1510144" y="0"/>
                </a:lnTo>
                <a:lnTo>
                  <a:pt x="1465719" y="9271"/>
                </a:lnTo>
                <a:lnTo>
                  <a:pt x="1429410" y="34505"/>
                </a:lnTo>
                <a:lnTo>
                  <a:pt x="1404912" y="71907"/>
                </a:lnTo>
                <a:lnTo>
                  <a:pt x="1395920" y="117665"/>
                </a:lnTo>
                <a:lnTo>
                  <a:pt x="1398092" y="140500"/>
                </a:lnTo>
                <a:lnTo>
                  <a:pt x="1404327" y="161848"/>
                </a:lnTo>
                <a:lnTo>
                  <a:pt x="1414195" y="181292"/>
                </a:lnTo>
                <a:lnTo>
                  <a:pt x="1427276" y="198399"/>
                </a:lnTo>
                <a:lnTo>
                  <a:pt x="1384185" y="235013"/>
                </a:lnTo>
                <a:lnTo>
                  <a:pt x="1384185" y="251663"/>
                </a:lnTo>
                <a:lnTo>
                  <a:pt x="1131951" y="553821"/>
                </a:lnTo>
                <a:lnTo>
                  <a:pt x="1121206" y="561009"/>
                </a:lnTo>
                <a:lnTo>
                  <a:pt x="1108722" y="563397"/>
                </a:lnTo>
                <a:lnTo>
                  <a:pt x="1096238" y="560997"/>
                </a:lnTo>
                <a:lnTo>
                  <a:pt x="1085494" y="553821"/>
                </a:lnTo>
                <a:lnTo>
                  <a:pt x="1078191" y="542493"/>
                </a:lnTo>
                <a:lnTo>
                  <a:pt x="1075715" y="529615"/>
                </a:lnTo>
                <a:lnTo>
                  <a:pt x="1078001" y="516826"/>
                </a:lnTo>
                <a:lnTo>
                  <a:pt x="1085037" y="505726"/>
                </a:lnTo>
                <a:lnTo>
                  <a:pt x="1384185" y="251663"/>
                </a:lnTo>
                <a:lnTo>
                  <a:pt x="1384185" y="235013"/>
                </a:lnTo>
                <a:lnTo>
                  <a:pt x="1076363" y="496468"/>
                </a:lnTo>
                <a:lnTo>
                  <a:pt x="1066419" y="511949"/>
                </a:lnTo>
                <a:lnTo>
                  <a:pt x="1063117" y="529564"/>
                </a:lnTo>
                <a:lnTo>
                  <a:pt x="1066419" y="547192"/>
                </a:lnTo>
                <a:lnTo>
                  <a:pt x="1099693" y="575513"/>
                </a:lnTo>
                <a:lnTo>
                  <a:pt x="1108722" y="576414"/>
                </a:lnTo>
                <a:lnTo>
                  <a:pt x="1117739" y="575513"/>
                </a:lnTo>
                <a:lnTo>
                  <a:pt x="1400695" y="251663"/>
                </a:lnTo>
                <a:lnTo>
                  <a:pt x="1437119" y="208038"/>
                </a:lnTo>
                <a:lnTo>
                  <a:pt x="1452994" y="219494"/>
                </a:lnTo>
                <a:lnTo>
                  <a:pt x="1470660" y="228066"/>
                </a:lnTo>
                <a:lnTo>
                  <a:pt x="1489811" y="233464"/>
                </a:lnTo>
                <a:lnTo>
                  <a:pt x="1510144" y="235331"/>
                </a:lnTo>
                <a:lnTo>
                  <a:pt x="1554556" y="226072"/>
                </a:lnTo>
                <a:lnTo>
                  <a:pt x="1559509" y="222631"/>
                </a:lnTo>
                <a:lnTo>
                  <a:pt x="1590865" y="200837"/>
                </a:lnTo>
                <a:lnTo>
                  <a:pt x="1615376" y="163436"/>
                </a:lnTo>
                <a:lnTo>
                  <a:pt x="1624368" y="117665"/>
                </a:lnTo>
                <a:close/>
              </a:path>
              <a:path w="1736724" h="6116320">
                <a:moveTo>
                  <a:pt x="1736217" y="4306176"/>
                </a:moveTo>
                <a:lnTo>
                  <a:pt x="1732902" y="4288548"/>
                </a:lnTo>
                <a:lnTo>
                  <a:pt x="1723618" y="4274096"/>
                </a:lnTo>
                <a:lnTo>
                  <a:pt x="1723618" y="4306227"/>
                </a:lnTo>
                <a:lnTo>
                  <a:pt x="1721129" y="4319092"/>
                </a:lnTo>
                <a:lnTo>
                  <a:pt x="1713839" y="4330433"/>
                </a:lnTo>
                <a:lnTo>
                  <a:pt x="1703070" y="4337609"/>
                </a:lnTo>
                <a:lnTo>
                  <a:pt x="1690611" y="4339996"/>
                </a:lnTo>
                <a:lnTo>
                  <a:pt x="1678114" y="4337609"/>
                </a:lnTo>
                <a:lnTo>
                  <a:pt x="1667383" y="4330433"/>
                </a:lnTo>
                <a:lnTo>
                  <a:pt x="1415148" y="4028275"/>
                </a:lnTo>
                <a:lnTo>
                  <a:pt x="1714296" y="4282338"/>
                </a:lnTo>
                <a:lnTo>
                  <a:pt x="1721319" y="4293438"/>
                </a:lnTo>
                <a:lnTo>
                  <a:pt x="1723618" y="4306227"/>
                </a:lnTo>
                <a:lnTo>
                  <a:pt x="1723618" y="4274096"/>
                </a:lnTo>
                <a:lnTo>
                  <a:pt x="1722970" y="4273080"/>
                </a:lnTo>
                <a:lnTo>
                  <a:pt x="1434757" y="4028275"/>
                </a:lnTo>
                <a:lnTo>
                  <a:pt x="1383398" y="3984650"/>
                </a:lnTo>
                <a:lnTo>
                  <a:pt x="1372057" y="3975011"/>
                </a:lnTo>
                <a:lnTo>
                  <a:pt x="1385125" y="3957891"/>
                </a:lnTo>
                <a:lnTo>
                  <a:pt x="1394993" y="3938460"/>
                </a:lnTo>
                <a:lnTo>
                  <a:pt x="1401229" y="3917111"/>
                </a:lnTo>
                <a:lnTo>
                  <a:pt x="1403413" y="3894277"/>
                </a:lnTo>
                <a:lnTo>
                  <a:pt x="1394421" y="3848519"/>
                </a:lnTo>
                <a:lnTo>
                  <a:pt x="1390713" y="3842867"/>
                </a:lnTo>
                <a:lnTo>
                  <a:pt x="1390713" y="3894277"/>
                </a:lnTo>
                <a:lnTo>
                  <a:pt x="1382712" y="3935095"/>
                </a:lnTo>
                <a:lnTo>
                  <a:pt x="1360944" y="3968470"/>
                </a:lnTo>
                <a:lnTo>
                  <a:pt x="1328661" y="3990987"/>
                </a:lnTo>
                <a:lnTo>
                  <a:pt x="1289189" y="3999242"/>
                </a:lnTo>
                <a:lnTo>
                  <a:pt x="1249705" y="3990987"/>
                </a:lnTo>
                <a:lnTo>
                  <a:pt x="1217434" y="3968470"/>
                </a:lnTo>
                <a:lnTo>
                  <a:pt x="1195654" y="3935095"/>
                </a:lnTo>
                <a:lnTo>
                  <a:pt x="1187665" y="3894277"/>
                </a:lnTo>
                <a:lnTo>
                  <a:pt x="1195654" y="3853459"/>
                </a:lnTo>
                <a:lnTo>
                  <a:pt x="1217434" y="3820083"/>
                </a:lnTo>
                <a:lnTo>
                  <a:pt x="1249705" y="3797579"/>
                </a:lnTo>
                <a:lnTo>
                  <a:pt x="1289189" y="3789311"/>
                </a:lnTo>
                <a:lnTo>
                  <a:pt x="1328661" y="3797579"/>
                </a:lnTo>
                <a:lnTo>
                  <a:pt x="1360944" y="3820083"/>
                </a:lnTo>
                <a:lnTo>
                  <a:pt x="1382712" y="3853459"/>
                </a:lnTo>
                <a:lnTo>
                  <a:pt x="1390713" y="3894277"/>
                </a:lnTo>
                <a:lnTo>
                  <a:pt x="1390713" y="3842867"/>
                </a:lnTo>
                <a:lnTo>
                  <a:pt x="1369910" y="3811117"/>
                </a:lnTo>
                <a:lnTo>
                  <a:pt x="1338541" y="3789311"/>
                </a:lnTo>
                <a:lnTo>
                  <a:pt x="1333601" y="3785870"/>
                </a:lnTo>
                <a:lnTo>
                  <a:pt x="1289189" y="3776611"/>
                </a:lnTo>
                <a:lnTo>
                  <a:pt x="1244765" y="3785870"/>
                </a:lnTo>
                <a:lnTo>
                  <a:pt x="1208455" y="3811117"/>
                </a:lnTo>
                <a:lnTo>
                  <a:pt x="1183944" y="3848519"/>
                </a:lnTo>
                <a:lnTo>
                  <a:pt x="1174965" y="3894277"/>
                </a:lnTo>
                <a:lnTo>
                  <a:pt x="1183944" y="3940035"/>
                </a:lnTo>
                <a:lnTo>
                  <a:pt x="1208455" y="3977436"/>
                </a:lnTo>
                <a:lnTo>
                  <a:pt x="1244765" y="4002684"/>
                </a:lnTo>
                <a:lnTo>
                  <a:pt x="1289189" y="4011942"/>
                </a:lnTo>
                <a:lnTo>
                  <a:pt x="1309509" y="4010075"/>
                </a:lnTo>
                <a:lnTo>
                  <a:pt x="1328674" y="4004678"/>
                </a:lnTo>
                <a:lnTo>
                  <a:pt x="1339850" y="3999242"/>
                </a:lnTo>
                <a:lnTo>
                  <a:pt x="1346339" y="3996093"/>
                </a:lnTo>
                <a:lnTo>
                  <a:pt x="1362214" y="3984650"/>
                </a:lnTo>
                <a:lnTo>
                  <a:pt x="1657946" y="4338917"/>
                </a:lnTo>
                <a:lnTo>
                  <a:pt x="1665084" y="4345013"/>
                </a:lnTo>
                <a:lnTo>
                  <a:pt x="1673021" y="4349432"/>
                </a:lnTo>
                <a:lnTo>
                  <a:pt x="1681632" y="4352125"/>
                </a:lnTo>
                <a:lnTo>
                  <a:pt x="1690611" y="4353026"/>
                </a:lnTo>
                <a:lnTo>
                  <a:pt x="1699641" y="4352125"/>
                </a:lnTo>
                <a:lnTo>
                  <a:pt x="1708162" y="4349470"/>
                </a:lnTo>
                <a:lnTo>
                  <a:pt x="1715998" y="4345165"/>
                </a:lnTo>
                <a:lnTo>
                  <a:pt x="1722107" y="4339996"/>
                </a:lnTo>
                <a:lnTo>
                  <a:pt x="1722970" y="4339272"/>
                </a:lnTo>
                <a:lnTo>
                  <a:pt x="1732902" y="4323791"/>
                </a:lnTo>
                <a:lnTo>
                  <a:pt x="1736217" y="4306176"/>
                </a:lnTo>
                <a:close/>
              </a:path>
              <a:path w="1736724" h="6116320">
                <a:moveTo>
                  <a:pt x="1736217" y="1788439"/>
                </a:moveTo>
                <a:lnTo>
                  <a:pt x="1732902" y="1770811"/>
                </a:lnTo>
                <a:lnTo>
                  <a:pt x="1723618" y="1756359"/>
                </a:lnTo>
                <a:lnTo>
                  <a:pt x="1723618" y="1788490"/>
                </a:lnTo>
                <a:lnTo>
                  <a:pt x="1721129" y="1801355"/>
                </a:lnTo>
                <a:lnTo>
                  <a:pt x="1713839" y="1812696"/>
                </a:lnTo>
                <a:lnTo>
                  <a:pt x="1703070" y="1819871"/>
                </a:lnTo>
                <a:lnTo>
                  <a:pt x="1690611" y="1822259"/>
                </a:lnTo>
                <a:lnTo>
                  <a:pt x="1678114" y="1819871"/>
                </a:lnTo>
                <a:lnTo>
                  <a:pt x="1667383" y="1812696"/>
                </a:lnTo>
                <a:lnTo>
                  <a:pt x="1415148" y="1510538"/>
                </a:lnTo>
                <a:lnTo>
                  <a:pt x="1714296" y="1764601"/>
                </a:lnTo>
                <a:lnTo>
                  <a:pt x="1721319" y="1775701"/>
                </a:lnTo>
                <a:lnTo>
                  <a:pt x="1723618" y="1788490"/>
                </a:lnTo>
                <a:lnTo>
                  <a:pt x="1723618" y="1756359"/>
                </a:lnTo>
                <a:lnTo>
                  <a:pt x="1722970" y="1755343"/>
                </a:lnTo>
                <a:lnTo>
                  <a:pt x="1434757" y="1510538"/>
                </a:lnTo>
                <a:lnTo>
                  <a:pt x="1383398" y="1466913"/>
                </a:lnTo>
                <a:lnTo>
                  <a:pt x="1372057" y="1457274"/>
                </a:lnTo>
                <a:lnTo>
                  <a:pt x="1385125" y="1440154"/>
                </a:lnTo>
                <a:lnTo>
                  <a:pt x="1394993" y="1420723"/>
                </a:lnTo>
                <a:lnTo>
                  <a:pt x="1401229" y="1399374"/>
                </a:lnTo>
                <a:lnTo>
                  <a:pt x="1403413" y="1376540"/>
                </a:lnTo>
                <a:lnTo>
                  <a:pt x="1394421" y="1330782"/>
                </a:lnTo>
                <a:lnTo>
                  <a:pt x="1390713" y="1325130"/>
                </a:lnTo>
                <a:lnTo>
                  <a:pt x="1390713" y="1376540"/>
                </a:lnTo>
                <a:lnTo>
                  <a:pt x="1382712" y="1417358"/>
                </a:lnTo>
                <a:lnTo>
                  <a:pt x="1360944" y="1450733"/>
                </a:lnTo>
                <a:lnTo>
                  <a:pt x="1328661" y="1473250"/>
                </a:lnTo>
                <a:lnTo>
                  <a:pt x="1289189" y="1481505"/>
                </a:lnTo>
                <a:lnTo>
                  <a:pt x="1249705" y="1473250"/>
                </a:lnTo>
                <a:lnTo>
                  <a:pt x="1217434" y="1450733"/>
                </a:lnTo>
                <a:lnTo>
                  <a:pt x="1195654" y="1417358"/>
                </a:lnTo>
                <a:lnTo>
                  <a:pt x="1187665" y="1376540"/>
                </a:lnTo>
                <a:lnTo>
                  <a:pt x="1195654" y="1335722"/>
                </a:lnTo>
                <a:lnTo>
                  <a:pt x="1217434" y="1302346"/>
                </a:lnTo>
                <a:lnTo>
                  <a:pt x="1249705" y="1279842"/>
                </a:lnTo>
                <a:lnTo>
                  <a:pt x="1289189" y="1271574"/>
                </a:lnTo>
                <a:lnTo>
                  <a:pt x="1328661" y="1279842"/>
                </a:lnTo>
                <a:lnTo>
                  <a:pt x="1360944" y="1302346"/>
                </a:lnTo>
                <a:lnTo>
                  <a:pt x="1382712" y="1335722"/>
                </a:lnTo>
                <a:lnTo>
                  <a:pt x="1390713" y="1376540"/>
                </a:lnTo>
                <a:lnTo>
                  <a:pt x="1390713" y="1325130"/>
                </a:lnTo>
                <a:lnTo>
                  <a:pt x="1369910" y="1293380"/>
                </a:lnTo>
                <a:lnTo>
                  <a:pt x="1338541" y="1271574"/>
                </a:lnTo>
                <a:lnTo>
                  <a:pt x="1333601" y="1268133"/>
                </a:lnTo>
                <a:lnTo>
                  <a:pt x="1289189" y="1258874"/>
                </a:lnTo>
                <a:lnTo>
                  <a:pt x="1244765" y="1268133"/>
                </a:lnTo>
                <a:lnTo>
                  <a:pt x="1208455" y="1293380"/>
                </a:lnTo>
                <a:lnTo>
                  <a:pt x="1183944" y="1330782"/>
                </a:lnTo>
                <a:lnTo>
                  <a:pt x="1174965" y="1376540"/>
                </a:lnTo>
                <a:lnTo>
                  <a:pt x="1183944" y="1422298"/>
                </a:lnTo>
                <a:lnTo>
                  <a:pt x="1208455" y="1459699"/>
                </a:lnTo>
                <a:lnTo>
                  <a:pt x="1244765" y="1484947"/>
                </a:lnTo>
                <a:lnTo>
                  <a:pt x="1289189" y="1494205"/>
                </a:lnTo>
                <a:lnTo>
                  <a:pt x="1309509" y="1492338"/>
                </a:lnTo>
                <a:lnTo>
                  <a:pt x="1328674" y="1486941"/>
                </a:lnTo>
                <a:lnTo>
                  <a:pt x="1339850" y="1481505"/>
                </a:lnTo>
                <a:lnTo>
                  <a:pt x="1346339" y="1478356"/>
                </a:lnTo>
                <a:lnTo>
                  <a:pt x="1362214" y="1466913"/>
                </a:lnTo>
                <a:lnTo>
                  <a:pt x="1657946" y="1821180"/>
                </a:lnTo>
                <a:lnTo>
                  <a:pt x="1665084" y="1827276"/>
                </a:lnTo>
                <a:lnTo>
                  <a:pt x="1673021" y="1831695"/>
                </a:lnTo>
                <a:lnTo>
                  <a:pt x="1681632" y="1834388"/>
                </a:lnTo>
                <a:lnTo>
                  <a:pt x="1690611" y="1835289"/>
                </a:lnTo>
                <a:lnTo>
                  <a:pt x="1699641" y="1834388"/>
                </a:lnTo>
                <a:lnTo>
                  <a:pt x="1708162" y="1831733"/>
                </a:lnTo>
                <a:lnTo>
                  <a:pt x="1715998" y="1827428"/>
                </a:lnTo>
                <a:lnTo>
                  <a:pt x="1722107" y="1822259"/>
                </a:lnTo>
                <a:lnTo>
                  <a:pt x="1722970" y="1821535"/>
                </a:lnTo>
                <a:lnTo>
                  <a:pt x="1732902" y="1806054"/>
                </a:lnTo>
                <a:lnTo>
                  <a:pt x="1736217" y="1788439"/>
                </a:lnTo>
                <a:close/>
              </a:path>
              <a:path w="1736724" h="6116320">
                <a:moveTo>
                  <a:pt x="1736229" y="5358650"/>
                </a:moveTo>
                <a:lnTo>
                  <a:pt x="1732724" y="5211369"/>
                </a:lnTo>
                <a:lnTo>
                  <a:pt x="1730336" y="5208651"/>
                </a:lnTo>
                <a:lnTo>
                  <a:pt x="1726311" y="5208663"/>
                </a:lnTo>
                <a:lnTo>
                  <a:pt x="1722805" y="5208752"/>
                </a:lnTo>
                <a:lnTo>
                  <a:pt x="1720024" y="5211661"/>
                </a:lnTo>
                <a:lnTo>
                  <a:pt x="1723390" y="5353202"/>
                </a:lnTo>
                <a:lnTo>
                  <a:pt x="1596021" y="5375630"/>
                </a:lnTo>
                <a:lnTo>
                  <a:pt x="1595894" y="5375732"/>
                </a:lnTo>
                <a:lnTo>
                  <a:pt x="1595310" y="5375884"/>
                </a:lnTo>
                <a:lnTo>
                  <a:pt x="1593824" y="5376596"/>
                </a:lnTo>
                <a:lnTo>
                  <a:pt x="1593418" y="5376900"/>
                </a:lnTo>
                <a:lnTo>
                  <a:pt x="1593278" y="5376926"/>
                </a:lnTo>
                <a:lnTo>
                  <a:pt x="1544955" y="5417972"/>
                </a:lnTo>
                <a:lnTo>
                  <a:pt x="1544955" y="5434622"/>
                </a:lnTo>
                <a:lnTo>
                  <a:pt x="1292720" y="5736780"/>
                </a:lnTo>
                <a:lnTo>
                  <a:pt x="1281988" y="5743956"/>
                </a:lnTo>
                <a:lnTo>
                  <a:pt x="1269504" y="5746356"/>
                </a:lnTo>
                <a:lnTo>
                  <a:pt x="1256995" y="5743956"/>
                </a:lnTo>
                <a:lnTo>
                  <a:pt x="1246276" y="5736780"/>
                </a:lnTo>
                <a:lnTo>
                  <a:pt x="1238973" y="5725452"/>
                </a:lnTo>
                <a:lnTo>
                  <a:pt x="1236484" y="5712574"/>
                </a:lnTo>
                <a:lnTo>
                  <a:pt x="1238783" y="5699785"/>
                </a:lnTo>
                <a:lnTo>
                  <a:pt x="1245819" y="5688673"/>
                </a:lnTo>
                <a:lnTo>
                  <a:pt x="1544955" y="5434622"/>
                </a:lnTo>
                <a:lnTo>
                  <a:pt x="1544955" y="5417972"/>
                </a:lnTo>
                <a:lnTo>
                  <a:pt x="1237145" y="5679414"/>
                </a:lnTo>
                <a:lnTo>
                  <a:pt x="1227201" y="5694896"/>
                </a:lnTo>
                <a:lnTo>
                  <a:pt x="1223886" y="5712523"/>
                </a:lnTo>
                <a:lnTo>
                  <a:pt x="1227201" y="5730138"/>
                </a:lnTo>
                <a:lnTo>
                  <a:pt x="1260475" y="5758472"/>
                </a:lnTo>
                <a:lnTo>
                  <a:pt x="1269492" y="5759374"/>
                </a:lnTo>
                <a:lnTo>
                  <a:pt x="1278521" y="5758472"/>
                </a:lnTo>
                <a:lnTo>
                  <a:pt x="1561503" y="5434622"/>
                </a:lnTo>
                <a:lnTo>
                  <a:pt x="1600669" y="5387708"/>
                </a:lnTo>
                <a:lnTo>
                  <a:pt x="1731238" y="5364708"/>
                </a:lnTo>
                <a:lnTo>
                  <a:pt x="1731441" y="5364556"/>
                </a:lnTo>
                <a:lnTo>
                  <a:pt x="1732521" y="5364213"/>
                </a:lnTo>
                <a:lnTo>
                  <a:pt x="1736102" y="5358892"/>
                </a:lnTo>
                <a:lnTo>
                  <a:pt x="1736229" y="5358650"/>
                </a:lnTo>
                <a:close/>
              </a:path>
              <a:path w="1736724" h="6116320">
                <a:moveTo>
                  <a:pt x="1736229" y="2840913"/>
                </a:moveTo>
                <a:lnTo>
                  <a:pt x="1732724" y="2693632"/>
                </a:lnTo>
                <a:lnTo>
                  <a:pt x="1730336" y="2690914"/>
                </a:lnTo>
                <a:lnTo>
                  <a:pt x="1726311" y="2690926"/>
                </a:lnTo>
                <a:lnTo>
                  <a:pt x="1722805" y="2691015"/>
                </a:lnTo>
                <a:lnTo>
                  <a:pt x="1720024" y="2693924"/>
                </a:lnTo>
                <a:lnTo>
                  <a:pt x="1723390" y="2835465"/>
                </a:lnTo>
                <a:lnTo>
                  <a:pt x="1596021" y="2857893"/>
                </a:lnTo>
                <a:lnTo>
                  <a:pt x="1595894" y="2857995"/>
                </a:lnTo>
                <a:lnTo>
                  <a:pt x="1595310" y="2858147"/>
                </a:lnTo>
                <a:lnTo>
                  <a:pt x="1593824" y="2858859"/>
                </a:lnTo>
                <a:lnTo>
                  <a:pt x="1593418" y="2859163"/>
                </a:lnTo>
                <a:lnTo>
                  <a:pt x="1593278" y="2859189"/>
                </a:lnTo>
                <a:lnTo>
                  <a:pt x="1544955" y="2900235"/>
                </a:lnTo>
                <a:lnTo>
                  <a:pt x="1544955" y="2916885"/>
                </a:lnTo>
                <a:lnTo>
                  <a:pt x="1292720" y="3219043"/>
                </a:lnTo>
                <a:lnTo>
                  <a:pt x="1281988" y="3226219"/>
                </a:lnTo>
                <a:lnTo>
                  <a:pt x="1269504" y="3228606"/>
                </a:lnTo>
                <a:lnTo>
                  <a:pt x="1256995" y="3226219"/>
                </a:lnTo>
                <a:lnTo>
                  <a:pt x="1246276" y="3219043"/>
                </a:lnTo>
                <a:lnTo>
                  <a:pt x="1238973" y="3207715"/>
                </a:lnTo>
                <a:lnTo>
                  <a:pt x="1236484" y="3194837"/>
                </a:lnTo>
                <a:lnTo>
                  <a:pt x="1238783" y="3182048"/>
                </a:lnTo>
                <a:lnTo>
                  <a:pt x="1245819" y="3170936"/>
                </a:lnTo>
                <a:lnTo>
                  <a:pt x="1544955" y="2916885"/>
                </a:lnTo>
                <a:lnTo>
                  <a:pt x="1544955" y="2900235"/>
                </a:lnTo>
                <a:lnTo>
                  <a:pt x="1237145" y="3161677"/>
                </a:lnTo>
                <a:lnTo>
                  <a:pt x="1227201" y="3177159"/>
                </a:lnTo>
                <a:lnTo>
                  <a:pt x="1223886" y="3194786"/>
                </a:lnTo>
                <a:lnTo>
                  <a:pt x="1227201" y="3212401"/>
                </a:lnTo>
                <a:lnTo>
                  <a:pt x="1260475" y="3240735"/>
                </a:lnTo>
                <a:lnTo>
                  <a:pt x="1269492" y="3241637"/>
                </a:lnTo>
                <a:lnTo>
                  <a:pt x="1278521" y="3240735"/>
                </a:lnTo>
                <a:lnTo>
                  <a:pt x="1287081" y="3238042"/>
                </a:lnTo>
                <a:lnTo>
                  <a:pt x="1295019" y="3233623"/>
                </a:lnTo>
                <a:lnTo>
                  <a:pt x="1300899" y="3228606"/>
                </a:lnTo>
                <a:lnTo>
                  <a:pt x="1302169" y="3227527"/>
                </a:lnTo>
                <a:lnTo>
                  <a:pt x="1561503" y="2916885"/>
                </a:lnTo>
                <a:lnTo>
                  <a:pt x="1600669" y="2869971"/>
                </a:lnTo>
                <a:lnTo>
                  <a:pt x="1731238" y="2846971"/>
                </a:lnTo>
                <a:lnTo>
                  <a:pt x="1731441" y="2846819"/>
                </a:lnTo>
                <a:lnTo>
                  <a:pt x="1736102" y="2841155"/>
                </a:lnTo>
                <a:lnTo>
                  <a:pt x="1736229" y="2840913"/>
                </a:lnTo>
                <a:close/>
              </a:path>
              <a:path w="1736724" h="6116320">
                <a:moveTo>
                  <a:pt x="1736229" y="323176"/>
                </a:moveTo>
                <a:lnTo>
                  <a:pt x="1732724" y="175895"/>
                </a:lnTo>
                <a:lnTo>
                  <a:pt x="1730336" y="173177"/>
                </a:lnTo>
                <a:lnTo>
                  <a:pt x="1726311" y="173189"/>
                </a:lnTo>
                <a:lnTo>
                  <a:pt x="1722805" y="173278"/>
                </a:lnTo>
                <a:lnTo>
                  <a:pt x="1720024" y="176187"/>
                </a:lnTo>
                <a:lnTo>
                  <a:pt x="1723390" y="317728"/>
                </a:lnTo>
                <a:lnTo>
                  <a:pt x="1596021" y="340156"/>
                </a:lnTo>
                <a:lnTo>
                  <a:pt x="1595894" y="340258"/>
                </a:lnTo>
                <a:lnTo>
                  <a:pt x="1595310" y="340410"/>
                </a:lnTo>
                <a:lnTo>
                  <a:pt x="1593824" y="341122"/>
                </a:lnTo>
                <a:lnTo>
                  <a:pt x="1593418" y="341426"/>
                </a:lnTo>
                <a:lnTo>
                  <a:pt x="1593278" y="341452"/>
                </a:lnTo>
                <a:lnTo>
                  <a:pt x="1544955" y="382498"/>
                </a:lnTo>
                <a:lnTo>
                  <a:pt x="1544955" y="399148"/>
                </a:lnTo>
                <a:lnTo>
                  <a:pt x="1292720" y="701306"/>
                </a:lnTo>
                <a:lnTo>
                  <a:pt x="1281988" y="708482"/>
                </a:lnTo>
                <a:lnTo>
                  <a:pt x="1269504" y="710869"/>
                </a:lnTo>
                <a:lnTo>
                  <a:pt x="1256995" y="708482"/>
                </a:lnTo>
                <a:lnTo>
                  <a:pt x="1246276" y="701306"/>
                </a:lnTo>
                <a:lnTo>
                  <a:pt x="1238973" y="689965"/>
                </a:lnTo>
                <a:lnTo>
                  <a:pt x="1236484" y="677100"/>
                </a:lnTo>
                <a:lnTo>
                  <a:pt x="1238783" y="664311"/>
                </a:lnTo>
                <a:lnTo>
                  <a:pt x="1245819" y="653199"/>
                </a:lnTo>
                <a:lnTo>
                  <a:pt x="1544955" y="399148"/>
                </a:lnTo>
                <a:lnTo>
                  <a:pt x="1544955" y="382498"/>
                </a:lnTo>
                <a:lnTo>
                  <a:pt x="1237145" y="643940"/>
                </a:lnTo>
                <a:lnTo>
                  <a:pt x="1227201" y="659422"/>
                </a:lnTo>
                <a:lnTo>
                  <a:pt x="1223886" y="677049"/>
                </a:lnTo>
                <a:lnTo>
                  <a:pt x="1227201" y="694664"/>
                </a:lnTo>
                <a:lnTo>
                  <a:pt x="1260475" y="722998"/>
                </a:lnTo>
                <a:lnTo>
                  <a:pt x="1269492" y="723900"/>
                </a:lnTo>
                <a:lnTo>
                  <a:pt x="1278521" y="722985"/>
                </a:lnTo>
                <a:lnTo>
                  <a:pt x="1287081" y="720305"/>
                </a:lnTo>
                <a:lnTo>
                  <a:pt x="1295019" y="715886"/>
                </a:lnTo>
                <a:lnTo>
                  <a:pt x="1300899" y="710869"/>
                </a:lnTo>
                <a:lnTo>
                  <a:pt x="1302169" y="709790"/>
                </a:lnTo>
                <a:lnTo>
                  <a:pt x="1561503" y="399148"/>
                </a:lnTo>
                <a:lnTo>
                  <a:pt x="1600669" y="352234"/>
                </a:lnTo>
                <a:lnTo>
                  <a:pt x="1731238" y="329234"/>
                </a:lnTo>
                <a:lnTo>
                  <a:pt x="1731441" y="329082"/>
                </a:lnTo>
                <a:lnTo>
                  <a:pt x="1736102" y="323418"/>
                </a:lnTo>
                <a:lnTo>
                  <a:pt x="1736229" y="323176"/>
                </a:lnTo>
                <a:close/>
              </a:path>
            </a:pathLst>
          </a:custGeom>
          <a:solidFill>
            <a:srgbClr val="3B9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33257" y="1417281"/>
            <a:ext cx="673735" cy="5759450"/>
          </a:xfrm>
          <a:custGeom>
            <a:avLst/>
            <a:gdLst/>
            <a:ahLst/>
            <a:cxnLst/>
            <a:rect l="l" t="t" r="r" b="b"/>
            <a:pathLst>
              <a:path w="673734" h="5759450">
                <a:moveTo>
                  <a:pt x="512330" y="5712523"/>
                </a:moveTo>
                <a:lnTo>
                  <a:pt x="509016" y="5694896"/>
                </a:lnTo>
                <a:lnTo>
                  <a:pt x="499719" y="5680430"/>
                </a:lnTo>
                <a:lnTo>
                  <a:pt x="499719" y="5712574"/>
                </a:lnTo>
                <a:lnTo>
                  <a:pt x="497230" y="5725439"/>
                </a:lnTo>
                <a:lnTo>
                  <a:pt x="489940" y="5736780"/>
                </a:lnTo>
                <a:lnTo>
                  <a:pt x="479196" y="5743956"/>
                </a:lnTo>
                <a:lnTo>
                  <a:pt x="466699" y="5746343"/>
                </a:lnTo>
                <a:lnTo>
                  <a:pt x="454215" y="5743943"/>
                </a:lnTo>
                <a:lnTo>
                  <a:pt x="443496" y="5736780"/>
                </a:lnTo>
                <a:lnTo>
                  <a:pt x="191262" y="5434622"/>
                </a:lnTo>
                <a:lnTo>
                  <a:pt x="490397" y="5688673"/>
                </a:lnTo>
                <a:lnTo>
                  <a:pt x="497420" y="5699772"/>
                </a:lnTo>
                <a:lnTo>
                  <a:pt x="499719" y="5712574"/>
                </a:lnTo>
                <a:lnTo>
                  <a:pt x="499719" y="5680430"/>
                </a:lnTo>
                <a:lnTo>
                  <a:pt x="499071" y="5679414"/>
                </a:lnTo>
                <a:lnTo>
                  <a:pt x="210858" y="5434622"/>
                </a:lnTo>
                <a:lnTo>
                  <a:pt x="142938" y="5376926"/>
                </a:lnTo>
                <a:lnTo>
                  <a:pt x="142798" y="5376900"/>
                </a:lnTo>
                <a:lnTo>
                  <a:pt x="142392" y="5376596"/>
                </a:lnTo>
                <a:lnTo>
                  <a:pt x="140906" y="5375884"/>
                </a:lnTo>
                <a:lnTo>
                  <a:pt x="140322" y="5375732"/>
                </a:lnTo>
                <a:lnTo>
                  <a:pt x="140195" y="5375630"/>
                </a:lnTo>
                <a:lnTo>
                  <a:pt x="12827" y="5353202"/>
                </a:lnTo>
                <a:lnTo>
                  <a:pt x="16192" y="5211661"/>
                </a:lnTo>
                <a:lnTo>
                  <a:pt x="13411" y="5208752"/>
                </a:lnTo>
                <a:lnTo>
                  <a:pt x="9906" y="5208663"/>
                </a:lnTo>
                <a:lnTo>
                  <a:pt x="5880" y="5208651"/>
                </a:lnTo>
                <a:lnTo>
                  <a:pt x="3492" y="5211369"/>
                </a:lnTo>
                <a:lnTo>
                  <a:pt x="114" y="5353202"/>
                </a:lnTo>
                <a:lnTo>
                  <a:pt x="114" y="5358892"/>
                </a:lnTo>
                <a:lnTo>
                  <a:pt x="4775" y="5364556"/>
                </a:lnTo>
                <a:lnTo>
                  <a:pt x="4978" y="5364708"/>
                </a:lnTo>
                <a:lnTo>
                  <a:pt x="135547" y="5387708"/>
                </a:lnTo>
                <a:lnTo>
                  <a:pt x="434047" y="5745264"/>
                </a:lnTo>
                <a:lnTo>
                  <a:pt x="441185" y="5751360"/>
                </a:lnTo>
                <a:lnTo>
                  <a:pt x="449122" y="5755779"/>
                </a:lnTo>
                <a:lnTo>
                  <a:pt x="457746" y="5758472"/>
                </a:lnTo>
                <a:lnTo>
                  <a:pt x="466725" y="5759374"/>
                </a:lnTo>
                <a:lnTo>
                  <a:pt x="475742" y="5758459"/>
                </a:lnTo>
                <a:lnTo>
                  <a:pt x="484263" y="5755818"/>
                </a:lnTo>
                <a:lnTo>
                  <a:pt x="492112" y="5751500"/>
                </a:lnTo>
                <a:lnTo>
                  <a:pt x="498195" y="5746343"/>
                </a:lnTo>
                <a:lnTo>
                  <a:pt x="499071" y="5745607"/>
                </a:lnTo>
                <a:lnTo>
                  <a:pt x="509016" y="5730138"/>
                </a:lnTo>
                <a:lnTo>
                  <a:pt x="512330" y="5712523"/>
                </a:lnTo>
                <a:close/>
              </a:path>
              <a:path w="673734" h="5759450">
                <a:moveTo>
                  <a:pt x="512330" y="3194774"/>
                </a:moveTo>
                <a:lnTo>
                  <a:pt x="509016" y="3177159"/>
                </a:lnTo>
                <a:lnTo>
                  <a:pt x="499719" y="3162693"/>
                </a:lnTo>
                <a:lnTo>
                  <a:pt x="499719" y="3194837"/>
                </a:lnTo>
                <a:lnTo>
                  <a:pt x="497230" y="3207702"/>
                </a:lnTo>
                <a:lnTo>
                  <a:pt x="489940" y="3219043"/>
                </a:lnTo>
                <a:lnTo>
                  <a:pt x="479196" y="3226219"/>
                </a:lnTo>
                <a:lnTo>
                  <a:pt x="466699" y="3228606"/>
                </a:lnTo>
                <a:lnTo>
                  <a:pt x="454215" y="3226206"/>
                </a:lnTo>
                <a:lnTo>
                  <a:pt x="443496" y="3219043"/>
                </a:lnTo>
                <a:lnTo>
                  <a:pt x="191262" y="2916885"/>
                </a:lnTo>
                <a:lnTo>
                  <a:pt x="490397" y="3170936"/>
                </a:lnTo>
                <a:lnTo>
                  <a:pt x="497420" y="3182035"/>
                </a:lnTo>
                <a:lnTo>
                  <a:pt x="499719" y="3194837"/>
                </a:lnTo>
                <a:lnTo>
                  <a:pt x="499719" y="3162693"/>
                </a:lnTo>
                <a:lnTo>
                  <a:pt x="499071" y="3161677"/>
                </a:lnTo>
                <a:lnTo>
                  <a:pt x="210858" y="2916885"/>
                </a:lnTo>
                <a:lnTo>
                  <a:pt x="142938" y="2859189"/>
                </a:lnTo>
                <a:lnTo>
                  <a:pt x="142798" y="2859163"/>
                </a:lnTo>
                <a:lnTo>
                  <a:pt x="142392" y="2858859"/>
                </a:lnTo>
                <a:lnTo>
                  <a:pt x="140906" y="2858147"/>
                </a:lnTo>
                <a:lnTo>
                  <a:pt x="140322" y="2857995"/>
                </a:lnTo>
                <a:lnTo>
                  <a:pt x="140195" y="2857893"/>
                </a:lnTo>
                <a:lnTo>
                  <a:pt x="12827" y="2835465"/>
                </a:lnTo>
                <a:lnTo>
                  <a:pt x="16192" y="2693924"/>
                </a:lnTo>
                <a:lnTo>
                  <a:pt x="13411" y="2691015"/>
                </a:lnTo>
                <a:lnTo>
                  <a:pt x="9906" y="2690926"/>
                </a:lnTo>
                <a:lnTo>
                  <a:pt x="5880" y="2690914"/>
                </a:lnTo>
                <a:lnTo>
                  <a:pt x="3492" y="2693632"/>
                </a:lnTo>
                <a:lnTo>
                  <a:pt x="114" y="2835465"/>
                </a:lnTo>
                <a:lnTo>
                  <a:pt x="114" y="2841155"/>
                </a:lnTo>
                <a:lnTo>
                  <a:pt x="4775" y="2846819"/>
                </a:lnTo>
                <a:lnTo>
                  <a:pt x="4978" y="2846971"/>
                </a:lnTo>
                <a:lnTo>
                  <a:pt x="135547" y="2869971"/>
                </a:lnTo>
                <a:lnTo>
                  <a:pt x="434047" y="3227527"/>
                </a:lnTo>
                <a:lnTo>
                  <a:pt x="441185" y="3233623"/>
                </a:lnTo>
                <a:lnTo>
                  <a:pt x="449122" y="3238030"/>
                </a:lnTo>
                <a:lnTo>
                  <a:pt x="457746" y="3240735"/>
                </a:lnTo>
                <a:lnTo>
                  <a:pt x="466725" y="3241637"/>
                </a:lnTo>
                <a:lnTo>
                  <a:pt x="475742" y="3240722"/>
                </a:lnTo>
                <a:lnTo>
                  <a:pt x="484263" y="3238081"/>
                </a:lnTo>
                <a:lnTo>
                  <a:pt x="492112" y="3233763"/>
                </a:lnTo>
                <a:lnTo>
                  <a:pt x="498195" y="3228606"/>
                </a:lnTo>
                <a:lnTo>
                  <a:pt x="499071" y="3227870"/>
                </a:lnTo>
                <a:lnTo>
                  <a:pt x="509016" y="3212401"/>
                </a:lnTo>
                <a:lnTo>
                  <a:pt x="512330" y="3194774"/>
                </a:lnTo>
                <a:close/>
              </a:path>
              <a:path w="673734" h="5759450">
                <a:moveTo>
                  <a:pt x="512330" y="677037"/>
                </a:moveTo>
                <a:lnTo>
                  <a:pt x="509016" y="659422"/>
                </a:lnTo>
                <a:lnTo>
                  <a:pt x="499719" y="644956"/>
                </a:lnTo>
                <a:lnTo>
                  <a:pt x="499719" y="677100"/>
                </a:lnTo>
                <a:lnTo>
                  <a:pt x="497230" y="689965"/>
                </a:lnTo>
                <a:lnTo>
                  <a:pt x="489940" y="701306"/>
                </a:lnTo>
                <a:lnTo>
                  <a:pt x="479196" y="708482"/>
                </a:lnTo>
                <a:lnTo>
                  <a:pt x="466699" y="710869"/>
                </a:lnTo>
                <a:lnTo>
                  <a:pt x="454215" y="708469"/>
                </a:lnTo>
                <a:lnTo>
                  <a:pt x="443496" y="701306"/>
                </a:lnTo>
                <a:lnTo>
                  <a:pt x="191262" y="399148"/>
                </a:lnTo>
                <a:lnTo>
                  <a:pt x="490397" y="653199"/>
                </a:lnTo>
                <a:lnTo>
                  <a:pt x="497420" y="664298"/>
                </a:lnTo>
                <a:lnTo>
                  <a:pt x="499719" y="677100"/>
                </a:lnTo>
                <a:lnTo>
                  <a:pt x="499719" y="644956"/>
                </a:lnTo>
                <a:lnTo>
                  <a:pt x="499071" y="643940"/>
                </a:lnTo>
                <a:lnTo>
                  <a:pt x="210858" y="399148"/>
                </a:lnTo>
                <a:lnTo>
                  <a:pt x="142938" y="341452"/>
                </a:lnTo>
                <a:lnTo>
                  <a:pt x="142798" y="341426"/>
                </a:lnTo>
                <a:lnTo>
                  <a:pt x="142392" y="341122"/>
                </a:lnTo>
                <a:lnTo>
                  <a:pt x="140906" y="340410"/>
                </a:lnTo>
                <a:lnTo>
                  <a:pt x="140322" y="340258"/>
                </a:lnTo>
                <a:lnTo>
                  <a:pt x="140195" y="340156"/>
                </a:lnTo>
                <a:lnTo>
                  <a:pt x="12827" y="317728"/>
                </a:lnTo>
                <a:lnTo>
                  <a:pt x="16192" y="176187"/>
                </a:lnTo>
                <a:lnTo>
                  <a:pt x="13411" y="173278"/>
                </a:lnTo>
                <a:lnTo>
                  <a:pt x="9906" y="173189"/>
                </a:lnTo>
                <a:lnTo>
                  <a:pt x="5880" y="173177"/>
                </a:lnTo>
                <a:lnTo>
                  <a:pt x="3492" y="175895"/>
                </a:lnTo>
                <a:lnTo>
                  <a:pt x="114" y="317728"/>
                </a:lnTo>
                <a:lnTo>
                  <a:pt x="114" y="323418"/>
                </a:lnTo>
                <a:lnTo>
                  <a:pt x="4775" y="329082"/>
                </a:lnTo>
                <a:lnTo>
                  <a:pt x="4978" y="329234"/>
                </a:lnTo>
                <a:lnTo>
                  <a:pt x="135547" y="352234"/>
                </a:lnTo>
                <a:lnTo>
                  <a:pt x="434047" y="709790"/>
                </a:lnTo>
                <a:lnTo>
                  <a:pt x="441185" y="715873"/>
                </a:lnTo>
                <a:lnTo>
                  <a:pt x="449122" y="720293"/>
                </a:lnTo>
                <a:lnTo>
                  <a:pt x="457746" y="722998"/>
                </a:lnTo>
                <a:lnTo>
                  <a:pt x="466725" y="723900"/>
                </a:lnTo>
                <a:lnTo>
                  <a:pt x="475742" y="722985"/>
                </a:lnTo>
                <a:lnTo>
                  <a:pt x="484263" y="720344"/>
                </a:lnTo>
                <a:lnTo>
                  <a:pt x="492112" y="716026"/>
                </a:lnTo>
                <a:lnTo>
                  <a:pt x="498195" y="710869"/>
                </a:lnTo>
                <a:lnTo>
                  <a:pt x="499071" y="710133"/>
                </a:lnTo>
                <a:lnTo>
                  <a:pt x="509016" y="694664"/>
                </a:lnTo>
                <a:lnTo>
                  <a:pt x="512330" y="677037"/>
                </a:lnTo>
                <a:close/>
              </a:path>
              <a:path w="673734" h="5759450">
                <a:moveTo>
                  <a:pt x="561251" y="3894277"/>
                </a:moveTo>
                <a:lnTo>
                  <a:pt x="552259" y="3848519"/>
                </a:lnTo>
                <a:lnTo>
                  <a:pt x="548551" y="3842867"/>
                </a:lnTo>
                <a:lnTo>
                  <a:pt x="548551" y="3894277"/>
                </a:lnTo>
                <a:lnTo>
                  <a:pt x="540562" y="3935095"/>
                </a:lnTo>
                <a:lnTo>
                  <a:pt x="518782" y="3968470"/>
                </a:lnTo>
                <a:lnTo>
                  <a:pt x="486498" y="3990975"/>
                </a:lnTo>
                <a:lnTo>
                  <a:pt x="447027" y="3999242"/>
                </a:lnTo>
                <a:lnTo>
                  <a:pt x="407543" y="3990975"/>
                </a:lnTo>
                <a:lnTo>
                  <a:pt x="398462" y="3984650"/>
                </a:lnTo>
                <a:lnTo>
                  <a:pt x="375272" y="3968470"/>
                </a:lnTo>
                <a:lnTo>
                  <a:pt x="353491" y="3935095"/>
                </a:lnTo>
                <a:lnTo>
                  <a:pt x="345503" y="3894277"/>
                </a:lnTo>
                <a:lnTo>
                  <a:pt x="353491" y="3853446"/>
                </a:lnTo>
                <a:lnTo>
                  <a:pt x="375272" y="3820083"/>
                </a:lnTo>
                <a:lnTo>
                  <a:pt x="407543" y="3797566"/>
                </a:lnTo>
                <a:lnTo>
                  <a:pt x="447027" y="3789311"/>
                </a:lnTo>
                <a:lnTo>
                  <a:pt x="486498" y="3797566"/>
                </a:lnTo>
                <a:lnTo>
                  <a:pt x="518782" y="3820083"/>
                </a:lnTo>
                <a:lnTo>
                  <a:pt x="540562" y="3853446"/>
                </a:lnTo>
                <a:lnTo>
                  <a:pt x="548551" y="3894277"/>
                </a:lnTo>
                <a:lnTo>
                  <a:pt x="548551" y="3842867"/>
                </a:lnTo>
                <a:lnTo>
                  <a:pt x="527748" y="3811105"/>
                </a:lnTo>
                <a:lnTo>
                  <a:pt x="496392" y="3789311"/>
                </a:lnTo>
                <a:lnTo>
                  <a:pt x="491439" y="3785870"/>
                </a:lnTo>
                <a:lnTo>
                  <a:pt x="447027" y="3776611"/>
                </a:lnTo>
                <a:lnTo>
                  <a:pt x="402602" y="3785870"/>
                </a:lnTo>
                <a:lnTo>
                  <a:pt x="366293" y="3811105"/>
                </a:lnTo>
                <a:lnTo>
                  <a:pt x="341795" y="3848519"/>
                </a:lnTo>
                <a:lnTo>
                  <a:pt x="332803" y="3894277"/>
                </a:lnTo>
                <a:lnTo>
                  <a:pt x="334975" y="3917111"/>
                </a:lnTo>
                <a:lnTo>
                  <a:pt x="341210" y="3938447"/>
                </a:lnTo>
                <a:lnTo>
                  <a:pt x="351078" y="3957891"/>
                </a:lnTo>
                <a:lnTo>
                  <a:pt x="364159" y="3975011"/>
                </a:lnTo>
                <a:lnTo>
                  <a:pt x="321068" y="4011625"/>
                </a:lnTo>
                <a:lnTo>
                  <a:pt x="321068" y="4028275"/>
                </a:lnTo>
                <a:lnTo>
                  <a:pt x="68834" y="4330433"/>
                </a:lnTo>
                <a:lnTo>
                  <a:pt x="58089" y="4337609"/>
                </a:lnTo>
                <a:lnTo>
                  <a:pt x="45605" y="4339996"/>
                </a:lnTo>
                <a:lnTo>
                  <a:pt x="33121" y="4337609"/>
                </a:lnTo>
                <a:lnTo>
                  <a:pt x="22377" y="4330433"/>
                </a:lnTo>
                <a:lnTo>
                  <a:pt x="15074" y="4319092"/>
                </a:lnTo>
                <a:lnTo>
                  <a:pt x="12598" y="4306227"/>
                </a:lnTo>
                <a:lnTo>
                  <a:pt x="14884" y="4293438"/>
                </a:lnTo>
                <a:lnTo>
                  <a:pt x="21920" y="4282338"/>
                </a:lnTo>
                <a:lnTo>
                  <a:pt x="321068" y="4028275"/>
                </a:lnTo>
                <a:lnTo>
                  <a:pt x="321068" y="4011625"/>
                </a:lnTo>
                <a:lnTo>
                  <a:pt x="13246" y="4273080"/>
                </a:lnTo>
                <a:lnTo>
                  <a:pt x="3302" y="4288548"/>
                </a:lnTo>
                <a:lnTo>
                  <a:pt x="0" y="4306163"/>
                </a:lnTo>
                <a:lnTo>
                  <a:pt x="3302" y="4323791"/>
                </a:lnTo>
                <a:lnTo>
                  <a:pt x="36576" y="4352125"/>
                </a:lnTo>
                <a:lnTo>
                  <a:pt x="45605" y="4353026"/>
                </a:lnTo>
                <a:lnTo>
                  <a:pt x="54622" y="4352112"/>
                </a:lnTo>
                <a:lnTo>
                  <a:pt x="63195" y="4349432"/>
                </a:lnTo>
                <a:lnTo>
                  <a:pt x="71132" y="4345013"/>
                </a:lnTo>
                <a:lnTo>
                  <a:pt x="77000" y="4339996"/>
                </a:lnTo>
                <a:lnTo>
                  <a:pt x="78270" y="4338917"/>
                </a:lnTo>
                <a:lnTo>
                  <a:pt x="337578" y="4028275"/>
                </a:lnTo>
                <a:lnTo>
                  <a:pt x="374002" y="3984650"/>
                </a:lnTo>
                <a:lnTo>
                  <a:pt x="389877" y="3996093"/>
                </a:lnTo>
                <a:lnTo>
                  <a:pt x="407543" y="4004678"/>
                </a:lnTo>
                <a:lnTo>
                  <a:pt x="426694" y="4010063"/>
                </a:lnTo>
                <a:lnTo>
                  <a:pt x="447027" y="4011942"/>
                </a:lnTo>
                <a:lnTo>
                  <a:pt x="491439" y="4002684"/>
                </a:lnTo>
                <a:lnTo>
                  <a:pt x="496392" y="3999242"/>
                </a:lnTo>
                <a:lnTo>
                  <a:pt x="527748" y="3977436"/>
                </a:lnTo>
                <a:lnTo>
                  <a:pt x="552259" y="3940035"/>
                </a:lnTo>
                <a:lnTo>
                  <a:pt x="561251" y="3894277"/>
                </a:lnTo>
                <a:close/>
              </a:path>
              <a:path w="673734" h="5759450">
                <a:moveTo>
                  <a:pt x="561251" y="1376540"/>
                </a:moveTo>
                <a:lnTo>
                  <a:pt x="552259" y="1330782"/>
                </a:lnTo>
                <a:lnTo>
                  <a:pt x="548551" y="1325130"/>
                </a:lnTo>
                <a:lnTo>
                  <a:pt x="548551" y="1376540"/>
                </a:lnTo>
                <a:lnTo>
                  <a:pt x="540562" y="1417358"/>
                </a:lnTo>
                <a:lnTo>
                  <a:pt x="518782" y="1450721"/>
                </a:lnTo>
                <a:lnTo>
                  <a:pt x="486498" y="1473238"/>
                </a:lnTo>
                <a:lnTo>
                  <a:pt x="447027" y="1481505"/>
                </a:lnTo>
                <a:lnTo>
                  <a:pt x="407543" y="1473238"/>
                </a:lnTo>
                <a:lnTo>
                  <a:pt x="398462" y="1466913"/>
                </a:lnTo>
                <a:lnTo>
                  <a:pt x="375272" y="1450721"/>
                </a:lnTo>
                <a:lnTo>
                  <a:pt x="353491" y="1417358"/>
                </a:lnTo>
                <a:lnTo>
                  <a:pt x="345503" y="1376540"/>
                </a:lnTo>
                <a:lnTo>
                  <a:pt x="353491" y="1335709"/>
                </a:lnTo>
                <a:lnTo>
                  <a:pt x="375272" y="1302346"/>
                </a:lnTo>
                <a:lnTo>
                  <a:pt x="407543" y="1279829"/>
                </a:lnTo>
                <a:lnTo>
                  <a:pt x="447027" y="1271574"/>
                </a:lnTo>
                <a:lnTo>
                  <a:pt x="486498" y="1279829"/>
                </a:lnTo>
                <a:lnTo>
                  <a:pt x="518782" y="1302346"/>
                </a:lnTo>
                <a:lnTo>
                  <a:pt x="540562" y="1335709"/>
                </a:lnTo>
                <a:lnTo>
                  <a:pt x="548551" y="1376540"/>
                </a:lnTo>
                <a:lnTo>
                  <a:pt x="548551" y="1325130"/>
                </a:lnTo>
                <a:lnTo>
                  <a:pt x="527748" y="1293368"/>
                </a:lnTo>
                <a:lnTo>
                  <a:pt x="496392" y="1271574"/>
                </a:lnTo>
                <a:lnTo>
                  <a:pt x="491439" y="1268133"/>
                </a:lnTo>
                <a:lnTo>
                  <a:pt x="447027" y="1258874"/>
                </a:lnTo>
                <a:lnTo>
                  <a:pt x="402602" y="1268133"/>
                </a:lnTo>
                <a:lnTo>
                  <a:pt x="366293" y="1293368"/>
                </a:lnTo>
                <a:lnTo>
                  <a:pt x="341795" y="1330782"/>
                </a:lnTo>
                <a:lnTo>
                  <a:pt x="332803" y="1376540"/>
                </a:lnTo>
                <a:lnTo>
                  <a:pt x="334975" y="1399374"/>
                </a:lnTo>
                <a:lnTo>
                  <a:pt x="341210" y="1420710"/>
                </a:lnTo>
                <a:lnTo>
                  <a:pt x="351078" y="1440154"/>
                </a:lnTo>
                <a:lnTo>
                  <a:pt x="364159" y="1457274"/>
                </a:lnTo>
                <a:lnTo>
                  <a:pt x="321068" y="1493888"/>
                </a:lnTo>
                <a:lnTo>
                  <a:pt x="321068" y="1510538"/>
                </a:lnTo>
                <a:lnTo>
                  <a:pt x="68834" y="1812696"/>
                </a:lnTo>
                <a:lnTo>
                  <a:pt x="58089" y="1819871"/>
                </a:lnTo>
                <a:lnTo>
                  <a:pt x="45605" y="1822259"/>
                </a:lnTo>
                <a:lnTo>
                  <a:pt x="33121" y="1819871"/>
                </a:lnTo>
                <a:lnTo>
                  <a:pt x="22377" y="1812696"/>
                </a:lnTo>
                <a:lnTo>
                  <a:pt x="15074" y="1801355"/>
                </a:lnTo>
                <a:lnTo>
                  <a:pt x="12598" y="1788477"/>
                </a:lnTo>
                <a:lnTo>
                  <a:pt x="14884" y="1775701"/>
                </a:lnTo>
                <a:lnTo>
                  <a:pt x="21920" y="1764601"/>
                </a:lnTo>
                <a:lnTo>
                  <a:pt x="321068" y="1510538"/>
                </a:lnTo>
                <a:lnTo>
                  <a:pt x="321068" y="1493888"/>
                </a:lnTo>
                <a:lnTo>
                  <a:pt x="13246" y="1755343"/>
                </a:lnTo>
                <a:lnTo>
                  <a:pt x="3302" y="1770811"/>
                </a:lnTo>
                <a:lnTo>
                  <a:pt x="0" y="1788426"/>
                </a:lnTo>
                <a:lnTo>
                  <a:pt x="3302" y="1806054"/>
                </a:lnTo>
                <a:lnTo>
                  <a:pt x="36576" y="1834388"/>
                </a:lnTo>
                <a:lnTo>
                  <a:pt x="45605" y="1835289"/>
                </a:lnTo>
                <a:lnTo>
                  <a:pt x="54622" y="1834375"/>
                </a:lnTo>
                <a:lnTo>
                  <a:pt x="63195" y="1831682"/>
                </a:lnTo>
                <a:lnTo>
                  <a:pt x="71132" y="1827276"/>
                </a:lnTo>
                <a:lnTo>
                  <a:pt x="77000" y="1822259"/>
                </a:lnTo>
                <a:lnTo>
                  <a:pt x="78270" y="1821180"/>
                </a:lnTo>
                <a:lnTo>
                  <a:pt x="337578" y="1510538"/>
                </a:lnTo>
                <a:lnTo>
                  <a:pt x="374002" y="1466913"/>
                </a:lnTo>
                <a:lnTo>
                  <a:pt x="389877" y="1478356"/>
                </a:lnTo>
                <a:lnTo>
                  <a:pt x="407543" y="1486941"/>
                </a:lnTo>
                <a:lnTo>
                  <a:pt x="426694" y="1492326"/>
                </a:lnTo>
                <a:lnTo>
                  <a:pt x="447027" y="1494205"/>
                </a:lnTo>
                <a:lnTo>
                  <a:pt x="491439" y="1484934"/>
                </a:lnTo>
                <a:lnTo>
                  <a:pt x="496392" y="1481505"/>
                </a:lnTo>
                <a:lnTo>
                  <a:pt x="527748" y="1459699"/>
                </a:lnTo>
                <a:lnTo>
                  <a:pt x="552259" y="1422298"/>
                </a:lnTo>
                <a:lnTo>
                  <a:pt x="561251" y="1376540"/>
                </a:lnTo>
                <a:close/>
              </a:path>
              <a:path w="673734" h="5759450">
                <a:moveTo>
                  <a:pt x="673100" y="5565038"/>
                </a:moveTo>
                <a:lnTo>
                  <a:pt x="669785" y="5547423"/>
                </a:lnTo>
                <a:lnTo>
                  <a:pt x="660501" y="5532958"/>
                </a:lnTo>
                <a:lnTo>
                  <a:pt x="660501" y="5565089"/>
                </a:lnTo>
                <a:lnTo>
                  <a:pt x="658012" y="5577954"/>
                </a:lnTo>
                <a:lnTo>
                  <a:pt x="650722" y="5589295"/>
                </a:lnTo>
                <a:lnTo>
                  <a:pt x="639953" y="5596471"/>
                </a:lnTo>
                <a:lnTo>
                  <a:pt x="627494" y="5598871"/>
                </a:lnTo>
                <a:lnTo>
                  <a:pt x="614997" y="5596471"/>
                </a:lnTo>
                <a:lnTo>
                  <a:pt x="604266" y="5589295"/>
                </a:lnTo>
                <a:lnTo>
                  <a:pt x="352031" y="5287137"/>
                </a:lnTo>
                <a:lnTo>
                  <a:pt x="651179" y="5541200"/>
                </a:lnTo>
                <a:lnTo>
                  <a:pt x="658202" y="5552300"/>
                </a:lnTo>
                <a:lnTo>
                  <a:pt x="660501" y="5565089"/>
                </a:lnTo>
                <a:lnTo>
                  <a:pt x="660501" y="5532958"/>
                </a:lnTo>
                <a:lnTo>
                  <a:pt x="659853" y="5531942"/>
                </a:lnTo>
                <a:lnTo>
                  <a:pt x="371640" y="5287137"/>
                </a:lnTo>
                <a:lnTo>
                  <a:pt x="320281" y="5243512"/>
                </a:lnTo>
                <a:lnTo>
                  <a:pt x="308940" y="5233873"/>
                </a:lnTo>
                <a:lnTo>
                  <a:pt x="322008" y="5216753"/>
                </a:lnTo>
                <a:lnTo>
                  <a:pt x="331876" y="5197322"/>
                </a:lnTo>
                <a:lnTo>
                  <a:pt x="338112" y="5175974"/>
                </a:lnTo>
                <a:lnTo>
                  <a:pt x="340296" y="5153139"/>
                </a:lnTo>
                <a:lnTo>
                  <a:pt x="331304" y="5107381"/>
                </a:lnTo>
                <a:lnTo>
                  <a:pt x="327596" y="5101729"/>
                </a:lnTo>
                <a:lnTo>
                  <a:pt x="327596" y="5153139"/>
                </a:lnTo>
                <a:lnTo>
                  <a:pt x="319595" y="5193970"/>
                </a:lnTo>
                <a:lnTo>
                  <a:pt x="297827" y="5227332"/>
                </a:lnTo>
                <a:lnTo>
                  <a:pt x="265544" y="5249850"/>
                </a:lnTo>
                <a:lnTo>
                  <a:pt x="226072" y="5258105"/>
                </a:lnTo>
                <a:lnTo>
                  <a:pt x="186588" y="5249850"/>
                </a:lnTo>
                <a:lnTo>
                  <a:pt x="154317" y="5227332"/>
                </a:lnTo>
                <a:lnTo>
                  <a:pt x="132537" y="5193970"/>
                </a:lnTo>
                <a:lnTo>
                  <a:pt x="124548" y="5153139"/>
                </a:lnTo>
                <a:lnTo>
                  <a:pt x="132537" y="5112321"/>
                </a:lnTo>
                <a:lnTo>
                  <a:pt x="154317" y="5078958"/>
                </a:lnTo>
                <a:lnTo>
                  <a:pt x="186588" y="5056441"/>
                </a:lnTo>
                <a:lnTo>
                  <a:pt x="226072" y="5048174"/>
                </a:lnTo>
                <a:lnTo>
                  <a:pt x="265544" y="5056441"/>
                </a:lnTo>
                <a:lnTo>
                  <a:pt x="297827" y="5078958"/>
                </a:lnTo>
                <a:lnTo>
                  <a:pt x="319595" y="5112321"/>
                </a:lnTo>
                <a:lnTo>
                  <a:pt x="327596" y="5153139"/>
                </a:lnTo>
                <a:lnTo>
                  <a:pt x="327596" y="5101729"/>
                </a:lnTo>
                <a:lnTo>
                  <a:pt x="306793" y="5069979"/>
                </a:lnTo>
                <a:lnTo>
                  <a:pt x="275424" y="5048174"/>
                </a:lnTo>
                <a:lnTo>
                  <a:pt x="270484" y="5044745"/>
                </a:lnTo>
                <a:lnTo>
                  <a:pt x="226072" y="5035474"/>
                </a:lnTo>
                <a:lnTo>
                  <a:pt x="181648" y="5044745"/>
                </a:lnTo>
                <a:lnTo>
                  <a:pt x="145338" y="5069979"/>
                </a:lnTo>
                <a:lnTo>
                  <a:pt x="120827" y="5107381"/>
                </a:lnTo>
                <a:lnTo>
                  <a:pt x="111848" y="5153139"/>
                </a:lnTo>
                <a:lnTo>
                  <a:pt x="120827" y="5198897"/>
                </a:lnTo>
                <a:lnTo>
                  <a:pt x="145338" y="5236311"/>
                </a:lnTo>
                <a:lnTo>
                  <a:pt x="181648" y="5261546"/>
                </a:lnTo>
                <a:lnTo>
                  <a:pt x="226072" y="5270805"/>
                </a:lnTo>
                <a:lnTo>
                  <a:pt x="246392" y="5268938"/>
                </a:lnTo>
                <a:lnTo>
                  <a:pt x="265557" y="5263540"/>
                </a:lnTo>
                <a:lnTo>
                  <a:pt x="276733" y="5258105"/>
                </a:lnTo>
                <a:lnTo>
                  <a:pt x="283222" y="5254955"/>
                </a:lnTo>
                <a:lnTo>
                  <a:pt x="299097" y="5243512"/>
                </a:lnTo>
                <a:lnTo>
                  <a:pt x="594829" y="5597779"/>
                </a:lnTo>
                <a:lnTo>
                  <a:pt x="601967" y="5603875"/>
                </a:lnTo>
                <a:lnTo>
                  <a:pt x="609904" y="5608294"/>
                </a:lnTo>
                <a:lnTo>
                  <a:pt x="618515" y="5610987"/>
                </a:lnTo>
                <a:lnTo>
                  <a:pt x="627494" y="5611888"/>
                </a:lnTo>
                <a:lnTo>
                  <a:pt x="636524" y="5610987"/>
                </a:lnTo>
                <a:lnTo>
                  <a:pt x="669785" y="5582653"/>
                </a:lnTo>
                <a:lnTo>
                  <a:pt x="673100" y="5565038"/>
                </a:lnTo>
                <a:close/>
              </a:path>
              <a:path w="673734" h="5759450">
                <a:moveTo>
                  <a:pt x="673100" y="3047301"/>
                </a:moveTo>
                <a:lnTo>
                  <a:pt x="669785" y="3029686"/>
                </a:lnTo>
                <a:lnTo>
                  <a:pt x="660501" y="3015221"/>
                </a:lnTo>
                <a:lnTo>
                  <a:pt x="660501" y="3047352"/>
                </a:lnTo>
                <a:lnTo>
                  <a:pt x="658012" y="3060217"/>
                </a:lnTo>
                <a:lnTo>
                  <a:pt x="650722" y="3071558"/>
                </a:lnTo>
                <a:lnTo>
                  <a:pt x="639953" y="3078734"/>
                </a:lnTo>
                <a:lnTo>
                  <a:pt x="627494" y="3081134"/>
                </a:lnTo>
                <a:lnTo>
                  <a:pt x="614997" y="3078734"/>
                </a:lnTo>
                <a:lnTo>
                  <a:pt x="604266" y="3071558"/>
                </a:lnTo>
                <a:lnTo>
                  <a:pt x="352031" y="2769400"/>
                </a:lnTo>
                <a:lnTo>
                  <a:pt x="651179" y="3023463"/>
                </a:lnTo>
                <a:lnTo>
                  <a:pt x="658202" y="3034563"/>
                </a:lnTo>
                <a:lnTo>
                  <a:pt x="660501" y="3047352"/>
                </a:lnTo>
                <a:lnTo>
                  <a:pt x="660501" y="3015221"/>
                </a:lnTo>
                <a:lnTo>
                  <a:pt x="659853" y="3014205"/>
                </a:lnTo>
                <a:lnTo>
                  <a:pt x="371640" y="2769400"/>
                </a:lnTo>
                <a:lnTo>
                  <a:pt x="320281" y="2725775"/>
                </a:lnTo>
                <a:lnTo>
                  <a:pt x="308940" y="2716136"/>
                </a:lnTo>
                <a:lnTo>
                  <a:pt x="322008" y="2699016"/>
                </a:lnTo>
                <a:lnTo>
                  <a:pt x="331876" y="2679585"/>
                </a:lnTo>
                <a:lnTo>
                  <a:pt x="338112" y="2658237"/>
                </a:lnTo>
                <a:lnTo>
                  <a:pt x="340296" y="2635402"/>
                </a:lnTo>
                <a:lnTo>
                  <a:pt x="331304" y="2589644"/>
                </a:lnTo>
                <a:lnTo>
                  <a:pt x="327596" y="2583992"/>
                </a:lnTo>
                <a:lnTo>
                  <a:pt x="327596" y="2635402"/>
                </a:lnTo>
                <a:lnTo>
                  <a:pt x="319595" y="2676233"/>
                </a:lnTo>
                <a:lnTo>
                  <a:pt x="297827" y="2709595"/>
                </a:lnTo>
                <a:lnTo>
                  <a:pt x="265544" y="2732113"/>
                </a:lnTo>
                <a:lnTo>
                  <a:pt x="226072" y="2740368"/>
                </a:lnTo>
                <a:lnTo>
                  <a:pt x="186588" y="2732113"/>
                </a:lnTo>
                <a:lnTo>
                  <a:pt x="154317" y="2709595"/>
                </a:lnTo>
                <a:lnTo>
                  <a:pt x="132537" y="2676233"/>
                </a:lnTo>
                <a:lnTo>
                  <a:pt x="124548" y="2635402"/>
                </a:lnTo>
                <a:lnTo>
                  <a:pt x="132537" y="2594584"/>
                </a:lnTo>
                <a:lnTo>
                  <a:pt x="154317" y="2561209"/>
                </a:lnTo>
                <a:lnTo>
                  <a:pt x="186588" y="2538704"/>
                </a:lnTo>
                <a:lnTo>
                  <a:pt x="226072" y="2530437"/>
                </a:lnTo>
                <a:lnTo>
                  <a:pt x="265544" y="2538704"/>
                </a:lnTo>
                <a:lnTo>
                  <a:pt x="297827" y="2561209"/>
                </a:lnTo>
                <a:lnTo>
                  <a:pt x="319595" y="2594584"/>
                </a:lnTo>
                <a:lnTo>
                  <a:pt x="327596" y="2635402"/>
                </a:lnTo>
                <a:lnTo>
                  <a:pt x="327596" y="2583992"/>
                </a:lnTo>
                <a:lnTo>
                  <a:pt x="306793" y="2552242"/>
                </a:lnTo>
                <a:lnTo>
                  <a:pt x="275424" y="2530437"/>
                </a:lnTo>
                <a:lnTo>
                  <a:pt x="270484" y="2526995"/>
                </a:lnTo>
                <a:lnTo>
                  <a:pt x="226072" y="2517737"/>
                </a:lnTo>
                <a:lnTo>
                  <a:pt x="181648" y="2526995"/>
                </a:lnTo>
                <a:lnTo>
                  <a:pt x="145338" y="2552242"/>
                </a:lnTo>
                <a:lnTo>
                  <a:pt x="120827" y="2589644"/>
                </a:lnTo>
                <a:lnTo>
                  <a:pt x="111848" y="2635402"/>
                </a:lnTo>
                <a:lnTo>
                  <a:pt x="120827" y="2681160"/>
                </a:lnTo>
                <a:lnTo>
                  <a:pt x="145338" y="2718574"/>
                </a:lnTo>
                <a:lnTo>
                  <a:pt x="181648" y="2743809"/>
                </a:lnTo>
                <a:lnTo>
                  <a:pt x="226072" y="2753068"/>
                </a:lnTo>
                <a:lnTo>
                  <a:pt x="246392" y="2751201"/>
                </a:lnTo>
                <a:lnTo>
                  <a:pt x="265557" y="2745803"/>
                </a:lnTo>
                <a:lnTo>
                  <a:pt x="276733" y="2740368"/>
                </a:lnTo>
                <a:lnTo>
                  <a:pt x="283222" y="2737218"/>
                </a:lnTo>
                <a:lnTo>
                  <a:pt x="299097" y="2725775"/>
                </a:lnTo>
                <a:lnTo>
                  <a:pt x="594829" y="3080042"/>
                </a:lnTo>
                <a:lnTo>
                  <a:pt x="601967" y="3086138"/>
                </a:lnTo>
                <a:lnTo>
                  <a:pt x="609904" y="3090557"/>
                </a:lnTo>
                <a:lnTo>
                  <a:pt x="618515" y="3093250"/>
                </a:lnTo>
                <a:lnTo>
                  <a:pt x="627494" y="3094151"/>
                </a:lnTo>
                <a:lnTo>
                  <a:pt x="636524" y="3093250"/>
                </a:lnTo>
                <a:lnTo>
                  <a:pt x="669785" y="3064916"/>
                </a:lnTo>
                <a:lnTo>
                  <a:pt x="673100" y="3047301"/>
                </a:lnTo>
                <a:close/>
              </a:path>
              <a:path w="673734" h="5759450">
                <a:moveTo>
                  <a:pt x="673100" y="529564"/>
                </a:moveTo>
                <a:lnTo>
                  <a:pt x="669785" y="511937"/>
                </a:lnTo>
                <a:lnTo>
                  <a:pt x="660501" y="497484"/>
                </a:lnTo>
                <a:lnTo>
                  <a:pt x="660501" y="529615"/>
                </a:lnTo>
                <a:lnTo>
                  <a:pt x="658012" y="542480"/>
                </a:lnTo>
                <a:lnTo>
                  <a:pt x="650722" y="553821"/>
                </a:lnTo>
                <a:lnTo>
                  <a:pt x="639953" y="560997"/>
                </a:lnTo>
                <a:lnTo>
                  <a:pt x="627494" y="563384"/>
                </a:lnTo>
                <a:lnTo>
                  <a:pt x="614997" y="560997"/>
                </a:lnTo>
                <a:lnTo>
                  <a:pt x="604266" y="553821"/>
                </a:lnTo>
                <a:lnTo>
                  <a:pt x="352031" y="251663"/>
                </a:lnTo>
                <a:lnTo>
                  <a:pt x="651179" y="505726"/>
                </a:lnTo>
                <a:lnTo>
                  <a:pt x="658202" y="516826"/>
                </a:lnTo>
                <a:lnTo>
                  <a:pt x="660501" y="529615"/>
                </a:lnTo>
                <a:lnTo>
                  <a:pt x="660501" y="497484"/>
                </a:lnTo>
                <a:lnTo>
                  <a:pt x="659853" y="496468"/>
                </a:lnTo>
                <a:lnTo>
                  <a:pt x="371640" y="251663"/>
                </a:lnTo>
                <a:lnTo>
                  <a:pt x="320281" y="208038"/>
                </a:lnTo>
                <a:lnTo>
                  <a:pt x="308940" y="198399"/>
                </a:lnTo>
                <a:lnTo>
                  <a:pt x="322008" y="181279"/>
                </a:lnTo>
                <a:lnTo>
                  <a:pt x="331876" y="161848"/>
                </a:lnTo>
                <a:lnTo>
                  <a:pt x="338112" y="140500"/>
                </a:lnTo>
                <a:lnTo>
                  <a:pt x="340296" y="117665"/>
                </a:lnTo>
                <a:lnTo>
                  <a:pt x="331304" y="71907"/>
                </a:lnTo>
                <a:lnTo>
                  <a:pt x="327596" y="66255"/>
                </a:lnTo>
                <a:lnTo>
                  <a:pt x="327596" y="117665"/>
                </a:lnTo>
                <a:lnTo>
                  <a:pt x="319595" y="158483"/>
                </a:lnTo>
                <a:lnTo>
                  <a:pt x="297827" y="191858"/>
                </a:lnTo>
                <a:lnTo>
                  <a:pt x="265544" y="214376"/>
                </a:lnTo>
                <a:lnTo>
                  <a:pt x="226072" y="222631"/>
                </a:lnTo>
                <a:lnTo>
                  <a:pt x="186588" y="214376"/>
                </a:lnTo>
                <a:lnTo>
                  <a:pt x="154317" y="191858"/>
                </a:lnTo>
                <a:lnTo>
                  <a:pt x="132537" y="158483"/>
                </a:lnTo>
                <a:lnTo>
                  <a:pt x="124548" y="117665"/>
                </a:lnTo>
                <a:lnTo>
                  <a:pt x="132537" y="76847"/>
                </a:lnTo>
                <a:lnTo>
                  <a:pt x="154317" y="43472"/>
                </a:lnTo>
                <a:lnTo>
                  <a:pt x="186588" y="20967"/>
                </a:lnTo>
                <a:lnTo>
                  <a:pt x="226072" y="12700"/>
                </a:lnTo>
                <a:lnTo>
                  <a:pt x="265544" y="20967"/>
                </a:lnTo>
                <a:lnTo>
                  <a:pt x="297827" y="43472"/>
                </a:lnTo>
                <a:lnTo>
                  <a:pt x="319595" y="76847"/>
                </a:lnTo>
                <a:lnTo>
                  <a:pt x="327596" y="117665"/>
                </a:lnTo>
                <a:lnTo>
                  <a:pt x="327596" y="66255"/>
                </a:lnTo>
                <a:lnTo>
                  <a:pt x="306793" y="34505"/>
                </a:lnTo>
                <a:lnTo>
                  <a:pt x="275424" y="12700"/>
                </a:lnTo>
                <a:lnTo>
                  <a:pt x="270484" y="9258"/>
                </a:lnTo>
                <a:lnTo>
                  <a:pt x="226072" y="0"/>
                </a:lnTo>
                <a:lnTo>
                  <a:pt x="181648" y="9258"/>
                </a:lnTo>
                <a:lnTo>
                  <a:pt x="145338" y="34505"/>
                </a:lnTo>
                <a:lnTo>
                  <a:pt x="120827" y="71907"/>
                </a:lnTo>
                <a:lnTo>
                  <a:pt x="111848" y="117665"/>
                </a:lnTo>
                <a:lnTo>
                  <a:pt x="120827" y="163423"/>
                </a:lnTo>
                <a:lnTo>
                  <a:pt x="145338" y="200825"/>
                </a:lnTo>
                <a:lnTo>
                  <a:pt x="181648" y="226072"/>
                </a:lnTo>
                <a:lnTo>
                  <a:pt x="226072" y="235331"/>
                </a:lnTo>
                <a:lnTo>
                  <a:pt x="246392" y="233464"/>
                </a:lnTo>
                <a:lnTo>
                  <a:pt x="265557" y="228066"/>
                </a:lnTo>
                <a:lnTo>
                  <a:pt x="276733" y="222631"/>
                </a:lnTo>
                <a:lnTo>
                  <a:pt x="283222" y="219481"/>
                </a:lnTo>
                <a:lnTo>
                  <a:pt x="299097" y="208038"/>
                </a:lnTo>
                <a:lnTo>
                  <a:pt x="594829" y="562305"/>
                </a:lnTo>
                <a:lnTo>
                  <a:pt x="601967" y="568401"/>
                </a:lnTo>
                <a:lnTo>
                  <a:pt x="609904" y="572820"/>
                </a:lnTo>
                <a:lnTo>
                  <a:pt x="618515" y="575513"/>
                </a:lnTo>
                <a:lnTo>
                  <a:pt x="627494" y="576414"/>
                </a:lnTo>
                <a:lnTo>
                  <a:pt x="636524" y="575513"/>
                </a:lnTo>
                <a:lnTo>
                  <a:pt x="645045" y="572858"/>
                </a:lnTo>
                <a:lnTo>
                  <a:pt x="652881" y="568553"/>
                </a:lnTo>
                <a:lnTo>
                  <a:pt x="658990" y="563384"/>
                </a:lnTo>
                <a:lnTo>
                  <a:pt x="659853" y="562660"/>
                </a:lnTo>
                <a:lnTo>
                  <a:pt x="669785" y="547179"/>
                </a:lnTo>
                <a:lnTo>
                  <a:pt x="673100" y="529564"/>
                </a:lnTo>
                <a:close/>
              </a:path>
              <a:path w="673734" h="5759450">
                <a:moveTo>
                  <a:pt x="673112" y="4099776"/>
                </a:moveTo>
                <a:lnTo>
                  <a:pt x="669607" y="3952494"/>
                </a:lnTo>
                <a:lnTo>
                  <a:pt x="667219" y="3949776"/>
                </a:lnTo>
                <a:lnTo>
                  <a:pt x="663194" y="3949789"/>
                </a:lnTo>
                <a:lnTo>
                  <a:pt x="659688" y="3949877"/>
                </a:lnTo>
                <a:lnTo>
                  <a:pt x="656907" y="3952786"/>
                </a:lnTo>
                <a:lnTo>
                  <a:pt x="660273" y="4094327"/>
                </a:lnTo>
                <a:lnTo>
                  <a:pt x="532904" y="4116755"/>
                </a:lnTo>
                <a:lnTo>
                  <a:pt x="532777" y="4116857"/>
                </a:lnTo>
                <a:lnTo>
                  <a:pt x="532193" y="4117009"/>
                </a:lnTo>
                <a:lnTo>
                  <a:pt x="530707" y="4117721"/>
                </a:lnTo>
                <a:lnTo>
                  <a:pt x="530301" y="4118025"/>
                </a:lnTo>
                <a:lnTo>
                  <a:pt x="530161" y="4118051"/>
                </a:lnTo>
                <a:lnTo>
                  <a:pt x="481838" y="4159097"/>
                </a:lnTo>
                <a:lnTo>
                  <a:pt x="481838" y="4175747"/>
                </a:lnTo>
                <a:lnTo>
                  <a:pt x="229603" y="4477905"/>
                </a:lnTo>
                <a:lnTo>
                  <a:pt x="218871" y="4485081"/>
                </a:lnTo>
                <a:lnTo>
                  <a:pt x="206387" y="4487481"/>
                </a:lnTo>
                <a:lnTo>
                  <a:pt x="193878" y="4485081"/>
                </a:lnTo>
                <a:lnTo>
                  <a:pt x="183159" y="4477905"/>
                </a:lnTo>
                <a:lnTo>
                  <a:pt x="175856" y="4466577"/>
                </a:lnTo>
                <a:lnTo>
                  <a:pt x="173367" y="4453699"/>
                </a:lnTo>
                <a:lnTo>
                  <a:pt x="175666" y="4440910"/>
                </a:lnTo>
                <a:lnTo>
                  <a:pt x="182702" y="4429798"/>
                </a:lnTo>
                <a:lnTo>
                  <a:pt x="481838" y="4175747"/>
                </a:lnTo>
                <a:lnTo>
                  <a:pt x="481838" y="4159097"/>
                </a:lnTo>
                <a:lnTo>
                  <a:pt x="174028" y="4420540"/>
                </a:lnTo>
                <a:lnTo>
                  <a:pt x="164084" y="4436021"/>
                </a:lnTo>
                <a:lnTo>
                  <a:pt x="160769" y="4453648"/>
                </a:lnTo>
                <a:lnTo>
                  <a:pt x="164084" y="4471263"/>
                </a:lnTo>
                <a:lnTo>
                  <a:pt x="197358" y="4499597"/>
                </a:lnTo>
                <a:lnTo>
                  <a:pt x="206375" y="4500499"/>
                </a:lnTo>
                <a:lnTo>
                  <a:pt x="215404" y="4499597"/>
                </a:lnTo>
                <a:lnTo>
                  <a:pt x="498386" y="4175747"/>
                </a:lnTo>
                <a:lnTo>
                  <a:pt x="537552" y="4128833"/>
                </a:lnTo>
                <a:lnTo>
                  <a:pt x="668121" y="4105833"/>
                </a:lnTo>
                <a:lnTo>
                  <a:pt x="668324" y="4105681"/>
                </a:lnTo>
                <a:lnTo>
                  <a:pt x="669404" y="4105338"/>
                </a:lnTo>
                <a:lnTo>
                  <a:pt x="672985" y="4100017"/>
                </a:lnTo>
                <a:lnTo>
                  <a:pt x="673112" y="4099776"/>
                </a:lnTo>
                <a:close/>
              </a:path>
              <a:path w="673734" h="5759450">
                <a:moveTo>
                  <a:pt x="673112" y="1582039"/>
                </a:moveTo>
                <a:lnTo>
                  <a:pt x="669607" y="1434757"/>
                </a:lnTo>
                <a:lnTo>
                  <a:pt x="667219" y="1432039"/>
                </a:lnTo>
                <a:lnTo>
                  <a:pt x="663194" y="1432052"/>
                </a:lnTo>
                <a:lnTo>
                  <a:pt x="659688" y="1432140"/>
                </a:lnTo>
                <a:lnTo>
                  <a:pt x="656907" y="1435049"/>
                </a:lnTo>
                <a:lnTo>
                  <a:pt x="660273" y="1576590"/>
                </a:lnTo>
                <a:lnTo>
                  <a:pt x="532904" y="1599018"/>
                </a:lnTo>
                <a:lnTo>
                  <a:pt x="532777" y="1599120"/>
                </a:lnTo>
                <a:lnTo>
                  <a:pt x="532193" y="1599272"/>
                </a:lnTo>
                <a:lnTo>
                  <a:pt x="530707" y="1599984"/>
                </a:lnTo>
                <a:lnTo>
                  <a:pt x="530301" y="1600288"/>
                </a:lnTo>
                <a:lnTo>
                  <a:pt x="530161" y="1600314"/>
                </a:lnTo>
                <a:lnTo>
                  <a:pt x="481838" y="1641360"/>
                </a:lnTo>
                <a:lnTo>
                  <a:pt x="481838" y="1658010"/>
                </a:lnTo>
                <a:lnTo>
                  <a:pt x="229603" y="1960168"/>
                </a:lnTo>
                <a:lnTo>
                  <a:pt x="218871" y="1967344"/>
                </a:lnTo>
                <a:lnTo>
                  <a:pt x="206387" y="1969744"/>
                </a:lnTo>
                <a:lnTo>
                  <a:pt x="193878" y="1967344"/>
                </a:lnTo>
                <a:lnTo>
                  <a:pt x="183159" y="1960168"/>
                </a:lnTo>
                <a:lnTo>
                  <a:pt x="175856" y="1948840"/>
                </a:lnTo>
                <a:lnTo>
                  <a:pt x="173367" y="1935962"/>
                </a:lnTo>
                <a:lnTo>
                  <a:pt x="175666" y="1923173"/>
                </a:lnTo>
                <a:lnTo>
                  <a:pt x="182702" y="1912061"/>
                </a:lnTo>
                <a:lnTo>
                  <a:pt x="481838" y="1658010"/>
                </a:lnTo>
                <a:lnTo>
                  <a:pt x="481838" y="1641360"/>
                </a:lnTo>
                <a:lnTo>
                  <a:pt x="174028" y="1902802"/>
                </a:lnTo>
                <a:lnTo>
                  <a:pt x="164084" y="1918284"/>
                </a:lnTo>
                <a:lnTo>
                  <a:pt x="160769" y="1935911"/>
                </a:lnTo>
                <a:lnTo>
                  <a:pt x="164084" y="1953526"/>
                </a:lnTo>
                <a:lnTo>
                  <a:pt x="197358" y="1981860"/>
                </a:lnTo>
                <a:lnTo>
                  <a:pt x="206375" y="1982762"/>
                </a:lnTo>
                <a:lnTo>
                  <a:pt x="215404" y="1981860"/>
                </a:lnTo>
                <a:lnTo>
                  <a:pt x="498386" y="1658010"/>
                </a:lnTo>
                <a:lnTo>
                  <a:pt x="537552" y="1611096"/>
                </a:lnTo>
                <a:lnTo>
                  <a:pt x="668121" y="1588096"/>
                </a:lnTo>
                <a:lnTo>
                  <a:pt x="668324" y="1587944"/>
                </a:lnTo>
                <a:lnTo>
                  <a:pt x="669404" y="1587601"/>
                </a:lnTo>
                <a:lnTo>
                  <a:pt x="672985" y="1582280"/>
                </a:lnTo>
                <a:lnTo>
                  <a:pt x="673112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171775" y="1523339"/>
            <a:ext cx="724535" cy="5579745"/>
          </a:xfrm>
          <a:custGeom>
            <a:avLst/>
            <a:gdLst/>
            <a:ahLst/>
            <a:cxnLst/>
            <a:rect l="l" t="t" r="r" b="b"/>
            <a:pathLst>
              <a:path w="724534" h="5579745">
                <a:moveTo>
                  <a:pt x="723582" y="5462676"/>
                </a:moveTo>
                <a:lnTo>
                  <a:pt x="718832" y="5448071"/>
                </a:lnTo>
                <a:lnTo>
                  <a:pt x="710996" y="5438660"/>
                </a:lnTo>
                <a:lnTo>
                  <a:pt x="710996" y="5464314"/>
                </a:lnTo>
                <a:lnTo>
                  <a:pt x="710222" y="5475211"/>
                </a:lnTo>
                <a:lnTo>
                  <a:pt x="705205" y="5493677"/>
                </a:lnTo>
                <a:lnTo>
                  <a:pt x="700620" y="5499595"/>
                </a:lnTo>
                <a:lnTo>
                  <a:pt x="688136" y="5506656"/>
                </a:lnTo>
                <a:lnTo>
                  <a:pt x="681075" y="5507494"/>
                </a:lnTo>
                <a:lnTo>
                  <a:pt x="531926" y="5464810"/>
                </a:lnTo>
                <a:lnTo>
                  <a:pt x="493890" y="5453926"/>
                </a:lnTo>
                <a:lnTo>
                  <a:pt x="473087" y="5447982"/>
                </a:lnTo>
                <a:lnTo>
                  <a:pt x="473087" y="5461178"/>
                </a:lnTo>
                <a:lnTo>
                  <a:pt x="473087" y="5566765"/>
                </a:lnTo>
                <a:lnTo>
                  <a:pt x="282105" y="5566765"/>
                </a:lnTo>
                <a:lnTo>
                  <a:pt x="282105" y="5453926"/>
                </a:lnTo>
                <a:lnTo>
                  <a:pt x="447814" y="5453926"/>
                </a:lnTo>
                <a:lnTo>
                  <a:pt x="448233" y="5454066"/>
                </a:lnTo>
                <a:lnTo>
                  <a:pt x="473087" y="5461178"/>
                </a:lnTo>
                <a:lnTo>
                  <a:pt x="473087" y="5447982"/>
                </a:lnTo>
                <a:lnTo>
                  <a:pt x="453682" y="5442420"/>
                </a:lnTo>
                <a:lnTo>
                  <a:pt x="452640" y="5441670"/>
                </a:lnTo>
                <a:lnTo>
                  <a:pt x="451358" y="5441226"/>
                </a:lnTo>
                <a:lnTo>
                  <a:pt x="278371" y="5441226"/>
                </a:lnTo>
                <a:lnTo>
                  <a:pt x="22174" y="5186273"/>
                </a:lnTo>
                <a:lnTo>
                  <a:pt x="15036" y="5175224"/>
                </a:lnTo>
                <a:lnTo>
                  <a:pt x="12661" y="5162626"/>
                </a:lnTo>
                <a:lnTo>
                  <a:pt x="15036" y="5150040"/>
                </a:lnTo>
                <a:lnTo>
                  <a:pt x="22174" y="5138966"/>
                </a:lnTo>
                <a:lnTo>
                  <a:pt x="32715" y="5131968"/>
                </a:lnTo>
                <a:lnTo>
                  <a:pt x="44970" y="5129631"/>
                </a:lnTo>
                <a:lnTo>
                  <a:pt x="57238" y="5131968"/>
                </a:lnTo>
                <a:lnTo>
                  <a:pt x="67767" y="5138966"/>
                </a:lnTo>
                <a:lnTo>
                  <a:pt x="289750" y="5366944"/>
                </a:lnTo>
                <a:lnTo>
                  <a:pt x="291376" y="5367629"/>
                </a:lnTo>
                <a:lnTo>
                  <a:pt x="449046" y="5367629"/>
                </a:lnTo>
                <a:lnTo>
                  <a:pt x="691654" y="5441277"/>
                </a:lnTo>
                <a:lnTo>
                  <a:pt x="701128" y="5446242"/>
                </a:lnTo>
                <a:lnTo>
                  <a:pt x="707771" y="5454281"/>
                </a:lnTo>
                <a:lnTo>
                  <a:pt x="710996" y="5464314"/>
                </a:lnTo>
                <a:lnTo>
                  <a:pt x="710996" y="5438660"/>
                </a:lnTo>
                <a:lnTo>
                  <a:pt x="709079" y="5436349"/>
                </a:lnTo>
                <a:lnTo>
                  <a:pt x="695236" y="5429085"/>
                </a:lnTo>
                <a:lnTo>
                  <a:pt x="487400" y="5366004"/>
                </a:lnTo>
                <a:lnTo>
                  <a:pt x="487400" y="5362143"/>
                </a:lnTo>
                <a:lnTo>
                  <a:pt x="487400" y="5210556"/>
                </a:lnTo>
                <a:lnTo>
                  <a:pt x="704189" y="5210556"/>
                </a:lnTo>
                <a:lnTo>
                  <a:pt x="707034" y="5207711"/>
                </a:lnTo>
                <a:lnTo>
                  <a:pt x="707034" y="5200688"/>
                </a:lnTo>
                <a:lnTo>
                  <a:pt x="704189" y="5197856"/>
                </a:lnTo>
                <a:lnTo>
                  <a:pt x="487400" y="5197856"/>
                </a:lnTo>
                <a:lnTo>
                  <a:pt x="487400" y="4996561"/>
                </a:lnTo>
                <a:lnTo>
                  <a:pt x="470217" y="4955375"/>
                </a:lnTo>
                <a:lnTo>
                  <a:pt x="428802" y="4938280"/>
                </a:lnTo>
                <a:lnTo>
                  <a:pt x="312000" y="4938280"/>
                </a:lnTo>
                <a:lnTo>
                  <a:pt x="300456" y="4931791"/>
                </a:lnTo>
                <a:lnTo>
                  <a:pt x="285089" y="4923167"/>
                </a:lnTo>
                <a:lnTo>
                  <a:pt x="255371" y="4919294"/>
                </a:lnTo>
                <a:lnTo>
                  <a:pt x="226275" y="4926546"/>
                </a:lnTo>
                <a:lnTo>
                  <a:pt x="201231" y="4944783"/>
                </a:lnTo>
                <a:lnTo>
                  <a:pt x="200075" y="4946027"/>
                </a:lnTo>
                <a:lnTo>
                  <a:pt x="199478" y="4947678"/>
                </a:lnTo>
                <a:lnTo>
                  <a:pt x="199618" y="4951057"/>
                </a:lnTo>
                <a:lnTo>
                  <a:pt x="200355" y="4952644"/>
                </a:lnTo>
                <a:lnTo>
                  <a:pt x="311162" y="5053660"/>
                </a:lnTo>
                <a:lnTo>
                  <a:pt x="312699" y="5054206"/>
                </a:lnTo>
                <a:lnTo>
                  <a:pt x="315937" y="5054206"/>
                </a:lnTo>
                <a:lnTo>
                  <a:pt x="338988" y="5010721"/>
                </a:lnTo>
                <a:lnTo>
                  <a:pt x="339839" y="4995049"/>
                </a:lnTo>
                <a:lnTo>
                  <a:pt x="338429" y="4983124"/>
                </a:lnTo>
                <a:lnTo>
                  <a:pt x="335267" y="4971707"/>
                </a:lnTo>
                <a:lnTo>
                  <a:pt x="330454" y="4960950"/>
                </a:lnTo>
                <a:lnTo>
                  <a:pt x="327113" y="4955768"/>
                </a:lnTo>
                <a:lnTo>
                  <a:pt x="327113" y="4996561"/>
                </a:lnTo>
                <a:lnTo>
                  <a:pt x="326656" y="5007216"/>
                </a:lnTo>
                <a:lnTo>
                  <a:pt x="324192" y="5018417"/>
                </a:lnTo>
                <a:lnTo>
                  <a:pt x="319811" y="5028984"/>
                </a:lnTo>
                <a:lnTo>
                  <a:pt x="313613" y="5038712"/>
                </a:lnTo>
                <a:lnTo>
                  <a:pt x="215125" y="4948910"/>
                </a:lnTo>
                <a:lnTo>
                  <a:pt x="236334" y="4936083"/>
                </a:lnTo>
                <a:lnTo>
                  <a:pt x="260172" y="4931791"/>
                </a:lnTo>
                <a:lnTo>
                  <a:pt x="284073" y="4936172"/>
                </a:lnTo>
                <a:lnTo>
                  <a:pt x="320979" y="4970310"/>
                </a:lnTo>
                <a:lnTo>
                  <a:pt x="327113" y="4996561"/>
                </a:lnTo>
                <a:lnTo>
                  <a:pt x="327113" y="4955768"/>
                </a:lnTo>
                <a:lnTo>
                  <a:pt x="324040" y="4950980"/>
                </a:lnTo>
                <a:lnTo>
                  <a:pt x="428802" y="4950980"/>
                </a:lnTo>
                <a:lnTo>
                  <a:pt x="446659" y="4954575"/>
                </a:lnTo>
                <a:lnTo>
                  <a:pt x="461251" y="4964354"/>
                </a:lnTo>
                <a:lnTo>
                  <a:pt x="471093" y="4978844"/>
                </a:lnTo>
                <a:lnTo>
                  <a:pt x="474700" y="4996561"/>
                </a:lnTo>
                <a:lnTo>
                  <a:pt x="474700" y="5362143"/>
                </a:lnTo>
                <a:lnTo>
                  <a:pt x="451218" y="5355031"/>
                </a:lnTo>
                <a:lnTo>
                  <a:pt x="450608" y="5354929"/>
                </a:lnTo>
                <a:lnTo>
                  <a:pt x="295770" y="5354929"/>
                </a:lnTo>
                <a:lnTo>
                  <a:pt x="76873" y="5130114"/>
                </a:lnTo>
                <a:lnTo>
                  <a:pt x="76136" y="5129631"/>
                </a:lnTo>
                <a:lnTo>
                  <a:pt x="62141" y="5120322"/>
                </a:lnTo>
                <a:lnTo>
                  <a:pt x="44970" y="5117046"/>
                </a:lnTo>
                <a:lnTo>
                  <a:pt x="27813" y="5120322"/>
                </a:lnTo>
                <a:lnTo>
                  <a:pt x="13068" y="5130114"/>
                </a:lnTo>
                <a:lnTo>
                  <a:pt x="3263" y="5145329"/>
                </a:lnTo>
                <a:lnTo>
                  <a:pt x="0" y="5162639"/>
                </a:lnTo>
                <a:lnTo>
                  <a:pt x="3302" y="5179974"/>
                </a:lnTo>
                <a:lnTo>
                  <a:pt x="13144" y="5195214"/>
                </a:lnTo>
                <a:lnTo>
                  <a:pt x="269405" y="5450217"/>
                </a:lnTo>
                <a:lnTo>
                  <a:pt x="269405" y="5576621"/>
                </a:lnTo>
                <a:lnTo>
                  <a:pt x="272249" y="5579465"/>
                </a:lnTo>
                <a:lnTo>
                  <a:pt x="482942" y="5579465"/>
                </a:lnTo>
                <a:lnTo>
                  <a:pt x="485787" y="5576621"/>
                </a:lnTo>
                <a:lnTo>
                  <a:pt x="485787" y="5566765"/>
                </a:lnTo>
                <a:lnTo>
                  <a:pt x="485787" y="5464810"/>
                </a:lnTo>
                <a:lnTo>
                  <a:pt x="674420" y="5518797"/>
                </a:lnTo>
                <a:lnTo>
                  <a:pt x="677976" y="5519293"/>
                </a:lnTo>
                <a:lnTo>
                  <a:pt x="688073" y="5519293"/>
                </a:lnTo>
                <a:lnTo>
                  <a:pt x="694575" y="5517591"/>
                </a:lnTo>
                <a:lnTo>
                  <a:pt x="700481" y="5514251"/>
                </a:lnTo>
                <a:lnTo>
                  <a:pt x="706996" y="5509692"/>
                </a:lnTo>
                <a:lnTo>
                  <a:pt x="709079" y="5507494"/>
                </a:lnTo>
                <a:lnTo>
                  <a:pt x="712406" y="5504002"/>
                </a:lnTo>
                <a:lnTo>
                  <a:pt x="716584" y="5497334"/>
                </a:lnTo>
                <a:lnTo>
                  <a:pt x="719416" y="5489829"/>
                </a:lnTo>
                <a:lnTo>
                  <a:pt x="722477" y="5478538"/>
                </a:lnTo>
                <a:lnTo>
                  <a:pt x="723582" y="5462676"/>
                </a:lnTo>
                <a:close/>
              </a:path>
              <a:path w="724534" h="5579745">
                <a:moveTo>
                  <a:pt x="723582" y="3003029"/>
                </a:moveTo>
                <a:lnTo>
                  <a:pt x="718832" y="2988424"/>
                </a:lnTo>
                <a:lnTo>
                  <a:pt x="710996" y="2979013"/>
                </a:lnTo>
                <a:lnTo>
                  <a:pt x="710996" y="3004655"/>
                </a:lnTo>
                <a:lnTo>
                  <a:pt x="710222" y="3015564"/>
                </a:lnTo>
                <a:lnTo>
                  <a:pt x="705205" y="3034030"/>
                </a:lnTo>
                <a:lnTo>
                  <a:pt x="700620" y="3039948"/>
                </a:lnTo>
                <a:lnTo>
                  <a:pt x="688136" y="3047009"/>
                </a:lnTo>
                <a:lnTo>
                  <a:pt x="681075" y="3047847"/>
                </a:lnTo>
                <a:lnTo>
                  <a:pt x="531926" y="3005163"/>
                </a:lnTo>
                <a:lnTo>
                  <a:pt x="493890" y="2994279"/>
                </a:lnTo>
                <a:lnTo>
                  <a:pt x="473087" y="2988335"/>
                </a:lnTo>
                <a:lnTo>
                  <a:pt x="473087" y="3001530"/>
                </a:lnTo>
                <a:lnTo>
                  <a:pt x="473087" y="3107118"/>
                </a:lnTo>
                <a:lnTo>
                  <a:pt x="282105" y="3107118"/>
                </a:lnTo>
                <a:lnTo>
                  <a:pt x="282105" y="2994279"/>
                </a:lnTo>
                <a:lnTo>
                  <a:pt x="447814" y="2994279"/>
                </a:lnTo>
                <a:lnTo>
                  <a:pt x="448233" y="2994418"/>
                </a:lnTo>
                <a:lnTo>
                  <a:pt x="473087" y="3001530"/>
                </a:lnTo>
                <a:lnTo>
                  <a:pt x="473087" y="2988335"/>
                </a:lnTo>
                <a:lnTo>
                  <a:pt x="453682" y="2982772"/>
                </a:lnTo>
                <a:lnTo>
                  <a:pt x="452640" y="2982023"/>
                </a:lnTo>
                <a:lnTo>
                  <a:pt x="451358" y="2981579"/>
                </a:lnTo>
                <a:lnTo>
                  <a:pt x="278371" y="2981579"/>
                </a:lnTo>
                <a:lnTo>
                  <a:pt x="22174" y="2726626"/>
                </a:lnTo>
                <a:lnTo>
                  <a:pt x="15036" y="2715577"/>
                </a:lnTo>
                <a:lnTo>
                  <a:pt x="12661" y="2702979"/>
                </a:lnTo>
                <a:lnTo>
                  <a:pt x="15036" y="2690380"/>
                </a:lnTo>
                <a:lnTo>
                  <a:pt x="22174" y="2679319"/>
                </a:lnTo>
                <a:lnTo>
                  <a:pt x="32715" y="2672321"/>
                </a:lnTo>
                <a:lnTo>
                  <a:pt x="44970" y="2669984"/>
                </a:lnTo>
                <a:lnTo>
                  <a:pt x="57238" y="2672321"/>
                </a:lnTo>
                <a:lnTo>
                  <a:pt x="67767" y="2679319"/>
                </a:lnTo>
                <a:lnTo>
                  <a:pt x="289750" y="2907296"/>
                </a:lnTo>
                <a:lnTo>
                  <a:pt x="291376" y="2907982"/>
                </a:lnTo>
                <a:lnTo>
                  <a:pt x="449046" y="2907982"/>
                </a:lnTo>
                <a:lnTo>
                  <a:pt x="691654" y="2981629"/>
                </a:lnTo>
                <a:lnTo>
                  <a:pt x="701128" y="2986595"/>
                </a:lnTo>
                <a:lnTo>
                  <a:pt x="707771" y="2994634"/>
                </a:lnTo>
                <a:lnTo>
                  <a:pt x="710996" y="3004655"/>
                </a:lnTo>
                <a:lnTo>
                  <a:pt x="710996" y="2979013"/>
                </a:lnTo>
                <a:lnTo>
                  <a:pt x="709079" y="2976702"/>
                </a:lnTo>
                <a:lnTo>
                  <a:pt x="695236" y="2969437"/>
                </a:lnTo>
                <a:lnTo>
                  <a:pt x="487400" y="2906357"/>
                </a:lnTo>
                <a:lnTo>
                  <a:pt x="487400" y="2902496"/>
                </a:lnTo>
                <a:lnTo>
                  <a:pt x="487400" y="2750909"/>
                </a:lnTo>
                <a:lnTo>
                  <a:pt x="704189" y="2750909"/>
                </a:lnTo>
                <a:lnTo>
                  <a:pt x="707034" y="2748064"/>
                </a:lnTo>
                <a:lnTo>
                  <a:pt x="707034" y="2741041"/>
                </a:lnTo>
                <a:lnTo>
                  <a:pt x="704189" y="2738209"/>
                </a:lnTo>
                <a:lnTo>
                  <a:pt x="487400" y="2738209"/>
                </a:lnTo>
                <a:lnTo>
                  <a:pt x="487400" y="2536914"/>
                </a:lnTo>
                <a:lnTo>
                  <a:pt x="470217" y="2495727"/>
                </a:lnTo>
                <a:lnTo>
                  <a:pt x="428802" y="2478633"/>
                </a:lnTo>
                <a:lnTo>
                  <a:pt x="312000" y="2478633"/>
                </a:lnTo>
                <a:lnTo>
                  <a:pt x="300456" y="2472144"/>
                </a:lnTo>
                <a:lnTo>
                  <a:pt x="285089" y="2463520"/>
                </a:lnTo>
                <a:lnTo>
                  <a:pt x="255371" y="2459647"/>
                </a:lnTo>
                <a:lnTo>
                  <a:pt x="226275" y="2466898"/>
                </a:lnTo>
                <a:lnTo>
                  <a:pt x="201231" y="2485136"/>
                </a:lnTo>
                <a:lnTo>
                  <a:pt x="200075" y="2486380"/>
                </a:lnTo>
                <a:lnTo>
                  <a:pt x="199478" y="2488031"/>
                </a:lnTo>
                <a:lnTo>
                  <a:pt x="199618" y="2491409"/>
                </a:lnTo>
                <a:lnTo>
                  <a:pt x="200355" y="2492997"/>
                </a:lnTo>
                <a:lnTo>
                  <a:pt x="311162" y="2594013"/>
                </a:lnTo>
                <a:lnTo>
                  <a:pt x="312699" y="2594559"/>
                </a:lnTo>
                <a:lnTo>
                  <a:pt x="315937" y="2594559"/>
                </a:lnTo>
                <a:lnTo>
                  <a:pt x="338988" y="2551074"/>
                </a:lnTo>
                <a:lnTo>
                  <a:pt x="339839" y="2535402"/>
                </a:lnTo>
                <a:lnTo>
                  <a:pt x="338429" y="2523477"/>
                </a:lnTo>
                <a:lnTo>
                  <a:pt x="335267" y="2512060"/>
                </a:lnTo>
                <a:lnTo>
                  <a:pt x="330454" y="2501290"/>
                </a:lnTo>
                <a:lnTo>
                  <a:pt x="327113" y="2496108"/>
                </a:lnTo>
                <a:lnTo>
                  <a:pt x="327113" y="2536914"/>
                </a:lnTo>
                <a:lnTo>
                  <a:pt x="326656" y="2547569"/>
                </a:lnTo>
                <a:lnTo>
                  <a:pt x="324192" y="2558770"/>
                </a:lnTo>
                <a:lnTo>
                  <a:pt x="319811" y="2569337"/>
                </a:lnTo>
                <a:lnTo>
                  <a:pt x="313613" y="2579065"/>
                </a:lnTo>
                <a:lnTo>
                  <a:pt x="215125" y="2489263"/>
                </a:lnTo>
                <a:lnTo>
                  <a:pt x="236334" y="2476436"/>
                </a:lnTo>
                <a:lnTo>
                  <a:pt x="260172" y="2472144"/>
                </a:lnTo>
                <a:lnTo>
                  <a:pt x="284073" y="2476525"/>
                </a:lnTo>
                <a:lnTo>
                  <a:pt x="320979" y="2510663"/>
                </a:lnTo>
                <a:lnTo>
                  <a:pt x="327113" y="2536914"/>
                </a:lnTo>
                <a:lnTo>
                  <a:pt x="327113" y="2496108"/>
                </a:lnTo>
                <a:lnTo>
                  <a:pt x="324040" y="2491333"/>
                </a:lnTo>
                <a:lnTo>
                  <a:pt x="428802" y="2491333"/>
                </a:lnTo>
                <a:lnTo>
                  <a:pt x="446659" y="2494927"/>
                </a:lnTo>
                <a:lnTo>
                  <a:pt x="461251" y="2504706"/>
                </a:lnTo>
                <a:lnTo>
                  <a:pt x="471093" y="2519197"/>
                </a:lnTo>
                <a:lnTo>
                  <a:pt x="474700" y="2536914"/>
                </a:lnTo>
                <a:lnTo>
                  <a:pt x="474700" y="2902496"/>
                </a:lnTo>
                <a:lnTo>
                  <a:pt x="451218" y="2895384"/>
                </a:lnTo>
                <a:lnTo>
                  <a:pt x="450608" y="2895282"/>
                </a:lnTo>
                <a:lnTo>
                  <a:pt x="295770" y="2895282"/>
                </a:lnTo>
                <a:lnTo>
                  <a:pt x="76873" y="2670467"/>
                </a:lnTo>
                <a:lnTo>
                  <a:pt x="76136" y="2669984"/>
                </a:lnTo>
                <a:lnTo>
                  <a:pt x="62141" y="2660675"/>
                </a:lnTo>
                <a:lnTo>
                  <a:pt x="44970" y="2657398"/>
                </a:lnTo>
                <a:lnTo>
                  <a:pt x="27813" y="2660675"/>
                </a:lnTo>
                <a:lnTo>
                  <a:pt x="13068" y="2670467"/>
                </a:lnTo>
                <a:lnTo>
                  <a:pt x="3263" y="2685681"/>
                </a:lnTo>
                <a:lnTo>
                  <a:pt x="0" y="2702991"/>
                </a:lnTo>
                <a:lnTo>
                  <a:pt x="3302" y="2720327"/>
                </a:lnTo>
                <a:lnTo>
                  <a:pt x="13144" y="2735567"/>
                </a:lnTo>
                <a:lnTo>
                  <a:pt x="269405" y="2990570"/>
                </a:lnTo>
                <a:lnTo>
                  <a:pt x="269405" y="3116973"/>
                </a:lnTo>
                <a:lnTo>
                  <a:pt x="272249" y="3119818"/>
                </a:lnTo>
                <a:lnTo>
                  <a:pt x="482942" y="3119818"/>
                </a:lnTo>
                <a:lnTo>
                  <a:pt x="485787" y="3116973"/>
                </a:lnTo>
                <a:lnTo>
                  <a:pt x="485787" y="3107118"/>
                </a:lnTo>
                <a:lnTo>
                  <a:pt x="485787" y="3005163"/>
                </a:lnTo>
                <a:lnTo>
                  <a:pt x="674420" y="3059150"/>
                </a:lnTo>
                <a:lnTo>
                  <a:pt x="677976" y="3059646"/>
                </a:lnTo>
                <a:lnTo>
                  <a:pt x="688073" y="3059646"/>
                </a:lnTo>
                <a:lnTo>
                  <a:pt x="694575" y="3057944"/>
                </a:lnTo>
                <a:lnTo>
                  <a:pt x="700481" y="3054604"/>
                </a:lnTo>
                <a:lnTo>
                  <a:pt x="706996" y="3050044"/>
                </a:lnTo>
                <a:lnTo>
                  <a:pt x="709079" y="3047847"/>
                </a:lnTo>
                <a:lnTo>
                  <a:pt x="712406" y="3044355"/>
                </a:lnTo>
                <a:lnTo>
                  <a:pt x="716584" y="3037687"/>
                </a:lnTo>
                <a:lnTo>
                  <a:pt x="719416" y="3030182"/>
                </a:lnTo>
                <a:lnTo>
                  <a:pt x="722477" y="3018891"/>
                </a:lnTo>
                <a:lnTo>
                  <a:pt x="723582" y="3003029"/>
                </a:lnTo>
                <a:close/>
              </a:path>
              <a:path w="724534" h="5579745">
                <a:moveTo>
                  <a:pt x="723582" y="543382"/>
                </a:moveTo>
                <a:lnTo>
                  <a:pt x="718832" y="528777"/>
                </a:lnTo>
                <a:lnTo>
                  <a:pt x="710996" y="519366"/>
                </a:lnTo>
                <a:lnTo>
                  <a:pt x="710996" y="545007"/>
                </a:lnTo>
                <a:lnTo>
                  <a:pt x="710222" y="555917"/>
                </a:lnTo>
                <a:lnTo>
                  <a:pt x="705205" y="574382"/>
                </a:lnTo>
                <a:lnTo>
                  <a:pt x="700620" y="580301"/>
                </a:lnTo>
                <a:lnTo>
                  <a:pt x="688136" y="587362"/>
                </a:lnTo>
                <a:lnTo>
                  <a:pt x="681075" y="588200"/>
                </a:lnTo>
                <a:lnTo>
                  <a:pt x="531926" y="545515"/>
                </a:lnTo>
                <a:lnTo>
                  <a:pt x="493890" y="534631"/>
                </a:lnTo>
                <a:lnTo>
                  <a:pt x="473087" y="528688"/>
                </a:lnTo>
                <a:lnTo>
                  <a:pt x="473087" y="541883"/>
                </a:lnTo>
                <a:lnTo>
                  <a:pt x="473087" y="647471"/>
                </a:lnTo>
                <a:lnTo>
                  <a:pt x="282105" y="647471"/>
                </a:lnTo>
                <a:lnTo>
                  <a:pt x="282105" y="534631"/>
                </a:lnTo>
                <a:lnTo>
                  <a:pt x="447814" y="534631"/>
                </a:lnTo>
                <a:lnTo>
                  <a:pt x="448233" y="534771"/>
                </a:lnTo>
                <a:lnTo>
                  <a:pt x="473087" y="541883"/>
                </a:lnTo>
                <a:lnTo>
                  <a:pt x="473087" y="528688"/>
                </a:lnTo>
                <a:lnTo>
                  <a:pt x="453682" y="523125"/>
                </a:lnTo>
                <a:lnTo>
                  <a:pt x="452640" y="522376"/>
                </a:lnTo>
                <a:lnTo>
                  <a:pt x="451358" y="521931"/>
                </a:lnTo>
                <a:lnTo>
                  <a:pt x="278371" y="521931"/>
                </a:lnTo>
                <a:lnTo>
                  <a:pt x="22174" y="266979"/>
                </a:lnTo>
                <a:lnTo>
                  <a:pt x="15036" y="255930"/>
                </a:lnTo>
                <a:lnTo>
                  <a:pt x="12661" y="243332"/>
                </a:lnTo>
                <a:lnTo>
                  <a:pt x="15036" y="230733"/>
                </a:lnTo>
                <a:lnTo>
                  <a:pt x="22174" y="219671"/>
                </a:lnTo>
                <a:lnTo>
                  <a:pt x="32715" y="212661"/>
                </a:lnTo>
                <a:lnTo>
                  <a:pt x="44970" y="210337"/>
                </a:lnTo>
                <a:lnTo>
                  <a:pt x="57238" y="212661"/>
                </a:lnTo>
                <a:lnTo>
                  <a:pt x="67767" y="219671"/>
                </a:lnTo>
                <a:lnTo>
                  <a:pt x="289750" y="447649"/>
                </a:lnTo>
                <a:lnTo>
                  <a:pt x="291376" y="448335"/>
                </a:lnTo>
                <a:lnTo>
                  <a:pt x="449046" y="448335"/>
                </a:lnTo>
                <a:lnTo>
                  <a:pt x="691654" y="521982"/>
                </a:lnTo>
                <a:lnTo>
                  <a:pt x="701128" y="526948"/>
                </a:lnTo>
                <a:lnTo>
                  <a:pt x="707771" y="534987"/>
                </a:lnTo>
                <a:lnTo>
                  <a:pt x="710996" y="545007"/>
                </a:lnTo>
                <a:lnTo>
                  <a:pt x="710996" y="519366"/>
                </a:lnTo>
                <a:lnTo>
                  <a:pt x="709079" y="517055"/>
                </a:lnTo>
                <a:lnTo>
                  <a:pt x="695236" y="509790"/>
                </a:lnTo>
                <a:lnTo>
                  <a:pt x="487400" y="446709"/>
                </a:lnTo>
                <a:lnTo>
                  <a:pt x="487400" y="442849"/>
                </a:lnTo>
                <a:lnTo>
                  <a:pt x="487400" y="291261"/>
                </a:lnTo>
                <a:lnTo>
                  <a:pt x="704189" y="291261"/>
                </a:lnTo>
                <a:lnTo>
                  <a:pt x="707034" y="288417"/>
                </a:lnTo>
                <a:lnTo>
                  <a:pt x="707034" y="281393"/>
                </a:lnTo>
                <a:lnTo>
                  <a:pt x="704189" y="278561"/>
                </a:lnTo>
                <a:lnTo>
                  <a:pt x="487400" y="278561"/>
                </a:lnTo>
                <a:lnTo>
                  <a:pt x="487400" y="77266"/>
                </a:lnTo>
                <a:lnTo>
                  <a:pt x="470217" y="36080"/>
                </a:lnTo>
                <a:lnTo>
                  <a:pt x="428802" y="18986"/>
                </a:lnTo>
                <a:lnTo>
                  <a:pt x="312000" y="18986"/>
                </a:lnTo>
                <a:lnTo>
                  <a:pt x="300456" y="12496"/>
                </a:lnTo>
                <a:lnTo>
                  <a:pt x="285089" y="3860"/>
                </a:lnTo>
                <a:lnTo>
                  <a:pt x="255371" y="0"/>
                </a:lnTo>
                <a:lnTo>
                  <a:pt x="226275" y="7251"/>
                </a:lnTo>
                <a:lnTo>
                  <a:pt x="201231" y="25488"/>
                </a:lnTo>
                <a:lnTo>
                  <a:pt x="200075" y="26733"/>
                </a:lnTo>
                <a:lnTo>
                  <a:pt x="199478" y="28384"/>
                </a:lnTo>
                <a:lnTo>
                  <a:pt x="199618" y="31762"/>
                </a:lnTo>
                <a:lnTo>
                  <a:pt x="200355" y="33350"/>
                </a:lnTo>
                <a:lnTo>
                  <a:pt x="311162" y="134366"/>
                </a:lnTo>
                <a:lnTo>
                  <a:pt x="312699" y="134912"/>
                </a:lnTo>
                <a:lnTo>
                  <a:pt x="315937" y="134912"/>
                </a:lnTo>
                <a:lnTo>
                  <a:pt x="338988" y="91427"/>
                </a:lnTo>
                <a:lnTo>
                  <a:pt x="339839" y="75755"/>
                </a:lnTo>
                <a:lnTo>
                  <a:pt x="338429" y="63830"/>
                </a:lnTo>
                <a:lnTo>
                  <a:pt x="335267" y="52412"/>
                </a:lnTo>
                <a:lnTo>
                  <a:pt x="330454" y="41656"/>
                </a:lnTo>
                <a:lnTo>
                  <a:pt x="327113" y="36474"/>
                </a:lnTo>
                <a:lnTo>
                  <a:pt x="327113" y="77266"/>
                </a:lnTo>
                <a:lnTo>
                  <a:pt x="326656" y="87922"/>
                </a:lnTo>
                <a:lnTo>
                  <a:pt x="324192" y="99110"/>
                </a:lnTo>
                <a:lnTo>
                  <a:pt x="319811" y="109677"/>
                </a:lnTo>
                <a:lnTo>
                  <a:pt x="313613" y="119418"/>
                </a:lnTo>
                <a:lnTo>
                  <a:pt x="215125" y="29616"/>
                </a:lnTo>
                <a:lnTo>
                  <a:pt x="236334" y="16776"/>
                </a:lnTo>
                <a:lnTo>
                  <a:pt x="260172" y="12496"/>
                </a:lnTo>
                <a:lnTo>
                  <a:pt x="284073" y="16878"/>
                </a:lnTo>
                <a:lnTo>
                  <a:pt x="320979" y="51015"/>
                </a:lnTo>
                <a:lnTo>
                  <a:pt x="327113" y="77266"/>
                </a:lnTo>
                <a:lnTo>
                  <a:pt x="327113" y="36474"/>
                </a:lnTo>
                <a:lnTo>
                  <a:pt x="324040" y="31686"/>
                </a:lnTo>
                <a:lnTo>
                  <a:pt x="428802" y="31686"/>
                </a:lnTo>
                <a:lnTo>
                  <a:pt x="446659" y="35280"/>
                </a:lnTo>
                <a:lnTo>
                  <a:pt x="461251" y="45059"/>
                </a:lnTo>
                <a:lnTo>
                  <a:pt x="471093" y="59550"/>
                </a:lnTo>
                <a:lnTo>
                  <a:pt x="474700" y="77266"/>
                </a:lnTo>
                <a:lnTo>
                  <a:pt x="474700" y="442849"/>
                </a:lnTo>
                <a:lnTo>
                  <a:pt x="451218" y="435737"/>
                </a:lnTo>
                <a:lnTo>
                  <a:pt x="450608" y="435635"/>
                </a:lnTo>
                <a:lnTo>
                  <a:pt x="295770" y="435635"/>
                </a:lnTo>
                <a:lnTo>
                  <a:pt x="76873" y="210820"/>
                </a:lnTo>
                <a:lnTo>
                  <a:pt x="76136" y="210337"/>
                </a:lnTo>
                <a:lnTo>
                  <a:pt x="62141" y="201028"/>
                </a:lnTo>
                <a:lnTo>
                  <a:pt x="44970" y="197751"/>
                </a:lnTo>
                <a:lnTo>
                  <a:pt x="27813" y="201028"/>
                </a:lnTo>
                <a:lnTo>
                  <a:pt x="13068" y="210820"/>
                </a:lnTo>
                <a:lnTo>
                  <a:pt x="3263" y="226034"/>
                </a:lnTo>
                <a:lnTo>
                  <a:pt x="0" y="243344"/>
                </a:lnTo>
                <a:lnTo>
                  <a:pt x="3302" y="260680"/>
                </a:lnTo>
                <a:lnTo>
                  <a:pt x="13144" y="275920"/>
                </a:lnTo>
                <a:lnTo>
                  <a:pt x="269405" y="530923"/>
                </a:lnTo>
                <a:lnTo>
                  <a:pt x="269405" y="657326"/>
                </a:lnTo>
                <a:lnTo>
                  <a:pt x="272249" y="660171"/>
                </a:lnTo>
                <a:lnTo>
                  <a:pt x="482942" y="660171"/>
                </a:lnTo>
                <a:lnTo>
                  <a:pt x="485787" y="657326"/>
                </a:lnTo>
                <a:lnTo>
                  <a:pt x="485787" y="647471"/>
                </a:lnTo>
                <a:lnTo>
                  <a:pt x="485787" y="545515"/>
                </a:lnTo>
                <a:lnTo>
                  <a:pt x="674420" y="599503"/>
                </a:lnTo>
                <a:lnTo>
                  <a:pt x="677976" y="599998"/>
                </a:lnTo>
                <a:lnTo>
                  <a:pt x="688073" y="599998"/>
                </a:lnTo>
                <a:lnTo>
                  <a:pt x="694575" y="598297"/>
                </a:lnTo>
                <a:lnTo>
                  <a:pt x="700481" y="594956"/>
                </a:lnTo>
                <a:lnTo>
                  <a:pt x="706996" y="590397"/>
                </a:lnTo>
                <a:lnTo>
                  <a:pt x="709079" y="588200"/>
                </a:lnTo>
                <a:lnTo>
                  <a:pt x="712406" y="584708"/>
                </a:lnTo>
                <a:lnTo>
                  <a:pt x="716584" y="578027"/>
                </a:lnTo>
                <a:lnTo>
                  <a:pt x="719416" y="570534"/>
                </a:lnTo>
                <a:lnTo>
                  <a:pt x="722477" y="559244"/>
                </a:lnTo>
                <a:lnTo>
                  <a:pt x="723582" y="543382"/>
                </a:lnTo>
                <a:close/>
              </a:path>
              <a:path w="724534" h="5579745">
                <a:moveTo>
                  <a:pt x="723912" y="3932809"/>
                </a:moveTo>
                <a:lnTo>
                  <a:pt x="720661" y="3915499"/>
                </a:lnTo>
                <a:lnTo>
                  <a:pt x="711250" y="3900932"/>
                </a:lnTo>
                <a:lnTo>
                  <a:pt x="711250" y="3932821"/>
                </a:lnTo>
                <a:lnTo>
                  <a:pt x="708875" y="3945407"/>
                </a:lnTo>
                <a:lnTo>
                  <a:pt x="701738" y="3956456"/>
                </a:lnTo>
                <a:lnTo>
                  <a:pt x="445541" y="4211409"/>
                </a:lnTo>
                <a:lnTo>
                  <a:pt x="441807" y="4211409"/>
                </a:lnTo>
                <a:lnTo>
                  <a:pt x="441807" y="4224109"/>
                </a:lnTo>
                <a:lnTo>
                  <a:pt x="441807" y="4336948"/>
                </a:lnTo>
                <a:lnTo>
                  <a:pt x="250825" y="4336948"/>
                </a:lnTo>
                <a:lnTo>
                  <a:pt x="250825" y="4234993"/>
                </a:lnTo>
                <a:lnTo>
                  <a:pt x="250825" y="4231360"/>
                </a:lnTo>
                <a:lnTo>
                  <a:pt x="275678" y="4224248"/>
                </a:lnTo>
                <a:lnTo>
                  <a:pt x="276098" y="4224109"/>
                </a:lnTo>
                <a:lnTo>
                  <a:pt x="441807" y="4224109"/>
                </a:lnTo>
                <a:lnTo>
                  <a:pt x="441807" y="4211409"/>
                </a:lnTo>
                <a:lnTo>
                  <a:pt x="272554" y="4211409"/>
                </a:lnTo>
                <a:lnTo>
                  <a:pt x="271272" y="4211853"/>
                </a:lnTo>
                <a:lnTo>
                  <a:pt x="270230" y="4212602"/>
                </a:lnTo>
                <a:lnTo>
                  <a:pt x="42837" y="4277677"/>
                </a:lnTo>
                <a:lnTo>
                  <a:pt x="13690" y="4245394"/>
                </a:lnTo>
                <a:lnTo>
                  <a:pt x="12928" y="4234485"/>
                </a:lnTo>
                <a:lnTo>
                  <a:pt x="16154" y="4224464"/>
                </a:lnTo>
                <a:lnTo>
                  <a:pt x="22783" y="4216412"/>
                </a:lnTo>
                <a:lnTo>
                  <a:pt x="32219" y="4211459"/>
                </a:lnTo>
                <a:lnTo>
                  <a:pt x="274866" y="4137812"/>
                </a:lnTo>
                <a:lnTo>
                  <a:pt x="432536" y="4137812"/>
                </a:lnTo>
                <a:lnTo>
                  <a:pt x="434162" y="4137126"/>
                </a:lnTo>
                <a:lnTo>
                  <a:pt x="438835" y="4132326"/>
                </a:lnTo>
                <a:lnTo>
                  <a:pt x="656145" y="3909149"/>
                </a:lnTo>
                <a:lnTo>
                  <a:pt x="666686" y="3902138"/>
                </a:lnTo>
                <a:lnTo>
                  <a:pt x="678942" y="3899801"/>
                </a:lnTo>
                <a:lnTo>
                  <a:pt x="691210" y="3902138"/>
                </a:lnTo>
                <a:lnTo>
                  <a:pt x="701738" y="3909149"/>
                </a:lnTo>
                <a:lnTo>
                  <a:pt x="708875" y="3920210"/>
                </a:lnTo>
                <a:lnTo>
                  <a:pt x="711250" y="3932821"/>
                </a:lnTo>
                <a:lnTo>
                  <a:pt x="711250" y="3900932"/>
                </a:lnTo>
                <a:lnTo>
                  <a:pt x="710844" y="3900297"/>
                </a:lnTo>
                <a:lnTo>
                  <a:pt x="710107" y="3899801"/>
                </a:lnTo>
                <a:lnTo>
                  <a:pt x="696112" y="3890492"/>
                </a:lnTo>
                <a:lnTo>
                  <a:pt x="678942" y="3887228"/>
                </a:lnTo>
                <a:lnTo>
                  <a:pt x="661784" y="3890492"/>
                </a:lnTo>
                <a:lnTo>
                  <a:pt x="647039" y="3900297"/>
                </a:lnTo>
                <a:lnTo>
                  <a:pt x="428142" y="4125112"/>
                </a:lnTo>
                <a:lnTo>
                  <a:pt x="273304" y="4125112"/>
                </a:lnTo>
                <a:lnTo>
                  <a:pt x="272694" y="4125214"/>
                </a:lnTo>
                <a:lnTo>
                  <a:pt x="249212" y="4132326"/>
                </a:lnTo>
                <a:lnTo>
                  <a:pt x="249212" y="3766743"/>
                </a:lnTo>
                <a:lnTo>
                  <a:pt x="252831" y="3749014"/>
                </a:lnTo>
                <a:lnTo>
                  <a:pt x="262674" y="3734524"/>
                </a:lnTo>
                <a:lnTo>
                  <a:pt x="277266" y="3724745"/>
                </a:lnTo>
                <a:lnTo>
                  <a:pt x="295109" y="3721163"/>
                </a:lnTo>
                <a:lnTo>
                  <a:pt x="399872" y="3721163"/>
                </a:lnTo>
                <a:lnTo>
                  <a:pt x="393471" y="3731120"/>
                </a:lnTo>
                <a:lnTo>
                  <a:pt x="388658" y="3741890"/>
                </a:lnTo>
                <a:lnTo>
                  <a:pt x="385495" y="3753307"/>
                </a:lnTo>
                <a:lnTo>
                  <a:pt x="384073" y="3765232"/>
                </a:lnTo>
                <a:lnTo>
                  <a:pt x="384937" y="3780904"/>
                </a:lnTo>
                <a:lnTo>
                  <a:pt x="405028" y="3822331"/>
                </a:lnTo>
                <a:lnTo>
                  <a:pt x="407974" y="3824389"/>
                </a:lnTo>
                <a:lnTo>
                  <a:pt x="411213" y="3824389"/>
                </a:lnTo>
                <a:lnTo>
                  <a:pt x="412750" y="3823843"/>
                </a:lnTo>
                <a:lnTo>
                  <a:pt x="429145" y="3808895"/>
                </a:lnTo>
                <a:lnTo>
                  <a:pt x="523557" y="3722827"/>
                </a:lnTo>
                <a:lnTo>
                  <a:pt x="524294" y="3721239"/>
                </a:lnTo>
                <a:lnTo>
                  <a:pt x="524433" y="3717861"/>
                </a:lnTo>
                <a:lnTo>
                  <a:pt x="523836" y="3716210"/>
                </a:lnTo>
                <a:lnTo>
                  <a:pt x="522681" y="3714966"/>
                </a:lnTo>
                <a:lnTo>
                  <a:pt x="508787" y="3704844"/>
                </a:lnTo>
                <a:lnTo>
                  <a:pt x="508787" y="3719093"/>
                </a:lnTo>
                <a:lnTo>
                  <a:pt x="410298" y="3808895"/>
                </a:lnTo>
                <a:lnTo>
                  <a:pt x="404101" y="3799154"/>
                </a:lnTo>
                <a:lnTo>
                  <a:pt x="399732" y="3788587"/>
                </a:lnTo>
                <a:lnTo>
                  <a:pt x="397256" y="3777399"/>
                </a:lnTo>
                <a:lnTo>
                  <a:pt x="396811" y="3766743"/>
                </a:lnTo>
                <a:lnTo>
                  <a:pt x="396836" y="3765232"/>
                </a:lnTo>
                <a:lnTo>
                  <a:pt x="398627" y="3752735"/>
                </a:lnTo>
                <a:lnTo>
                  <a:pt x="402945" y="3740493"/>
                </a:lnTo>
                <a:lnTo>
                  <a:pt x="409600" y="3729317"/>
                </a:lnTo>
                <a:lnTo>
                  <a:pt x="416966" y="3721163"/>
                </a:lnTo>
                <a:lnTo>
                  <a:pt x="418452" y="3719512"/>
                </a:lnTo>
                <a:lnTo>
                  <a:pt x="439851" y="3706355"/>
                </a:lnTo>
                <a:lnTo>
                  <a:pt x="463753" y="3701973"/>
                </a:lnTo>
                <a:lnTo>
                  <a:pt x="487578" y="3706253"/>
                </a:lnTo>
                <a:lnTo>
                  <a:pt x="508787" y="3719093"/>
                </a:lnTo>
                <a:lnTo>
                  <a:pt x="508787" y="3704844"/>
                </a:lnTo>
                <a:lnTo>
                  <a:pt x="504850" y="3701973"/>
                </a:lnTo>
                <a:lnTo>
                  <a:pt x="497649" y="3696716"/>
                </a:lnTo>
                <a:lnTo>
                  <a:pt x="468553" y="3689464"/>
                </a:lnTo>
                <a:lnTo>
                  <a:pt x="438835" y="3693337"/>
                </a:lnTo>
                <a:lnTo>
                  <a:pt x="411911" y="3708463"/>
                </a:lnTo>
                <a:lnTo>
                  <a:pt x="295109" y="3708463"/>
                </a:lnTo>
                <a:lnTo>
                  <a:pt x="272326" y="3713048"/>
                </a:lnTo>
                <a:lnTo>
                  <a:pt x="253695" y="3725557"/>
                </a:lnTo>
                <a:lnTo>
                  <a:pt x="241122" y="3744087"/>
                </a:lnTo>
                <a:lnTo>
                  <a:pt x="236512" y="3766743"/>
                </a:lnTo>
                <a:lnTo>
                  <a:pt x="236512" y="3968038"/>
                </a:lnTo>
                <a:lnTo>
                  <a:pt x="19723" y="3968038"/>
                </a:lnTo>
                <a:lnTo>
                  <a:pt x="16878" y="3970871"/>
                </a:lnTo>
                <a:lnTo>
                  <a:pt x="16878" y="3977894"/>
                </a:lnTo>
                <a:lnTo>
                  <a:pt x="19723" y="3980738"/>
                </a:lnTo>
                <a:lnTo>
                  <a:pt x="236512" y="3980738"/>
                </a:lnTo>
                <a:lnTo>
                  <a:pt x="236512" y="4136186"/>
                </a:lnTo>
                <a:lnTo>
                  <a:pt x="28676" y="4199267"/>
                </a:lnTo>
                <a:lnTo>
                  <a:pt x="14833" y="4206519"/>
                </a:lnTo>
                <a:lnTo>
                  <a:pt x="5092" y="4218254"/>
                </a:lnTo>
                <a:lnTo>
                  <a:pt x="330" y="4232846"/>
                </a:lnTo>
                <a:lnTo>
                  <a:pt x="1435" y="4248721"/>
                </a:lnTo>
                <a:lnTo>
                  <a:pt x="23431" y="4284434"/>
                </a:lnTo>
                <a:lnTo>
                  <a:pt x="35839" y="4289476"/>
                </a:lnTo>
                <a:lnTo>
                  <a:pt x="45935" y="4289476"/>
                </a:lnTo>
                <a:lnTo>
                  <a:pt x="49491" y="4288980"/>
                </a:lnTo>
                <a:lnTo>
                  <a:pt x="88988" y="4277677"/>
                </a:lnTo>
                <a:lnTo>
                  <a:pt x="238125" y="4234993"/>
                </a:lnTo>
                <a:lnTo>
                  <a:pt x="238125" y="4346803"/>
                </a:lnTo>
                <a:lnTo>
                  <a:pt x="240969" y="4349648"/>
                </a:lnTo>
                <a:lnTo>
                  <a:pt x="451662" y="4349648"/>
                </a:lnTo>
                <a:lnTo>
                  <a:pt x="454507" y="4346803"/>
                </a:lnTo>
                <a:lnTo>
                  <a:pt x="454507" y="4336948"/>
                </a:lnTo>
                <a:lnTo>
                  <a:pt x="454507" y="4224109"/>
                </a:lnTo>
                <a:lnTo>
                  <a:pt x="454507" y="4220400"/>
                </a:lnTo>
                <a:lnTo>
                  <a:pt x="710768" y="3965397"/>
                </a:lnTo>
                <a:lnTo>
                  <a:pt x="720623" y="3950144"/>
                </a:lnTo>
                <a:lnTo>
                  <a:pt x="723912" y="3932809"/>
                </a:lnTo>
                <a:close/>
              </a:path>
              <a:path w="724534" h="5579745">
                <a:moveTo>
                  <a:pt x="723912" y="1473161"/>
                </a:moveTo>
                <a:lnTo>
                  <a:pt x="720661" y="1455851"/>
                </a:lnTo>
                <a:lnTo>
                  <a:pt x="711250" y="1441284"/>
                </a:lnTo>
                <a:lnTo>
                  <a:pt x="711250" y="1473174"/>
                </a:lnTo>
                <a:lnTo>
                  <a:pt x="708875" y="1485747"/>
                </a:lnTo>
                <a:lnTo>
                  <a:pt x="701738" y="1496809"/>
                </a:lnTo>
                <a:lnTo>
                  <a:pt x="445541" y="1751761"/>
                </a:lnTo>
                <a:lnTo>
                  <a:pt x="441807" y="1751761"/>
                </a:lnTo>
                <a:lnTo>
                  <a:pt x="441807" y="1764461"/>
                </a:lnTo>
                <a:lnTo>
                  <a:pt x="441807" y="1877301"/>
                </a:lnTo>
                <a:lnTo>
                  <a:pt x="250825" y="1877301"/>
                </a:lnTo>
                <a:lnTo>
                  <a:pt x="250825" y="1775345"/>
                </a:lnTo>
                <a:lnTo>
                  <a:pt x="250825" y="1771713"/>
                </a:lnTo>
                <a:lnTo>
                  <a:pt x="275678" y="1764601"/>
                </a:lnTo>
                <a:lnTo>
                  <a:pt x="276098" y="1764461"/>
                </a:lnTo>
                <a:lnTo>
                  <a:pt x="441807" y="1764461"/>
                </a:lnTo>
                <a:lnTo>
                  <a:pt x="441807" y="1751761"/>
                </a:lnTo>
                <a:lnTo>
                  <a:pt x="272554" y="1751761"/>
                </a:lnTo>
                <a:lnTo>
                  <a:pt x="271272" y="1752206"/>
                </a:lnTo>
                <a:lnTo>
                  <a:pt x="270230" y="1752955"/>
                </a:lnTo>
                <a:lnTo>
                  <a:pt x="42837" y="1818030"/>
                </a:lnTo>
                <a:lnTo>
                  <a:pt x="13690" y="1785747"/>
                </a:lnTo>
                <a:lnTo>
                  <a:pt x="12928" y="1774837"/>
                </a:lnTo>
                <a:lnTo>
                  <a:pt x="16154" y="1764804"/>
                </a:lnTo>
                <a:lnTo>
                  <a:pt x="22783" y="1756765"/>
                </a:lnTo>
                <a:lnTo>
                  <a:pt x="32219" y="1751812"/>
                </a:lnTo>
                <a:lnTo>
                  <a:pt x="274866" y="1678165"/>
                </a:lnTo>
                <a:lnTo>
                  <a:pt x="432536" y="1678165"/>
                </a:lnTo>
                <a:lnTo>
                  <a:pt x="434162" y="1677479"/>
                </a:lnTo>
                <a:lnTo>
                  <a:pt x="438835" y="1672678"/>
                </a:lnTo>
                <a:lnTo>
                  <a:pt x="656145" y="1449501"/>
                </a:lnTo>
                <a:lnTo>
                  <a:pt x="666686" y="1442491"/>
                </a:lnTo>
                <a:lnTo>
                  <a:pt x="678942" y="1440154"/>
                </a:lnTo>
                <a:lnTo>
                  <a:pt x="691210" y="1442491"/>
                </a:lnTo>
                <a:lnTo>
                  <a:pt x="701738" y="1449501"/>
                </a:lnTo>
                <a:lnTo>
                  <a:pt x="708875" y="1460563"/>
                </a:lnTo>
                <a:lnTo>
                  <a:pt x="711250" y="1473174"/>
                </a:lnTo>
                <a:lnTo>
                  <a:pt x="711250" y="1441284"/>
                </a:lnTo>
                <a:lnTo>
                  <a:pt x="710844" y="1440649"/>
                </a:lnTo>
                <a:lnTo>
                  <a:pt x="710107" y="1440154"/>
                </a:lnTo>
                <a:lnTo>
                  <a:pt x="696112" y="1430845"/>
                </a:lnTo>
                <a:lnTo>
                  <a:pt x="678942" y="1427581"/>
                </a:lnTo>
                <a:lnTo>
                  <a:pt x="661784" y="1430845"/>
                </a:lnTo>
                <a:lnTo>
                  <a:pt x="647039" y="1440649"/>
                </a:lnTo>
                <a:lnTo>
                  <a:pt x="428142" y="1665465"/>
                </a:lnTo>
                <a:lnTo>
                  <a:pt x="273304" y="1665465"/>
                </a:lnTo>
                <a:lnTo>
                  <a:pt x="272694" y="1665566"/>
                </a:lnTo>
                <a:lnTo>
                  <a:pt x="249212" y="1672678"/>
                </a:lnTo>
                <a:lnTo>
                  <a:pt x="249212" y="1307096"/>
                </a:lnTo>
                <a:lnTo>
                  <a:pt x="252831" y="1289367"/>
                </a:lnTo>
                <a:lnTo>
                  <a:pt x="262674" y="1274876"/>
                </a:lnTo>
                <a:lnTo>
                  <a:pt x="277266" y="1265097"/>
                </a:lnTo>
                <a:lnTo>
                  <a:pt x="295109" y="1261516"/>
                </a:lnTo>
                <a:lnTo>
                  <a:pt x="399872" y="1261516"/>
                </a:lnTo>
                <a:lnTo>
                  <a:pt x="393471" y="1271473"/>
                </a:lnTo>
                <a:lnTo>
                  <a:pt x="388658" y="1282242"/>
                </a:lnTo>
                <a:lnTo>
                  <a:pt x="385495" y="1293660"/>
                </a:lnTo>
                <a:lnTo>
                  <a:pt x="384073" y="1305585"/>
                </a:lnTo>
                <a:lnTo>
                  <a:pt x="384937" y="1321244"/>
                </a:lnTo>
                <a:lnTo>
                  <a:pt x="405028" y="1362684"/>
                </a:lnTo>
                <a:lnTo>
                  <a:pt x="407974" y="1364742"/>
                </a:lnTo>
                <a:lnTo>
                  <a:pt x="411213" y="1364742"/>
                </a:lnTo>
                <a:lnTo>
                  <a:pt x="412750" y="1364195"/>
                </a:lnTo>
                <a:lnTo>
                  <a:pt x="429145" y="1349248"/>
                </a:lnTo>
                <a:lnTo>
                  <a:pt x="523557" y="1263180"/>
                </a:lnTo>
                <a:lnTo>
                  <a:pt x="524294" y="1261592"/>
                </a:lnTo>
                <a:lnTo>
                  <a:pt x="524433" y="1258214"/>
                </a:lnTo>
                <a:lnTo>
                  <a:pt x="523836" y="1256563"/>
                </a:lnTo>
                <a:lnTo>
                  <a:pt x="522681" y="1255318"/>
                </a:lnTo>
                <a:lnTo>
                  <a:pt x="508787" y="1245196"/>
                </a:lnTo>
                <a:lnTo>
                  <a:pt x="508787" y="1259446"/>
                </a:lnTo>
                <a:lnTo>
                  <a:pt x="410298" y="1349248"/>
                </a:lnTo>
                <a:lnTo>
                  <a:pt x="404101" y="1339507"/>
                </a:lnTo>
                <a:lnTo>
                  <a:pt x="399732" y="1328940"/>
                </a:lnTo>
                <a:lnTo>
                  <a:pt x="397256" y="1317752"/>
                </a:lnTo>
                <a:lnTo>
                  <a:pt x="396811" y="1307096"/>
                </a:lnTo>
                <a:lnTo>
                  <a:pt x="396836" y="1305585"/>
                </a:lnTo>
                <a:lnTo>
                  <a:pt x="398627" y="1293088"/>
                </a:lnTo>
                <a:lnTo>
                  <a:pt x="402945" y="1280833"/>
                </a:lnTo>
                <a:lnTo>
                  <a:pt x="409600" y="1269669"/>
                </a:lnTo>
                <a:lnTo>
                  <a:pt x="416966" y="1261516"/>
                </a:lnTo>
                <a:lnTo>
                  <a:pt x="418452" y="1259865"/>
                </a:lnTo>
                <a:lnTo>
                  <a:pt x="439851" y="1246708"/>
                </a:lnTo>
                <a:lnTo>
                  <a:pt x="463753" y="1242326"/>
                </a:lnTo>
                <a:lnTo>
                  <a:pt x="487578" y="1246606"/>
                </a:lnTo>
                <a:lnTo>
                  <a:pt x="508787" y="1259446"/>
                </a:lnTo>
                <a:lnTo>
                  <a:pt x="508787" y="1245196"/>
                </a:lnTo>
                <a:lnTo>
                  <a:pt x="504850" y="1242326"/>
                </a:lnTo>
                <a:lnTo>
                  <a:pt x="497649" y="1237068"/>
                </a:lnTo>
                <a:lnTo>
                  <a:pt x="468553" y="1229817"/>
                </a:lnTo>
                <a:lnTo>
                  <a:pt x="438835" y="1233690"/>
                </a:lnTo>
                <a:lnTo>
                  <a:pt x="411911" y="1248816"/>
                </a:lnTo>
                <a:lnTo>
                  <a:pt x="295109" y="1248816"/>
                </a:lnTo>
                <a:lnTo>
                  <a:pt x="272326" y="1253401"/>
                </a:lnTo>
                <a:lnTo>
                  <a:pt x="253695" y="1265910"/>
                </a:lnTo>
                <a:lnTo>
                  <a:pt x="241122" y="1284427"/>
                </a:lnTo>
                <a:lnTo>
                  <a:pt x="236512" y="1307096"/>
                </a:lnTo>
                <a:lnTo>
                  <a:pt x="236512" y="1508391"/>
                </a:lnTo>
                <a:lnTo>
                  <a:pt x="19723" y="1508391"/>
                </a:lnTo>
                <a:lnTo>
                  <a:pt x="16878" y="1511223"/>
                </a:lnTo>
                <a:lnTo>
                  <a:pt x="16878" y="1518246"/>
                </a:lnTo>
                <a:lnTo>
                  <a:pt x="19723" y="1521091"/>
                </a:lnTo>
                <a:lnTo>
                  <a:pt x="236512" y="1521091"/>
                </a:lnTo>
                <a:lnTo>
                  <a:pt x="236512" y="1676539"/>
                </a:lnTo>
                <a:lnTo>
                  <a:pt x="28676" y="1739620"/>
                </a:lnTo>
                <a:lnTo>
                  <a:pt x="14833" y="1746872"/>
                </a:lnTo>
                <a:lnTo>
                  <a:pt x="5092" y="1758607"/>
                </a:lnTo>
                <a:lnTo>
                  <a:pt x="330" y="1773199"/>
                </a:lnTo>
                <a:lnTo>
                  <a:pt x="1435" y="1789074"/>
                </a:lnTo>
                <a:lnTo>
                  <a:pt x="23431" y="1824786"/>
                </a:lnTo>
                <a:lnTo>
                  <a:pt x="35839" y="1829828"/>
                </a:lnTo>
                <a:lnTo>
                  <a:pt x="45935" y="1829828"/>
                </a:lnTo>
                <a:lnTo>
                  <a:pt x="49491" y="1829333"/>
                </a:lnTo>
                <a:lnTo>
                  <a:pt x="88988" y="1818030"/>
                </a:lnTo>
                <a:lnTo>
                  <a:pt x="238125" y="1775345"/>
                </a:lnTo>
                <a:lnTo>
                  <a:pt x="238125" y="1887156"/>
                </a:lnTo>
                <a:lnTo>
                  <a:pt x="240969" y="1890001"/>
                </a:lnTo>
                <a:lnTo>
                  <a:pt x="451662" y="1890001"/>
                </a:lnTo>
                <a:lnTo>
                  <a:pt x="454507" y="1887156"/>
                </a:lnTo>
                <a:lnTo>
                  <a:pt x="454507" y="1877301"/>
                </a:lnTo>
                <a:lnTo>
                  <a:pt x="454507" y="1764461"/>
                </a:lnTo>
                <a:lnTo>
                  <a:pt x="454507" y="1760753"/>
                </a:lnTo>
                <a:lnTo>
                  <a:pt x="710768" y="1505750"/>
                </a:lnTo>
                <a:lnTo>
                  <a:pt x="720623" y="1490497"/>
                </a:lnTo>
                <a:lnTo>
                  <a:pt x="723912" y="1473161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234892" y="2143353"/>
            <a:ext cx="457200" cy="4499610"/>
          </a:xfrm>
          <a:custGeom>
            <a:avLst/>
            <a:gdLst/>
            <a:ahLst/>
            <a:cxnLst/>
            <a:rect l="l" t="t" r="r" b="b"/>
            <a:pathLst>
              <a:path w="457200" h="4499609">
                <a:moveTo>
                  <a:pt x="457098" y="4384903"/>
                </a:moveTo>
                <a:lnTo>
                  <a:pt x="210858" y="4175747"/>
                </a:lnTo>
                <a:lnTo>
                  <a:pt x="142938" y="4118051"/>
                </a:lnTo>
                <a:lnTo>
                  <a:pt x="142798" y="4118025"/>
                </a:lnTo>
                <a:lnTo>
                  <a:pt x="142379" y="4117721"/>
                </a:lnTo>
                <a:lnTo>
                  <a:pt x="140906" y="4117009"/>
                </a:lnTo>
                <a:lnTo>
                  <a:pt x="140322" y="4116857"/>
                </a:lnTo>
                <a:lnTo>
                  <a:pt x="140195" y="4116755"/>
                </a:lnTo>
                <a:lnTo>
                  <a:pt x="12827" y="4094327"/>
                </a:lnTo>
                <a:lnTo>
                  <a:pt x="16192" y="3952786"/>
                </a:lnTo>
                <a:lnTo>
                  <a:pt x="13411" y="3949877"/>
                </a:lnTo>
                <a:lnTo>
                  <a:pt x="9906" y="3949789"/>
                </a:lnTo>
                <a:lnTo>
                  <a:pt x="5880" y="3949776"/>
                </a:lnTo>
                <a:lnTo>
                  <a:pt x="3492" y="3952494"/>
                </a:lnTo>
                <a:lnTo>
                  <a:pt x="114" y="4094327"/>
                </a:lnTo>
                <a:lnTo>
                  <a:pt x="114" y="4100017"/>
                </a:lnTo>
                <a:lnTo>
                  <a:pt x="4775" y="4105681"/>
                </a:lnTo>
                <a:lnTo>
                  <a:pt x="4978" y="4105833"/>
                </a:lnTo>
                <a:lnTo>
                  <a:pt x="135547" y="4128833"/>
                </a:lnTo>
                <a:lnTo>
                  <a:pt x="434047" y="4486389"/>
                </a:lnTo>
                <a:lnTo>
                  <a:pt x="441185" y="4492485"/>
                </a:lnTo>
                <a:lnTo>
                  <a:pt x="449122" y="4496905"/>
                </a:lnTo>
                <a:lnTo>
                  <a:pt x="457098" y="4499407"/>
                </a:lnTo>
                <a:lnTo>
                  <a:pt x="457098" y="4485627"/>
                </a:lnTo>
                <a:lnTo>
                  <a:pt x="454215" y="4485081"/>
                </a:lnTo>
                <a:lnTo>
                  <a:pt x="443496" y="4477905"/>
                </a:lnTo>
                <a:lnTo>
                  <a:pt x="191262" y="4175747"/>
                </a:lnTo>
                <a:lnTo>
                  <a:pt x="457098" y="4401528"/>
                </a:lnTo>
                <a:lnTo>
                  <a:pt x="457098" y="4384903"/>
                </a:lnTo>
                <a:close/>
              </a:path>
              <a:path w="457200" h="4499609">
                <a:moveTo>
                  <a:pt x="457098" y="2921241"/>
                </a:moveTo>
                <a:lnTo>
                  <a:pt x="174028" y="3161665"/>
                </a:lnTo>
                <a:lnTo>
                  <a:pt x="164084" y="3177159"/>
                </a:lnTo>
                <a:lnTo>
                  <a:pt x="160769" y="3194774"/>
                </a:lnTo>
                <a:lnTo>
                  <a:pt x="164084" y="3212401"/>
                </a:lnTo>
                <a:lnTo>
                  <a:pt x="197358" y="3240722"/>
                </a:lnTo>
                <a:lnTo>
                  <a:pt x="206375" y="3241624"/>
                </a:lnTo>
                <a:lnTo>
                  <a:pt x="215404" y="3240722"/>
                </a:lnTo>
                <a:lnTo>
                  <a:pt x="457098" y="2966326"/>
                </a:lnTo>
                <a:lnTo>
                  <a:pt x="457098" y="2946501"/>
                </a:lnTo>
                <a:lnTo>
                  <a:pt x="229603" y="3219031"/>
                </a:lnTo>
                <a:lnTo>
                  <a:pt x="218884" y="3226206"/>
                </a:lnTo>
                <a:lnTo>
                  <a:pt x="206387" y="3228606"/>
                </a:lnTo>
                <a:lnTo>
                  <a:pt x="193878" y="3226206"/>
                </a:lnTo>
                <a:lnTo>
                  <a:pt x="183159" y="3219031"/>
                </a:lnTo>
                <a:lnTo>
                  <a:pt x="175856" y="3207702"/>
                </a:lnTo>
                <a:lnTo>
                  <a:pt x="173380" y="3194824"/>
                </a:lnTo>
                <a:lnTo>
                  <a:pt x="175666" y="3182035"/>
                </a:lnTo>
                <a:lnTo>
                  <a:pt x="182702" y="3170923"/>
                </a:lnTo>
                <a:lnTo>
                  <a:pt x="457098" y="2937878"/>
                </a:lnTo>
                <a:lnTo>
                  <a:pt x="457098" y="2921241"/>
                </a:lnTo>
                <a:close/>
              </a:path>
              <a:path w="457200" h="4499609">
                <a:moveTo>
                  <a:pt x="457098" y="1867154"/>
                </a:moveTo>
                <a:lnTo>
                  <a:pt x="210858" y="1658010"/>
                </a:lnTo>
                <a:lnTo>
                  <a:pt x="142938" y="1600314"/>
                </a:lnTo>
                <a:lnTo>
                  <a:pt x="142798" y="1600288"/>
                </a:lnTo>
                <a:lnTo>
                  <a:pt x="142379" y="1599984"/>
                </a:lnTo>
                <a:lnTo>
                  <a:pt x="140906" y="1599272"/>
                </a:lnTo>
                <a:lnTo>
                  <a:pt x="140322" y="1599120"/>
                </a:lnTo>
                <a:lnTo>
                  <a:pt x="140195" y="1599018"/>
                </a:lnTo>
                <a:lnTo>
                  <a:pt x="12827" y="1576590"/>
                </a:lnTo>
                <a:lnTo>
                  <a:pt x="16192" y="1435049"/>
                </a:lnTo>
                <a:lnTo>
                  <a:pt x="13411" y="1432140"/>
                </a:lnTo>
                <a:lnTo>
                  <a:pt x="9906" y="1432052"/>
                </a:lnTo>
                <a:lnTo>
                  <a:pt x="5880" y="1432039"/>
                </a:lnTo>
                <a:lnTo>
                  <a:pt x="3492" y="1434757"/>
                </a:lnTo>
                <a:lnTo>
                  <a:pt x="114" y="1576590"/>
                </a:lnTo>
                <a:lnTo>
                  <a:pt x="114" y="1582280"/>
                </a:lnTo>
                <a:lnTo>
                  <a:pt x="4775" y="1587944"/>
                </a:lnTo>
                <a:lnTo>
                  <a:pt x="4978" y="1588096"/>
                </a:lnTo>
                <a:lnTo>
                  <a:pt x="135547" y="1611096"/>
                </a:lnTo>
                <a:lnTo>
                  <a:pt x="434047" y="1968652"/>
                </a:lnTo>
                <a:lnTo>
                  <a:pt x="441185" y="1974748"/>
                </a:lnTo>
                <a:lnTo>
                  <a:pt x="449122" y="1979168"/>
                </a:lnTo>
                <a:lnTo>
                  <a:pt x="457098" y="1981669"/>
                </a:lnTo>
                <a:lnTo>
                  <a:pt x="457098" y="1967890"/>
                </a:lnTo>
                <a:lnTo>
                  <a:pt x="454215" y="1967344"/>
                </a:lnTo>
                <a:lnTo>
                  <a:pt x="443496" y="1960168"/>
                </a:lnTo>
                <a:lnTo>
                  <a:pt x="191262" y="1658010"/>
                </a:lnTo>
                <a:lnTo>
                  <a:pt x="457098" y="1883791"/>
                </a:lnTo>
                <a:lnTo>
                  <a:pt x="457098" y="1867154"/>
                </a:lnTo>
                <a:close/>
              </a:path>
              <a:path w="457200" h="4499609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4499609">
                <a:moveTo>
                  <a:pt x="457111" y="4100855"/>
                </a:moveTo>
                <a:lnTo>
                  <a:pt x="371640" y="4028275"/>
                </a:lnTo>
                <a:lnTo>
                  <a:pt x="320281" y="3984650"/>
                </a:lnTo>
                <a:lnTo>
                  <a:pt x="308940" y="3975011"/>
                </a:lnTo>
                <a:lnTo>
                  <a:pt x="322008" y="3957891"/>
                </a:lnTo>
                <a:lnTo>
                  <a:pt x="331876" y="3938447"/>
                </a:lnTo>
                <a:lnTo>
                  <a:pt x="338124" y="3917111"/>
                </a:lnTo>
                <a:lnTo>
                  <a:pt x="340296" y="3894277"/>
                </a:lnTo>
                <a:lnTo>
                  <a:pt x="331304" y="3848519"/>
                </a:lnTo>
                <a:lnTo>
                  <a:pt x="327596" y="3842867"/>
                </a:lnTo>
                <a:lnTo>
                  <a:pt x="327596" y="3894277"/>
                </a:lnTo>
                <a:lnTo>
                  <a:pt x="319608" y="3935095"/>
                </a:lnTo>
                <a:lnTo>
                  <a:pt x="297827" y="3968458"/>
                </a:lnTo>
                <a:lnTo>
                  <a:pt x="265544" y="3990975"/>
                </a:lnTo>
                <a:lnTo>
                  <a:pt x="226072" y="3999242"/>
                </a:lnTo>
                <a:lnTo>
                  <a:pt x="186588" y="3990975"/>
                </a:lnTo>
                <a:lnTo>
                  <a:pt x="154317" y="3968458"/>
                </a:lnTo>
                <a:lnTo>
                  <a:pt x="132537" y="3935095"/>
                </a:lnTo>
                <a:lnTo>
                  <a:pt x="124548" y="3894277"/>
                </a:lnTo>
                <a:lnTo>
                  <a:pt x="132537" y="3853446"/>
                </a:lnTo>
                <a:lnTo>
                  <a:pt x="154317" y="3820083"/>
                </a:lnTo>
                <a:lnTo>
                  <a:pt x="186588" y="3797566"/>
                </a:lnTo>
                <a:lnTo>
                  <a:pt x="226072" y="3789311"/>
                </a:lnTo>
                <a:lnTo>
                  <a:pt x="265544" y="3797566"/>
                </a:lnTo>
                <a:lnTo>
                  <a:pt x="297827" y="3820083"/>
                </a:lnTo>
                <a:lnTo>
                  <a:pt x="319608" y="3853446"/>
                </a:lnTo>
                <a:lnTo>
                  <a:pt x="327596" y="3894277"/>
                </a:lnTo>
                <a:lnTo>
                  <a:pt x="327596" y="3842867"/>
                </a:lnTo>
                <a:lnTo>
                  <a:pt x="306793" y="3811105"/>
                </a:lnTo>
                <a:lnTo>
                  <a:pt x="275437" y="3789311"/>
                </a:lnTo>
                <a:lnTo>
                  <a:pt x="270484" y="3785870"/>
                </a:lnTo>
                <a:lnTo>
                  <a:pt x="226072" y="3776611"/>
                </a:lnTo>
                <a:lnTo>
                  <a:pt x="181648" y="3785870"/>
                </a:lnTo>
                <a:lnTo>
                  <a:pt x="145338" y="3811105"/>
                </a:lnTo>
                <a:lnTo>
                  <a:pt x="120840" y="3848519"/>
                </a:lnTo>
                <a:lnTo>
                  <a:pt x="111848" y="3894277"/>
                </a:lnTo>
                <a:lnTo>
                  <a:pt x="120840" y="3940035"/>
                </a:lnTo>
                <a:lnTo>
                  <a:pt x="145338" y="3977436"/>
                </a:lnTo>
                <a:lnTo>
                  <a:pt x="181648" y="4002671"/>
                </a:lnTo>
                <a:lnTo>
                  <a:pt x="226072" y="4011942"/>
                </a:lnTo>
                <a:lnTo>
                  <a:pt x="246392" y="4010063"/>
                </a:lnTo>
                <a:lnTo>
                  <a:pt x="265557" y="4004678"/>
                </a:lnTo>
                <a:lnTo>
                  <a:pt x="276745" y="3999242"/>
                </a:lnTo>
                <a:lnTo>
                  <a:pt x="283222" y="3996093"/>
                </a:lnTo>
                <a:lnTo>
                  <a:pt x="299097" y="3984650"/>
                </a:lnTo>
                <a:lnTo>
                  <a:pt x="457111" y="4173931"/>
                </a:lnTo>
                <a:lnTo>
                  <a:pt x="457111" y="4154132"/>
                </a:lnTo>
                <a:lnTo>
                  <a:pt x="352044" y="4028275"/>
                </a:lnTo>
                <a:lnTo>
                  <a:pt x="457111" y="4117505"/>
                </a:lnTo>
                <a:lnTo>
                  <a:pt x="457111" y="4100855"/>
                </a:lnTo>
                <a:close/>
              </a:path>
              <a:path w="457200" h="4499609">
                <a:moveTo>
                  <a:pt x="457111" y="2519832"/>
                </a:moveTo>
                <a:lnTo>
                  <a:pt x="402615" y="2526995"/>
                </a:lnTo>
                <a:lnTo>
                  <a:pt x="366293" y="2552242"/>
                </a:lnTo>
                <a:lnTo>
                  <a:pt x="341795" y="2589644"/>
                </a:lnTo>
                <a:lnTo>
                  <a:pt x="332803" y="2635402"/>
                </a:lnTo>
                <a:lnTo>
                  <a:pt x="334975" y="2658237"/>
                </a:lnTo>
                <a:lnTo>
                  <a:pt x="341210" y="2679573"/>
                </a:lnTo>
                <a:lnTo>
                  <a:pt x="351078" y="2699016"/>
                </a:lnTo>
                <a:lnTo>
                  <a:pt x="364159" y="2716136"/>
                </a:lnTo>
                <a:lnTo>
                  <a:pt x="321068" y="2752750"/>
                </a:lnTo>
                <a:lnTo>
                  <a:pt x="321068" y="2769400"/>
                </a:lnTo>
                <a:lnTo>
                  <a:pt x="68834" y="3071558"/>
                </a:lnTo>
                <a:lnTo>
                  <a:pt x="58089" y="3078734"/>
                </a:lnTo>
                <a:lnTo>
                  <a:pt x="45605" y="3081121"/>
                </a:lnTo>
                <a:lnTo>
                  <a:pt x="33121" y="3078734"/>
                </a:lnTo>
                <a:lnTo>
                  <a:pt x="22377" y="3071558"/>
                </a:lnTo>
                <a:lnTo>
                  <a:pt x="15074" y="3060217"/>
                </a:lnTo>
                <a:lnTo>
                  <a:pt x="12598" y="3047352"/>
                </a:lnTo>
                <a:lnTo>
                  <a:pt x="14884" y="3034563"/>
                </a:lnTo>
                <a:lnTo>
                  <a:pt x="21920" y="3023463"/>
                </a:lnTo>
                <a:lnTo>
                  <a:pt x="321068" y="2769400"/>
                </a:lnTo>
                <a:lnTo>
                  <a:pt x="321068" y="2752750"/>
                </a:lnTo>
                <a:lnTo>
                  <a:pt x="13246" y="3014205"/>
                </a:lnTo>
                <a:lnTo>
                  <a:pt x="3302" y="3029674"/>
                </a:lnTo>
                <a:lnTo>
                  <a:pt x="0" y="3047301"/>
                </a:lnTo>
                <a:lnTo>
                  <a:pt x="3302" y="3064916"/>
                </a:lnTo>
                <a:lnTo>
                  <a:pt x="36588" y="3093250"/>
                </a:lnTo>
                <a:lnTo>
                  <a:pt x="45605" y="3094151"/>
                </a:lnTo>
                <a:lnTo>
                  <a:pt x="54635" y="3093237"/>
                </a:lnTo>
                <a:lnTo>
                  <a:pt x="63195" y="3090557"/>
                </a:lnTo>
                <a:lnTo>
                  <a:pt x="71132" y="3086138"/>
                </a:lnTo>
                <a:lnTo>
                  <a:pt x="77000" y="3081121"/>
                </a:lnTo>
                <a:lnTo>
                  <a:pt x="78270" y="3080042"/>
                </a:lnTo>
                <a:lnTo>
                  <a:pt x="337578" y="2769400"/>
                </a:lnTo>
                <a:lnTo>
                  <a:pt x="374002" y="2725775"/>
                </a:lnTo>
                <a:lnTo>
                  <a:pt x="389877" y="2737218"/>
                </a:lnTo>
                <a:lnTo>
                  <a:pt x="407543" y="2745803"/>
                </a:lnTo>
                <a:lnTo>
                  <a:pt x="426694" y="2751201"/>
                </a:lnTo>
                <a:lnTo>
                  <a:pt x="447027" y="2753068"/>
                </a:lnTo>
                <a:lnTo>
                  <a:pt x="457111" y="2750972"/>
                </a:lnTo>
                <a:lnTo>
                  <a:pt x="457111" y="2740368"/>
                </a:lnTo>
                <a:lnTo>
                  <a:pt x="457111" y="2738259"/>
                </a:lnTo>
                <a:lnTo>
                  <a:pt x="447027" y="2740368"/>
                </a:lnTo>
                <a:lnTo>
                  <a:pt x="407543" y="2732113"/>
                </a:lnTo>
                <a:lnTo>
                  <a:pt x="398475" y="2725775"/>
                </a:lnTo>
                <a:lnTo>
                  <a:pt x="375272" y="2709595"/>
                </a:lnTo>
                <a:lnTo>
                  <a:pt x="353491" y="2676220"/>
                </a:lnTo>
                <a:lnTo>
                  <a:pt x="345503" y="2635402"/>
                </a:lnTo>
                <a:lnTo>
                  <a:pt x="353491" y="2594584"/>
                </a:lnTo>
                <a:lnTo>
                  <a:pt x="375272" y="2561209"/>
                </a:lnTo>
                <a:lnTo>
                  <a:pt x="407543" y="2538692"/>
                </a:lnTo>
                <a:lnTo>
                  <a:pt x="447027" y="2530437"/>
                </a:lnTo>
                <a:lnTo>
                  <a:pt x="457111" y="2532545"/>
                </a:lnTo>
                <a:lnTo>
                  <a:pt x="457111" y="2530437"/>
                </a:lnTo>
                <a:lnTo>
                  <a:pt x="457111" y="2519832"/>
                </a:lnTo>
                <a:close/>
              </a:path>
              <a:path w="457200" h="4499609">
                <a:moveTo>
                  <a:pt x="457111" y="1583118"/>
                </a:moveTo>
                <a:lnTo>
                  <a:pt x="371640" y="1510525"/>
                </a:lnTo>
                <a:lnTo>
                  <a:pt x="320281" y="1466900"/>
                </a:lnTo>
                <a:lnTo>
                  <a:pt x="308940" y="1457261"/>
                </a:lnTo>
                <a:lnTo>
                  <a:pt x="322008" y="1440154"/>
                </a:lnTo>
                <a:lnTo>
                  <a:pt x="331876" y="1420710"/>
                </a:lnTo>
                <a:lnTo>
                  <a:pt x="338124" y="1399362"/>
                </a:lnTo>
                <a:lnTo>
                  <a:pt x="340296" y="1376527"/>
                </a:lnTo>
                <a:lnTo>
                  <a:pt x="331304" y="1330769"/>
                </a:lnTo>
                <a:lnTo>
                  <a:pt x="327596" y="1325118"/>
                </a:lnTo>
                <a:lnTo>
                  <a:pt x="327596" y="1376527"/>
                </a:lnTo>
                <a:lnTo>
                  <a:pt x="319608" y="1417358"/>
                </a:lnTo>
                <a:lnTo>
                  <a:pt x="297827" y="1450721"/>
                </a:lnTo>
                <a:lnTo>
                  <a:pt x="265544" y="1473238"/>
                </a:lnTo>
                <a:lnTo>
                  <a:pt x="226072" y="1481493"/>
                </a:lnTo>
                <a:lnTo>
                  <a:pt x="186588" y="1473238"/>
                </a:lnTo>
                <a:lnTo>
                  <a:pt x="154317" y="1450721"/>
                </a:lnTo>
                <a:lnTo>
                  <a:pt x="132537" y="1417358"/>
                </a:lnTo>
                <a:lnTo>
                  <a:pt x="124548" y="1376527"/>
                </a:lnTo>
                <a:lnTo>
                  <a:pt x="132537" y="1335709"/>
                </a:lnTo>
                <a:lnTo>
                  <a:pt x="154317" y="1302346"/>
                </a:lnTo>
                <a:lnTo>
                  <a:pt x="186588" y="1279829"/>
                </a:lnTo>
                <a:lnTo>
                  <a:pt x="226072" y="1271562"/>
                </a:lnTo>
                <a:lnTo>
                  <a:pt x="265544" y="1279829"/>
                </a:lnTo>
                <a:lnTo>
                  <a:pt x="297827" y="1302346"/>
                </a:lnTo>
                <a:lnTo>
                  <a:pt x="319608" y="1335709"/>
                </a:lnTo>
                <a:lnTo>
                  <a:pt x="327596" y="1376527"/>
                </a:lnTo>
                <a:lnTo>
                  <a:pt x="327596" y="1325118"/>
                </a:lnTo>
                <a:lnTo>
                  <a:pt x="306793" y="1293368"/>
                </a:lnTo>
                <a:lnTo>
                  <a:pt x="275437" y="1271562"/>
                </a:lnTo>
                <a:lnTo>
                  <a:pt x="270484" y="1268133"/>
                </a:lnTo>
                <a:lnTo>
                  <a:pt x="226072" y="1258862"/>
                </a:lnTo>
                <a:lnTo>
                  <a:pt x="181648" y="1268133"/>
                </a:lnTo>
                <a:lnTo>
                  <a:pt x="145338" y="1293368"/>
                </a:lnTo>
                <a:lnTo>
                  <a:pt x="120840" y="1330769"/>
                </a:lnTo>
                <a:lnTo>
                  <a:pt x="111848" y="1376527"/>
                </a:lnTo>
                <a:lnTo>
                  <a:pt x="120840" y="1422298"/>
                </a:lnTo>
                <a:lnTo>
                  <a:pt x="145338" y="1459699"/>
                </a:lnTo>
                <a:lnTo>
                  <a:pt x="181648" y="1484934"/>
                </a:lnTo>
                <a:lnTo>
                  <a:pt x="226072" y="1494193"/>
                </a:lnTo>
                <a:lnTo>
                  <a:pt x="246392" y="1492326"/>
                </a:lnTo>
                <a:lnTo>
                  <a:pt x="265557" y="1486928"/>
                </a:lnTo>
                <a:lnTo>
                  <a:pt x="276745" y="1481493"/>
                </a:lnTo>
                <a:lnTo>
                  <a:pt x="283222" y="1478356"/>
                </a:lnTo>
                <a:lnTo>
                  <a:pt x="299097" y="1466900"/>
                </a:lnTo>
                <a:lnTo>
                  <a:pt x="457111" y="1656194"/>
                </a:lnTo>
                <a:lnTo>
                  <a:pt x="457111" y="1636395"/>
                </a:lnTo>
                <a:lnTo>
                  <a:pt x="352044" y="1510525"/>
                </a:lnTo>
                <a:lnTo>
                  <a:pt x="457111" y="1599768"/>
                </a:lnTo>
                <a:lnTo>
                  <a:pt x="457111" y="1583118"/>
                </a:lnTo>
                <a:close/>
              </a:path>
              <a:path w="457200" h="4499609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70140" y="2294203"/>
            <a:ext cx="724535" cy="4349750"/>
          </a:xfrm>
          <a:custGeom>
            <a:avLst/>
            <a:gdLst/>
            <a:ahLst/>
            <a:cxnLst/>
            <a:rect l="l" t="t" r="r" b="b"/>
            <a:pathLst>
              <a:path w="724535" h="4349750">
                <a:moveTo>
                  <a:pt x="723582" y="4232859"/>
                </a:moveTo>
                <a:lnTo>
                  <a:pt x="718820" y="4218254"/>
                </a:lnTo>
                <a:lnTo>
                  <a:pt x="710996" y="4208843"/>
                </a:lnTo>
                <a:lnTo>
                  <a:pt x="710996" y="4234485"/>
                </a:lnTo>
                <a:lnTo>
                  <a:pt x="710222" y="4245394"/>
                </a:lnTo>
                <a:lnTo>
                  <a:pt x="705205" y="4263860"/>
                </a:lnTo>
                <a:lnTo>
                  <a:pt x="700620" y="4269778"/>
                </a:lnTo>
                <a:lnTo>
                  <a:pt x="688136" y="4276839"/>
                </a:lnTo>
                <a:lnTo>
                  <a:pt x="681075" y="4277677"/>
                </a:lnTo>
                <a:lnTo>
                  <a:pt x="531926" y="4234993"/>
                </a:lnTo>
                <a:lnTo>
                  <a:pt x="493890" y="4224109"/>
                </a:lnTo>
                <a:lnTo>
                  <a:pt x="473087" y="4218165"/>
                </a:lnTo>
                <a:lnTo>
                  <a:pt x="473087" y="4231360"/>
                </a:lnTo>
                <a:lnTo>
                  <a:pt x="473087" y="4336948"/>
                </a:lnTo>
                <a:lnTo>
                  <a:pt x="282105" y="4336948"/>
                </a:lnTo>
                <a:lnTo>
                  <a:pt x="282105" y="4224109"/>
                </a:lnTo>
                <a:lnTo>
                  <a:pt x="447814" y="4224109"/>
                </a:lnTo>
                <a:lnTo>
                  <a:pt x="448233" y="4224248"/>
                </a:lnTo>
                <a:lnTo>
                  <a:pt x="473087" y="4231360"/>
                </a:lnTo>
                <a:lnTo>
                  <a:pt x="473087" y="4218165"/>
                </a:lnTo>
                <a:lnTo>
                  <a:pt x="453682" y="4212602"/>
                </a:lnTo>
                <a:lnTo>
                  <a:pt x="452640" y="4211853"/>
                </a:lnTo>
                <a:lnTo>
                  <a:pt x="451358" y="4211409"/>
                </a:lnTo>
                <a:lnTo>
                  <a:pt x="278371" y="4211409"/>
                </a:lnTo>
                <a:lnTo>
                  <a:pt x="22174" y="3956456"/>
                </a:lnTo>
                <a:lnTo>
                  <a:pt x="15036" y="3945407"/>
                </a:lnTo>
                <a:lnTo>
                  <a:pt x="12661" y="3932809"/>
                </a:lnTo>
                <a:lnTo>
                  <a:pt x="15036" y="3920210"/>
                </a:lnTo>
                <a:lnTo>
                  <a:pt x="22174" y="3909149"/>
                </a:lnTo>
                <a:lnTo>
                  <a:pt x="32715" y="3902138"/>
                </a:lnTo>
                <a:lnTo>
                  <a:pt x="44970" y="3899814"/>
                </a:lnTo>
                <a:lnTo>
                  <a:pt x="57226" y="3902138"/>
                </a:lnTo>
                <a:lnTo>
                  <a:pt x="67767" y="3909149"/>
                </a:lnTo>
                <a:lnTo>
                  <a:pt x="289750" y="4137126"/>
                </a:lnTo>
                <a:lnTo>
                  <a:pt x="291376" y="4137812"/>
                </a:lnTo>
                <a:lnTo>
                  <a:pt x="449046" y="4137812"/>
                </a:lnTo>
                <a:lnTo>
                  <a:pt x="691654" y="4211459"/>
                </a:lnTo>
                <a:lnTo>
                  <a:pt x="701128" y="4216425"/>
                </a:lnTo>
                <a:lnTo>
                  <a:pt x="707758" y="4224464"/>
                </a:lnTo>
                <a:lnTo>
                  <a:pt x="710996" y="4234485"/>
                </a:lnTo>
                <a:lnTo>
                  <a:pt x="710996" y="4208843"/>
                </a:lnTo>
                <a:lnTo>
                  <a:pt x="709079" y="4206532"/>
                </a:lnTo>
                <a:lnTo>
                  <a:pt x="695236" y="4199267"/>
                </a:lnTo>
                <a:lnTo>
                  <a:pt x="487400" y="4136186"/>
                </a:lnTo>
                <a:lnTo>
                  <a:pt x="487400" y="4132326"/>
                </a:lnTo>
                <a:lnTo>
                  <a:pt x="487400" y="3980738"/>
                </a:lnTo>
                <a:lnTo>
                  <a:pt x="704189" y="3980738"/>
                </a:lnTo>
                <a:lnTo>
                  <a:pt x="707034" y="3977894"/>
                </a:lnTo>
                <a:lnTo>
                  <a:pt x="707034" y="3970871"/>
                </a:lnTo>
                <a:lnTo>
                  <a:pt x="704189" y="3968038"/>
                </a:lnTo>
                <a:lnTo>
                  <a:pt x="487400" y="3968038"/>
                </a:lnTo>
                <a:lnTo>
                  <a:pt x="487400" y="3766743"/>
                </a:lnTo>
                <a:lnTo>
                  <a:pt x="470217" y="3725557"/>
                </a:lnTo>
                <a:lnTo>
                  <a:pt x="428802" y="3708463"/>
                </a:lnTo>
                <a:lnTo>
                  <a:pt x="312000" y="3708463"/>
                </a:lnTo>
                <a:lnTo>
                  <a:pt x="300443" y="3701973"/>
                </a:lnTo>
                <a:lnTo>
                  <a:pt x="285089" y="3693337"/>
                </a:lnTo>
                <a:lnTo>
                  <a:pt x="255358" y="3689477"/>
                </a:lnTo>
                <a:lnTo>
                  <a:pt x="226263" y="3696728"/>
                </a:lnTo>
                <a:lnTo>
                  <a:pt x="201231" y="3714966"/>
                </a:lnTo>
                <a:lnTo>
                  <a:pt x="200075" y="3716210"/>
                </a:lnTo>
                <a:lnTo>
                  <a:pt x="199478" y="3717861"/>
                </a:lnTo>
                <a:lnTo>
                  <a:pt x="199618" y="3721239"/>
                </a:lnTo>
                <a:lnTo>
                  <a:pt x="200367" y="3722827"/>
                </a:lnTo>
                <a:lnTo>
                  <a:pt x="311162" y="3823843"/>
                </a:lnTo>
                <a:lnTo>
                  <a:pt x="312699" y="3824389"/>
                </a:lnTo>
                <a:lnTo>
                  <a:pt x="315937" y="3824389"/>
                </a:lnTo>
                <a:lnTo>
                  <a:pt x="317639" y="3823690"/>
                </a:lnTo>
                <a:lnTo>
                  <a:pt x="318897" y="3822331"/>
                </a:lnTo>
                <a:lnTo>
                  <a:pt x="328383" y="3809809"/>
                </a:lnTo>
                <a:lnTo>
                  <a:pt x="328815" y="3808895"/>
                </a:lnTo>
                <a:lnTo>
                  <a:pt x="335114" y="3795877"/>
                </a:lnTo>
                <a:lnTo>
                  <a:pt x="338975" y="3780904"/>
                </a:lnTo>
                <a:lnTo>
                  <a:pt x="339839" y="3765232"/>
                </a:lnTo>
                <a:lnTo>
                  <a:pt x="338416" y="3753307"/>
                </a:lnTo>
                <a:lnTo>
                  <a:pt x="335267" y="3741890"/>
                </a:lnTo>
                <a:lnTo>
                  <a:pt x="330441" y="3731133"/>
                </a:lnTo>
                <a:lnTo>
                  <a:pt x="327113" y="3725951"/>
                </a:lnTo>
                <a:lnTo>
                  <a:pt x="327113" y="3766743"/>
                </a:lnTo>
                <a:lnTo>
                  <a:pt x="326656" y="3777399"/>
                </a:lnTo>
                <a:lnTo>
                  <a:pt x="324180" y="3788587"/>
                </a:lnTo>
                <a:lnTo>
                  <a:pt x="319811" y="3799154"/>
                </a:lnTo>
                <a:lnTo>
                  <a:pt x="313613" y="3808895"/>
                </a:lnTo>
                <a:lnTo>
                  <a:pt x="215125" y="3719093"/>
                </a:lnTo>
                <a:lnTo>
                  <a:pt x="236334" y="3706253"/>
                </a:lnTo>
                <a:lnTo>
                  <a:pt x="260172" y="3701973"/>
                </a:lnTo>
                <a:lnTo>
                  <a:pt x="284060" y="3706355"/>
                </a:lnTo>
                <a:lnTo>
                  <a:pt x="320979" y="3740493"/>
                </a:lnTo>
                <a:lnTo>
                  <a:pt x="327113" y="3766743"/>
                </a:lnTo>
                <a:lnTo>
                  <a:pt x="327113" y="3725951"/>
                </a:lnTo>
                <a:lnTo>
                  <a:pt x="324040" y="3721163"/>
                </a:lnTo>
                <a:lnTo>
                  <a:pt x="428802" y="3721163"/>
                </a:lnTo>
                <a:lnTo>
                  <a:pt x="446646" y="3724757"/>
                </a:lnTo>
                <a:lnTo>
                  <a:pt x="461238" y="3734536"/>
                </a:lnTo>
                <a:lnTo>
                  <a:pt x="471093" y="3749027"/>
                </a:lnTo>
                <a:lnTo>
                  <a:pt x="474700" y="3766743"/>
                </a:lnTo>
                <a:lnTo>
                  <a:pt x="474700" y="4132326"/>
                </a:lnTo>
                <a:lnTo>
                  <a:pt x="451218" y="4125214"/>
                </a:lnTo>
                <a:lnTo>
                  <a:pt x="450608" y="4125112"/>
                </a:lnTo>
                <a:lnTo>
                  <a:pt x="295770" y="4125112"/>
                </a:lnTo>
                <a:lnTo>
                  <a:pt x="76873" y="3900297"/>
                </a:lnTo>
                <a:lnTo>
                  <a:pt x="76136" y="3899814"/>
                </a:lnTo>
                <a:lnTo>
                  <a:pt x="62128" y="3890505"/>
                </a:lnTo>
                <a:lnTo>
                  <a:pt x="44970" y="3887228"/>
                </a:lnTo>
                <a:lnTo>
                  <a:pt x="27813" y="3890505"/>
                </a:lnTo>
                <a:lnTo>
                  <a:pt x="13068" y="3900297"/>
                </a:lnTo>
                <a:lnTo>
                  <a:pt x="3263" y="3915511"/>
                </a:lnTo>
                <a:lnTo>
                  <a:pt x="0" y="3932821"/>
                </a:lnTo>
                <a:lnTo>
                  <a:pt x="3289" y="3950157"/>
                </a:lnTo>
                <a:lnTo>
                  <a:pt x="13144" y="3965397"/>
                </a:lnTo>
                <a:lnTo>
                  <a:pt x="269405" y="4220400"/>
                </a:lnTo>
                <a:lnTo>
                  <a:pt x="269405" y="4346803"/>
                </a:lnTo>
                <a:lnTo>
                  <a:pt x="272249" y="4349648"/>
                </a:lnTo>
                <a:lnTo>
                  <a:pt x="482942" y="4349648"/>
                </a:lnTo>
                <a:lnTo>
                  <a:pt x="485787" y="4346803"/>
                </a:lnTo>
                <a:lnTo>
                  <a:pt x="485787" y="4336948"/>
                </a:lnTo>
                <a:lnTo>
                  <a:pt x="485787" y="4234993"/>
                </a:lnTo>
                <a:lnTo>
                  <a:pt x="674420" y="4288980"/>
                </a:lnTo>
                <a:lnTo>
                  <a:pt x="677976" y="4289476"/>
                </a:lnTo>
                <a:lnTo>
                  <a:pt x="688073" y="4289476"/>
                </a:lnTo>
                <a:lnTo>
                  <a:pt x="694575" y="4287774"/>
                </a:lnTo>
                <a:lnTo>
                  <a:pt x="700481" y="4284434"/>
                </a:lnTo>
                <a:lnTo>
                  <a:pt x="706996" y="4279874"/>
                </a:lnTo>
                <a:lnTo>
                  <a:pt x="709079" y="4277677"/>
                </a:lnTo>
                <a:lnTo>
                  <a:pt x="712393" y="4274185"/>
                </a:lnTo>
                <a:lnTo>
                  <a:pt x="716572" y="4267505"/>
                </a:lnTo>
                <a:lnTo>
                  <a:pt x="719416" y="4260012"/>
                </a:lnTo>
                <a:lnTo>
                  <a:pt x="722477" y="4248721"/>
                </a:lnTo>
                <a:lnTo>
                  <a:pt x="723582" y="4232859"/>
                </a:lnTo>
                <a:close/>
              </a:path>
              <a:path w="724535" h="4349750">
                <a:moveTo>
                  <a:pt x="723582" y="1773212"/>
                </a:moveTo>
                <a:lnTo>
                  <a:pt x="718820" y="1758607"/>
                </a:lnTo>
                <a:lnTo>
                  <a:pt x="710996" y="1749196"/>
                </a:lnTo>
                <a:lnTo>
                  <a:pt x="710996" y="1774837"/>
                </a:lnTo>
                <a:lnTo>
                  <a:pt x="710222" y="1785747"/>
                </a:lnTo>
                <a:lnTo>
                  <a:pt x="705205" y="1804212"/>
                </a:lnTo>
                <a:lnTo>
                  <a:pt x="700620" y="1810131"/>
                </a:lnTo>
                <a:lnTo>
                  <a:pt x="688136" y="1817192"/>
                </a:lnTo>
                <a:lnTo>
                  <a:pt x="681075" y="1818030"/>
                </a:lnTo>
                <a:lnTo>
                  <a:pt x="531926" y="1775345"/>
                </a:lnTo>
                <a:lnTo>
                  <a:pt x="493890" y="1764461"/>
                </a:lnTo>
                <a:lnTo>
                  <a:pt x="473087" y="1758518"/>
                </a:lnTo>
                <a:lnTo>
                  <a:pt x="473087" y="1771713"/>
                </a:lnTo>
                <a:lnTo>
                  <a:pt x="473087" y="1877301"/>
                </a:lnTo>
                <a:lnTo>
                  <a:pt x="282105" y="1877301"/>
                </a:lnTo>
                <a:lnTo>
                  <a:pt x="282105" y="1764461"/>
                </a:lnTo>
                <a:lnTo>
                  <a:pt x="447814" y="1764461"/>
                </a:lnTo>
                <a:lnTo>
                  <a:pt x="448233" y="1764601"/>
                </a:lnTo>
                <a:lnTo>
                  <a:pt x="473087" y="1771713"/>
                </a:lnTo>
                <a:lnTo>
                  <a:pt x="473087" y="1758518"/>
                </a:lnTo>
                <a:lnTo>
                  <a:pt x="453682" y="1752955"/>
                </a:lnTo>
                <a:lnTo>
                  <a:pt x="452640" y="1752206"/>
                </a:lnTo>
                <a:lnTo>
                  <a:pt x="451358" y="1751761"/>
                </a:lnTo>
                <a:lnTo>
                  <a:pt x="278371" y="1751761"/>
                </a:lnTo>
                <a:lnTo>
                  <a:pt x="22174" y="1496822"/>
                </a:lnTo>
                <a:lnTo>
                  <a:pt x="15036" y="1485760"/>
                </a:lnTo>
                <a:lnTo>
                  <a:pt x="12661" y="1473161"/>
                </a:lnTo>
                <a:lnTo>
                  <a:pt x="15036" y="1460563"/>
                </a:lnTo>
                <a:lnTo>
                  <a:pt x="22174" y="1449501"/>
                </a:lnTo>
                <a:lnTo>
                  <a:pt x="32715" y="1442491"/>
                </a:lnTo>
                <a:lnTo>
                  <a:pt x="44970" y="1440154"/>
                </a:lnTo>
                <a:lnTo>
                  <a:pt x="57226" y="1442491"/>
                </a:lnTo>
                <a:lnTo>
                  <a:pt x="67767" y="1449501"/>
                </a:lnTo>
                <a:lnTo>
                  <a:pt x="289750" y="1677479"/>
                </a:lnTo>
                <a:lnTo>
                  <a:pt x="291376" y="1678165"/>
                </a:lnTo>
                <a:lnTo>
                  <a:pt x="449046" y="1678165"/>
                </a:lnTo>
                <a:lnTo>
                  <a:pt x="691654" y="1751812"/>
                </a:lnTo>
                <a:lnTo>
                  <a:pt x="701128" y="1756778"/>
                </a:lnTo>
                <a:lnTo>
                  <a:pt x="707758" y="1764817"/>
                </a:lnTo>
                <a:lnTo>
                  <a:pt x="710996" y="1774837"/>
                </a:lnTo>
                <a:lnTo>
                  <a:pt x="710996" y="1749196"/>
                </a:lnTo>
                <a:lnTo>
                  <a:pt x="709079" y="1746885"/>
                </a:lnTo>
                <a:lnTo>
                  <a:pt x="695236" y="1739620"/>
                </a:lnTo>
                <a:lnTo>
                  <a:pt x="487400" y="1676539"/>
                </a:lnTo>
                <a:lnTo>
                  <a:pt x="487400" y="1672678"/>
                </a:lnTo>
                <a:lnTo>
                  <a:pt x="487400" y="1521091"/>
                </a:lnTo>
                <a:lnTo>
                  <a:pt x="704189" y="1521091"/>
                </a:lnTo>
                <a:lnTo>
                  <a:pt x="707034" y="1518246"/>
                </a:lnTo>
                <a:lnTo>
                  <a:pt x="707034" y="1511223"/>
                </a:lnTo>
                <a:lnTo>
                  <a:pt x="704189" y="1508391"/>
                </a:lnTo>
                <a:lnTo>
                  <a:pt x="487400" y="1508391"/>
                </a:lnTo>
                <a:lnTo>
                  <a:pt x="487400" y="1307096"/>
                </a:lnTo>
                <a:lnTo>
                  <a:pt x="470217" y="1265910"/>
                </a:lnTo>
                <a:lnTo>
                  <a:pt x="428802" y="1248816"/>
                </a:lnTo>
                <a:lnTo>
                  <a:pt x="312000" y="1248816"/>
                </a:lnTo>
                <a:lnTo>
                  <a:pt x="300443" y="1242326"/>
                </a:lnTo>
                <a:lnTo>
                  <a:pt x="285089" y="1233690"/>
                </a:lnTo>
                <a:lnTo>
                  <a:pt x="255358" y="1229829"/>
                </a:lnTo>
                <a:lnTo>
                  <a:pt x="226263" y="1237081"/>
                </a:lnTo>
                <a:lnTo>
                  <a:pt x="201231" y="1255318"/>
                </a:lnTo>
                <a:lnTo>
                  <a:pt x="200075" y="1256563"/>
                </a:lnTo>
                <a:lnTo>
                  <a:pt x="199478" y="1258214"/>
                </a:lnTo>
                <a:lnTo>
                  <a:pt x="199618" y="1261592"/>
                </a:lnTo>
                <a:lnTo>
                  <a:pt x="200367" y="1263180"/>
                </a:lnTo>
                <a:lnTo>
                  <a:pt x="311162" y="1364195"/>
                </a:lnTo>
                <a:lnTo>
                  <a:pt x="312699" y="1364742"/>
                </a:lnTo>
                <a:lnTo>
                  <a:pt x="315937" y="1364742"/>
                </a:lnTo>
                <a:lnTo>
                  <a:pt x="317639" y="1364043"/>
                </a:lnTo>
                <a:lnTo>
                  <a:pt x="318897" y="1362684"/>
                </a:lnTo>
                <a:lnTo>
                  <a:pt x="328383" y="1350149"/>
                </a:lnTo>
                <a:lnTo>
                  <a:pt x="328815" y="1349248"/>
                </a:lnTo>
                <a:lnTo>
                  <a:pt x="335114" y="1336230"/>
                </a:lnTo>
                <a:lnTo>
                  <a:pt x="338975" y="1321257"/>
                </a:lnTo>
                <a:lnTo>
                  <a:pt x="339839" y="1305585"/>
                </a:lnTo>
                <a:lnTo>
                  <a:pt x="338416" y="1293660"/>
                </a:lnTo>
                <a:lnTo>
                  <a:pt x="335267" y="1282242"/>
                </a:lnTo>
                <a:lnTo>
                  <a:pt x="330441" y="1271485"/>
                </a:lnTo>
                <a:lnTo>
                  <a:pt x="327113" y="1266304"/>
                </a:lnTo>
                <a:lnTo>
                  <a:pt x="327113" y="1307096"/>
                </a:lnTo>
                <a:lnTo>
                  <a:pt x="326656" y="1317752"/>
                </a:lnTo>
                <a:lnTo>
                  <a:pt x="324180" y="1328940"/>
                </a:lnTo>
                <a:lnTo>
                  <a:pt x="319811" y="1339507"/>
                </a:lnTo>
                <a:lnTo>
                  <a:pt x="313613" y="1349248"/>
                </a:lnTo>
                <a:lnTo>
                  <a:pt x="215125" y="1259446"/>
                </a:lnTo>
                <a:lnTo>
                  <a:pt x="236334" y="1246606"/>
                </a:lnTo>
                <a:lnTo>
                  <a:pt x="260172" y="1242326"/>
                </a:lnTo>
                <a:lnTo>
                  <a:pt x="284060" y="1246708"/>
                </a:lnTo>
                <a:lnTo>
                  <a:pt x="320979" y="1280845"/>
                </a:lnTo>
                <a:lnTo>
                  <a:pt x="327113" y="1307096"/>
                </a:lnTo>
                <a:lnTo>
                  <a:pt x="327113" y="1266304"/>
                </a:lnTo>
                <a:lnTo>
                  <a:pt x="324040" y="1261516"/>
                </a:lnTo>
                <a:lnTo>
                  <a:pt x="428802" y="1261516"/>
                </a:lnTo>
                <a:lnTo>
                  <a:pt x="446646" y="1265110"/>
                </a:lnTo>
                <a:lnTo>
                  <a:pt x="461238" y="1274889"/>
                </a:lnTo>
                <a:lnTo>
                  <a:pt x="471093" y="1289380"/>
                </a:lnTo>
                <a:lnTo>
                  <a:pt x="474700" y="1307096"/>
                </a:lnTo>
                <a:lnTo>
                  <a:pt x="474700" y="1672678"/>
                </a:lnTo>
                <a:lnTo>
                  <a:pt x="451218" y="1665566"/>
                </a:lnTo>
                <a:lnTo>
                  <a:pt x="450608" y="1665465"/>
                </a:lnTo>
                <a:lnTo>
                  <a:pt x="295770" y="1665465"/>
                </a:lnTo>
                <a:lnTo>
                  <a:pt x="76873" y="1440649"/>
                </a:lnTo>
                <a:lnTo>
                  <a:pt x="76136" y="1440154"/>
                </a:lnTo>
                <a:lnTo>
                  <a:pt x="62128" y="1430845"/>
                </a:lnTo>
                <a:lnTo>
                  <a:pt x="44970" y="1427581"/>
                </a:lnTo>
                <a:lnTo>
                  <a:pt x="27813" y="1430845"/>
                </a:lnTo>
                <a:lnTo>
                  <a:pt x="13068" y="1440649"/>
                </a:lnTo>
                <a:lnTo>
                  <a:pt x="3263" y="1455851"/>
                </a:lnTo>
                <a:lnTo>
                  <a:pt x="0" y="1473174"/>
                </a:lnTo>
                <a:lnTo>
                  <a:pt x="3289" y="1490510"/>
                </a:lnTo>
                <a:lnTo>
                  <a:pt x="13144" y="1505750"/>
                </a:lnTo>
                <a:lnTo>
                  <a:pt x="269405" y="1760753"/>
                </a:lnTo>
                <a:lnTo>
                  <a:pt x="269405" y="1887156"/>
                </a:lnTo>
                <a:lnTo>
                  <a:pt x="272249" y="1890001"/>
                </a:lnTo>
                <a:lnTo>
                  <a:pt x="482942" y="1890001"/>
                </a:lnTo>
                <a:lnTo>
                  <a:pt x="485787" y="1887156"/>
                </a:lnTo>
                <a:lnTo>
                  <a:pt x="485787" y="1877301"/>
                </a:lnTo>
                <a:lnTo>
                  <a:pt x="485787" y="1775345"/>
                </a:lnTo>
                <a:lnTo>
                  <a:pt x="674420" y="1829333"/>
                </a:lnTo>
                <a:lnTo>
                  <a:pt x="677976" y="1829828"/>
                </a:lnTo>
                <a:lnTo>
                  <a:pt x="688073" y="1829828"/>
                </a:lnTo>
                <a:lnTo>
                  <a:pt x="719416" y="1800364"/>
                </a:lnTo>
                <a:lnTo>
                  <a:pt x="722477" y="1789074"/>
                </a:lnTo>
                <a:lnTo>
                  <a:pt x="723582" y="1773212"/>
                </a:lnTo>
                <a:close/>
              </a:path>
              <a:path w="724535" h="4349750">
                <a:moveTo>
                  <a:pt x="723912" y="2702991"/>
                </a:moveTo>
                <a:lnTo>
                  <a:pt x="720648" y="2685681"/>
                </a:lnTo>
                <a:lnTo>
                  <a:pt x="711250" y="2671114"/>
                </a:lnTo>
                <a:lnTo>
                  <a:pt x="711250" y="2703004"/>
                </a:lnTo>
                <a:lnTo>
                  <a:pt x="708875" y="2715577"/>
                </a:lnTo>
                <a:lnTo>
                  <a:pt x="701738" y="2726639"/>
                </a:lnTo>
                <a:lnTo>
                  <a:pt x="445541" y="2981591"/>
                </a:lnTo>
                <a:lnTo>
                  <a:pt x="441807" y="2981591"/>
                </a:lnTo>
                <a:lnTo>
                  <a:pt x="441807" y="2994291"/>
                </a:lnTo>
                <a:lnTo>
                  <a:pt x="441807" y="3107131"/>
                </a:lnTo>
                <a:lnTo>
                  <a:pt x="250825" y="3107131"/>
                </a:lnTo>
                <a:lnTo>
                  <a:pt x="250825" y="3005175"/>
                </a:lnTo>
                <a:lnTo>
                  <a:pt x="250825" y="3001543"/>
                </a:lnTo>
                <a:lnTo>
                  <a:pt x="275678" y="2994431"/>
                </a:lnTo>
                <a:lnTo>
                  <a:pt x="276098" y="2994291"/>
                </a:lnTo>
                <a:lnTo>
                  <a:pt x="441807" y="2994291"/>
                </a:lnTo>
                <a:lnTo>
                  <a:pt x="441807" y="2981591"/>
                </a:lnTo>
                <a:lnTo>
                  <a:pt x="272554" y="2981591"/>
                </a:lnTo>
                <a:lnTo>
                  <a:pt x="271272" y="2982036"/>
                </a:lnTo>
                <a:lnTo>
                  <a:pt x="270230" y="2982785"/>
                </a:lnTo>
                <a:lnTo>
                  <a:pt x="42837" y="3047860"/>
                </a:lnTo>
                <a:lnTo>
                  <a:pt x="13690" y="3015577"/>
                </a:lnTo>
                <a:lnTo>
                  <a:pt x="12915" y="3004667"/>
                </a:lnTo>
                <a:lnTo>
                  <a:pt x="16154" y="2994634"/>
                </a:lnTo>
                <a:lnTo>
                  <a:pt x="22783" y="2986595"/>
                </a:lnTo>
                <a:lnTo>
                  <a:pt x="32219" y="2981642"/>
                </a:lnTo>
                <a:lnTo>
                  <a:pt x="274866" y="2907995"/>
                </a:lnTo>
                <a:lnTo>
                  <a:pt x="432536" y="2907995"/>
                </a:lnTo>
                <a:lnTo>
                  <a:pt x="434162" y="2907309"/>
                </a:lnTo>
                <a:lnTo>
                  <a:pt x="438835" y="2902508"/>
                </a:lnTo>
                <a:lnTo>
                  <a:pt x="656145" y="2679331"/>
                </a:lnTo>
                <a:lnTo>
                  <a:pt x="666686" y="2672321"/>
                </a:lnTo>
                <a:lnTo>
                  <a:pt x="678942" y="2669984"/>
                </a:lnTo>
                <a:lnTo>
                  <a:pt x="691210" y="2672321"/>
                </a:lnTo>
                <a:lnTo>
                  <a:pt x="701738" y="2679331"/>
                </a:lnTo>
                <a:lnTo>
                  <a:pt x="708875" y="2690393"/>
                </a:lnTo>
                <a:lnTo>
                  <a:pt x="711250" y="2703004"/>
                </a:lnTo>
                <a:lnTo>
                  <a:pt x="711250" y="2671114"/>
                </a:lnTo>
                <a:lnTo>
                  <a:pt x="710844" y="2670479"/>
                </a:lnTo>
                <a:lnTo>
                  <a:pt x="710107" y="2669984"/>
                </a:lnTo>
                <a:lnTo>
                  <a:pt x="696099" y="2660675"/>
                </a:lnTo>
                <a:lnTo>
                  <a:pt x="678942" y="2657411"/>
                </a:lnTo>
                <a:lnTo>
                  <a:pt x="661784" y="2660675"/>
                </a:lnTo>
                <a:lnTo>
                  <a:pt x="647039" y="2670479"/>
                </a:lnTo>
                <a:lnTo>
                  <a:pt x="428142" y="2895295"/>
                </a:lnTo>
                <a:lnTo>
                  <a:pt x="273304" y="2895295"/>
                </a:lnTo>
                <a:lnTo>
                  <a:pt x="272694" y="2895396"/>
                </a:lnTo>
                <a:lnTo>
                  <a:pt x="249212" y="2902508"/>
                </a:lnTo>
                <a:lnTo>
                  <a:pt x="249212" y="2536926"/>
                </a:lnTo>
                <a:lnTo>
                  <a:pt x="252831" y="2519197"/>
                </a:lnTo>
                <a:lnTo>
                  <a:pt x="262674" y="2504706"/>
                </a:lnTo>
                <a:lnTo>
                  <a:pt x="277266" y="2494927"/>
                </a:lnTo>
                <a:lnTo>
                  <a:pt x="295109" y="2491346"/>
                </a:lnTo>
                <a:lnTo>
                  <a:pt x="399872" y="2491346"/>
                </a:lnTo>
                <a:lnTo>
                  <a:pt x="393471" y="2501303"/>
                </a:lnTo>
                <a:lnTo>
                  <a:pt x="388645" y="2512072"/>
                </a:lnTo>
                <a:lnTo>
                  <a:pt x="385495" y="2523490"/>
                </a:lnTo>
                <a:lnTo>
                  <a:pt x="384073" y="2535415"/>
                </a:lnTo>
                <a:lnTo>
                  <a:pt x="384937" y="2551074"/>
                </a:lnTo>
                <a:lnTo>
                  <a:pt x="405015" y="2592514"/>
                </a:lnTo>
                <a:lnTo>
                  <a:pt x="407974" y="2594572"/>
                </a:lnTo>
                <a:lnTo>
                  <a:pt x="411213" y="2594572"/>
                </a:lnTo>
                <a:lnTo>
                  <a:pt x="523544" y="2493010"/>
                </a:lnTo>
                <a:lnTo>
                  <a:pt x="524433" y="2488044"/>
                </a:lnTo>
                <a:lnTo>
                  <a:pt x="523836" y="2486393"/>
                </a:lnTo>
                <a:lnTo>
                  <a:pt x="522681" y="2485148"/>
                </a:lnTo>
                <a:lnTo>
                  <a:pt x="508787" y="2475026"/>
                </a:lnTo>
                <a:lnTo>
                  <a:pt x="508787" y="2489276"/>
                </a:lnTo>
                <a:lnTo>
                  <a:pt x="410298" y="2579078"/>
                </a:lnTo>
                <a:lnTo>
                  <a:pt x="404101" y="2569337"/>
                </a:lnTo>
                <a:lnTo>
                  <a:pt x="399732" y="2558770"/>
                </a:lnTo>
                <a:lnTo>
                  <a:pt x="397256" y="2547582"/>
                </a:lnTo>
                <a:lnTo>
                  <a:pt x="396798" y="2536926"/>
                </a:lnTo>
                <a:lnTo>
                  <a:pt x="396836" y="2535415"/>
                </a:lnTo>
                <a:lnTo>
                  <a:pt x="398614" y="2522918"/>
                </a:lnTo>
                <a:lnTo>
                  <a:pt x="402945" y="2510663"/>
                </a:lnTo>
                <a:lnTo>
                  <a:pt x="409600" y="2499499"/>
                </a:lnTo>
                <a:lnTo>
                  <a:pt x="416966" y="2491346"/>
                </a:lnTo>
                <a:lnTo>
                  <a:pt x="418452" y="2489695"/>
                </a:lnTo>
                <a:lnTo>
                  <a:pt x="439851" y="2476538"/>
                </a:lnTo>
                <a:lnTo>
                  <a:pt x="463740" y="2472156"/>
                </a:lnTo>
                <a:lnTo>
                  <a:pt x="487578" y="2476436"/>
                </a:lnTo>
                <a:lnTo>
                  <a:pt x="508787" y="2489276"/>
                </a:lnTo>
                <a:lnTo>
                  <a:pt x="508787" y="2475026"/>
                </a:lnTo>
                <a:lnTo>
                  <a:pt x="504850" y="2472156"/>
                </a:lnTo>
                <a:lnTo>
                  <a:pt x="497649" y="2466898"/>
                </a:lnTo>
                <a:lnTo>
                  <a:pt x="468553" y="2459647"/>
                </a:lnTo>
                <a:lnTo>
                  <a:pt x="438823" y="2463520"/>
                </a:lnTo>
                <a:lnTo>
                  <a:pt x="411911" y="2478646"/>
                </a:lnTo>
                <a:lnTo>
                  <a:pt x="295109" y="2478646"/>
                </a:lnTo>
                <a:lnTo>
                  <a:pt x="272326" y="2483231"/>
                </a:lnTo>
                <a:lnTo>
                  <a:pt x="253695" y="2495740"/>
                </a:lnTo>
                <a:lnTo>
                  <a:pt x="241122" y="2514257"/>
                </a:lnTo>
                <a:lnTo>
                  <a:pt x="236512" y="2536926"/>
                </a:lnTo>
                <a:lnTo>
                  <a:pt x="236512" y="2738221"/>
                </a:lnTo>
                <a:lnTo>
                  <a:pt x="19723" y="2738221"/>
                </a:lnTo>
                <a:lnTo>
                  <a:pt x="16878" y="2741053"/>
                </a:lnTo>
                <a:lnTo>
                  <a:pt x="16878" y="2748076"/>
                </a:lnTo>
                <a:lnTo>
                  <a:pt x="19723" y="2750921"/>
                </a:lnTo>
                <a:lnTo>
                  <a:pt x="236512" y="2750921"/>
                </a:lnTo>
                <a:lnTo>
                  <a:pt x="236512" y="2906369"/>
                </a:lnTo>
                <a:lnTo>
                  <a:pt x="28676" y="2969450"/>
                </a:lnTo>
                <a:lnTo>
                  <a:pt x="14833" y="2976702"/>
                </a:lnTo>
                <a:lnTo>
                  <a:pt x="5092" y="2988437"/>
                </a:lnTo>
                <a:lnTo>
                  <a:pt x="330" y="3003029"/>
                </a:lnTo>
                <a:lnTo>
                  <a:pt x="1435" y="3018904"/>
                </a:lnTo>
                <a:lnTo>
                  <a:pt x="23431" y="3054616"/>
                </a:lnTo>
                <a:lnTo>
                  <a:pt x="35839" y="3059658"/>
                </a:lnTo>
                <a:lnTo>
                  <a:pt x="45935" y="3059658"/>
                </a:lnTo>
                <a:lnTo>
                  <a:pt x="49491" y="3059163"/>
                </a:lnTo>
                <a:lnTo>
                  <a:pt x="88988" y="3047860"/>
                </a:lnTo>
                <a:lnTo>
                  <a:pt x="238125" y="3005175"/>
                </a:lnTo>
                <a:lnTo>
                  <a:pt x="238125" y="3116986"/>
                </a:lnTo>
                <a:lnTo>
                  <a:pt x="240969" y="3119831"/>
                </a:lnTo>
                <a:lnTo>
                  <a:pt x="451662" y="3119831"/>
                </a:lnTo>
                <a:lnTo>
                  <a:pt x="454507" y="3116986"/>
                </a:lnTo>
                <a:lnTo>
                  <a:pt x="454507" y="3107131"/>
                </a:lnTo>
                <a:lnTo>
                  <a:pt x="454507" y="2994291"/>
                </a:lnTo>
                <a:lnTo>
                  <a:pt x="454507" y="2990583"/>
                </a:lnTo>
                <a:lnTo>
                  <a:pt x="710768" y="2735580"/>
                </a:lnTo>
                <a:lnTo>
                  <a:pt x="720623" y="2720327"/>
                </a:lnTo>
                <a:lnTo>
                  <a:pt x="723912" y="2702991"/>
                </a:lnTo>
                <a:close/>
              </a:path>
              <a:path w="724535" h="4349750">
                <a:moveTo>
                  <a:pt x="723912" y="243344"/>
                </a:moveTo>
                <a:lnTo>
                  <a:pt x="720648" y="226034"/>
                </a:lnTo>
                <a:lnTo>
                  <a:pt x="711250" y="211467"/>
                </a:lnTo>
                <a:lnTo>
                  <a:pt x="711250" y="243344"/>
                </a:lnTo>
                <a:lnTo>
                  <a:pt x="708875" y="255930"/>
                </a:lnTo>
                <a:lnTo>
                  <a:pt x="701738" y="266992"/>
                </a:lnTo>
                <a:lnTo>
                  <a:pt x="445541" y="521944"/>
                </a:lnTo>
                <a:lnTo>
                  <a:pt x="441807" y="521944"/>
                </a:lnTo>
                <a:lnTo>
                  <a:pt x="441807" y="534644"/>
                </a:lnTo>
                <a:lnTo>
                  <a:pt x="441807" y="647484"/>
                </a:lnTo>
                <a:lnTo>
                  <a:pt x="250825" y="647484"/>
                </a:lnTo>
                <a:lnTo>
                  <a:pt x="250825" y="545528"/>
                </a:lnTo>
                <a:lnTo>
                  <a:pt x="250825" y="541896"/>
                </a:lnTo>
                <a:lnTo>
                  <a:pt x="275678" y="534784"/>
                </a:lnTo>
                <a:lnTo>
                  <a:pt x="276098" y="534644"/>
                </a:lnTo>
                <a:lnTo>
                  <a:pt x="441807" y="534644"/>
                </a:lnTo>
                <a:lnTo>
                  <a:pt x="441807" y="521944"/>
                </a:lnTo>
                <a:lnTo>
                  <a:pt x="272554" y="521944"/>
                </a:lnTo>
                <a:lnTo>
                  <a:pt x="271272" y="522389"/>
                </a:lnTo>
                <a:lnTo>
                  <a:pt x="270230" y="523138"/>
                </a:lnTo>
                <a:lnTo>
                  <a:pt x="42837" y="588213"/>
                </a:lnTo>
                <a:lnTo>
                  <a:pt x="13690" y="555929"/>
                </a:lnTo>
                <a:lnTo>
                  <a:pt x="12915" y="545020"/>
                </a:lnTo>
                <a:lnTo>
                  <a:pt x="16154" y="534987"/>
                </a:lnTo>
                <a:lnTo>
                  <a:pt x="22783" y="526948"/>
                </a:lnTo>
                <a:lnTo>
                  <a:pt x="32219" y="521995"/>
                </a:lnTo>
                <a:lnTo>
                  <a:pt x="274866" y="448348"/>
                </a:lnTo>
                <a:lnTo>
                  <a:pt x="432536" y="448348"/>
                </a:lnTo>
                <a:lnTo>
                  <a:pt x="434162" y="447662"/>
                </a:lnTo>
                <a:lnTo>
                  <a:pt x="438835" y="442861"/>
                </a:lnTo>
                <a:lnTo>
                  <a:pt x="656145" y="219684"/>
                </a:lnTo>
                <a:lnTo>
                  <a:pt x="666686" y="212674"/>
                </a:lnTo>
                <a:lnTo>
                  <a:pt x="678942" y="210337"/>
                </a:lnTo>
                <a:lnTo>
                  <a:pt x="691210" y="212674"/>
                </a:lnTo>
                <a:lnTo>
                  <a:pt x="701738" y="219684"/>
                </a:lnTo>
                <a:lnTo>
                  <a:pt x="708875" y="230746"/>
                </a:lnTo>
                <a:lnTo>
                  <a:pt x="711250" y="243344"/>
                </a:lnTo>
                <a:lnTo>
                  <a:pt x="711250" y="211467"/>
                </a:lnTo>
                <a:lnTo>
                  <a:pt x="710844" y="210832"/>
                </a:lnTo>
                <a:lnTo>
                  <a:pt x="710107" y="210337"/>
                </a:lnTo>
                <a:lnTo>
                  <a:pt x="696099" y="201028"/>
                </a:lnTo>
                <a:lnTo>
                  <a:pt x="678942" y="197764"/>
                </a:lnTo>
                <a:lnTo>
                  <a:pt x="661784" y="201028"/>
                </a:lnTo>
                <a:lnTo>
                  <a:pt x="647039" y="210832"/>
                </a:lnTo>
                <a:lnTo>
                  <a:pt x="428142" y="435648"/>
                </a:lnTo>
                <a:lnTo>
                  <a:pt x="273304" y="435648"/>
                </a:lnTo>
                <a:lnTo>
                  <a:pt x="272694" y="435749"/>
                </a:lnTo>
                <a:lnTo>
                  <a:pt x="249212" y="442861"/>
                </a:lnTo>
                <a:lnTo>
                  <a:pt x="249212" y="77279"/>
                </a:lnTo>
                <a:lnTo>
                  <a:pt x="252831" y="59550"/>
                </a:lnTo>
                <a:lnTo>
                  <a:pt x="262674" y="45059"/>
                </a:lnTo>
                <a:lnTo>
                  <a:pt x="277266" y="35280"/>
                </a:lnTo>
                <a:lnTo>
                  <a:pt x="295109" y="31699"/>
                </a:lnTo>
                <a:lnTo>
                  <a:pt x="399872" y="31699"/>
                </a:lnTo>
                <a:lnTo>
                  <a:pt x="393471" y="41656"/>
                </a:lnTo>
                <a:lnTo>
                  <a:pt x="388645" y="52425"/>
                </a:lnTo>
                <a:lnTo>
                  <a:pt x="385495" y="63842"/>
                </a:lnTo>
                <a:lnTo>
                  <a:pt x="384073" y="75768"/>
                </a:lnTo>
                <a:lnTo>
                  <a:pt x="384937" y="91427"/>
                </a:lnTo>
                <a:lnTo>
                  <a:pt x="405015" y="132867"/>
                </a:lnTo>
                <a:lnTo>
                  <a:pt x="407974" y="134924"/>
                </a:lnTo>
                <a:lnTo>
                  <a:pt x="411213" y="134924"/>
                </a:lnTo>
                <a:lnTo>
                  <a:pt x="523544" y="33362"/>
                </a:lnTo>
                <a:lnTo>
                  <a:pt x="524433" y="28397"/>
                </a:lnTo>
                <a:lnTo>
                  <a:pt x="523836" y="26746"/>
                </a:lnTo>
                <a:lnTo>
                  <a:pt x="522681" y="25501"/>
                </a:lnTo>
                <a:lnTo>
                  <a:pt x="508787" y="15379"/>
                </a:lnTo>
                <a:lnTo>
                  <a:pt x="508787" y="29629"/>
                </a:lnTo>
                <a:lnTo>
                  <a:pt x="410298" y="119430"/>
                </a:lnTo>
                <a:lnTo>
                  <a:pt x="404101" y="109689"/>
                </a:lnTo>
                <a:lnTo>
                  <a:pt x="399732" y="99123"/>
                </a:lnTo>
                <a:lnTo>
                  <a:pt x="397256" y="87922"/>
                </a:lnTo>
                <a:lnTo>
                  <a:pt x="396798" y="77279"/>
                </a:lnTo>
                <a:lnTo>
                  <a:pt x="396836" y="75768"/>
                </a:lnTo>
                <a:lnTo>
                  <a:pt x="398614" y="63271"/>
                </a:lnTo>
                <a:lnTo>
                  <a:pt x="402945" y="51015"/>
                </a:lnTo>
                <a:lnTo>
                  <a:pt x="409600" y="39852"/>
                </a:lnTo>
                <a:lnTo>
                  <a:pt x="416966" y="31699"/>
                </a:lnTo>
                <a:lnTo>
                  <a:pt x="418452" y="30048"/>
                </a:lnTo>
                <a:lnTo>
                  <a:pt x="439851" y="16891"/>
                </a:lnTo>
                <a:lnTo>
                  <a:pt x="463740" y="12509"/>
                </a:lnTo>
                <a:lnTo>
                  <a:pt x="487578" y="16789"/>
                </a:lnTo>
                <a:lnTo>
                  <a:pt x="508787" y="29629"/>
                </a:lnTo>
                <a:lnTo>
                  <a:pt x="508787" y="15379"/>
                </a:lnTo>
                <a:lnTo>
                  <a:pt x="504850" y="12509"/>
                </a:lnTo>
                <a:lnTo>
                  <a:pt x="497649" y="7251"/>
                </a:lnTo>
                <a:lnTo>
                  <a:pt x="468553" y="0"/>
                </a:lnTo>
                <a:lnTo>
                  <a:pt x="438823" y="3873"/>
                </a:lnTo>
                <a:lnTo>
                  <a:pt x="411911" y="18999"/>
                </a:lnTo>
                <a:lnTo>
                  <a:pt x="295109" y="18999"/>
                </a:lnTo>
                <a:lnTo>
                  <a:pt x="272326" y="23583"/>
                </a:lnTo>
                <a:lnTo>
                  <a:pt x="253695" y="36080"/>
                </a:lnTo>
                <a:lnTo>
                  <a:pt x="241122" y="54610"/>
                </a:lnTo>
                <a:lnTo>
                  <a:pt x="236512" y="77279"/>
                </a:lnTo>
                <a:lnTo>
                  <a:pt x="236512" y="278574"/>
                </a:lnTo>
                <a:lnTo>
                  <a:pt x="19723" y="278574"/>
                </a:lnTo>
                <a:lnTo>
                  <a:pt x="16878" y="281406"/>
                </a:lnTo>
                <a:lnTo>
                  <a:pt x="16878" y="288429"/>
                </a:lnTo>
                <a:lnTo>
                  <a:pt x="19723" y="291274"/>
                </a:lnTo>
                <a:lnTo>
                  <a:pt x="236512" y="291274"/>
                </a:lnTo>
                <a:lnTo>
                  <a:pt x="236512" y="446722"/>
                </a:lnTo>
                <a:lnTo>
                  <a:pt x="28676" y="509803"/>
                </a:lnTo>
                <a:lnTo>
                  <a:pt x="14833" y="517055"/>
                </a:lnTo>
                <a:lnTo>
                  <a:pt x="5092" y="528777"/>
                </a:lnTo>
                <a:lnTo>
                  <a:pt x="330" y="543382"/>
                </a:lnTo>
                <a:lnTo>
                  <a:pt x="1435" y="559257"/>
                </a:lnTo>
                <a:lnTo>
                  <a:pt x="23431" y="594969"/>
                </a:lnTo>
                <a:lnTo>
                  <a:pt x="35839" y="600011"/>
                </a:lnTo>
                <a:lnTo>
                  <a:pt x="45935" y="600011"/>
                </a:lnTo>
                <a:lnTo>
                  <a:pt x="49491" y="599516"/>
                </a:lnTo>
                <a:lnTo>
                  <a:pt x="88988" y="588213"/>
                </a:lnTo>
                <a:lnTo>
                  <a:pt x="238125" y="545528"/>
                </a:lnTo>
                <a:lnTo>
                  <a:pt x="238125" y="657339"/>
                </a:lnTo>
                <a:lnTo>
                  <a:pt x="240969" y="660184"/>
                </a:lnTo>
                <a:lnTo>
                  <a:pt x="451662" y="660184"/>
                </a:lnTo>
                <a:lnTo>
                  <a:pt x="454507" y="657339"/>
                </a:lnTo>
                <a:lnTo>
                  <a:pt x="454507" y="647484"/>
                </a:lnTo>
                <a:lnTo>
                  <a:pt x="454507" y="534644"/>
                </a:lnTo>
                <a:lnTo>
                  <a:pt x="454507" y="530936"/>
                </a:lnTo>
                <a:lnTo>
                  <a:pt x="710768" y="275932"/>
                </a:lnTo>
                <a:lnTo>
                  <a:pt x="720623" y="260680"/>
                </a:lnTo>
                <a:lnTo>
                  <a:pt x="723912" y="243344"/>
                </a:lnTo>
                <a:close/>
              </a:path>
            </a:pathLst>
          </a:custGeom>
          <a:solidFill>
            <a:srgbClr val="259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2683357"/>
            <a:ext cx="531495" cy="4500880"/>
          </a:xfrm>
          <a:custGeom>
            <a:avLst/>
            <a:gdLst/>
            <a:ahLst/>
            <a:cxnLst/>
            <a:rect l="l" t="t" r="r" b="b"/>
            <a:pathLst>
              <a:path w="531495" h="4500880">
                <a:moveTo>
                  <a:pt x="370179" y="3194774"/>
                </a:moveTo>
                <a:lnTo>
                  <a:pt x="366864" y="3177146"/>
                </a:lnTo>
                <a:lnTo>
                  <a:pt x="357568" y="3162681"/>
                </a:lnTo>
                <a:lnTo>
                  <a:pt x="357568" y="3194824"/>
                </a:lnTo>
                <a:lnTo>
                  <a:pt x="355079" y="3207702"/>
                </a:lnTo>
                <a:lnTo>
                  <a:pt x="347789" y="3219031"/>
                </a:lnTo>
                <a:lnTo>
                  <a:pt x="337045" y="3226219"/>
                </a:lnTo>
                <a:lnTo>
                  <a:pt x="324548" y="3228606"/>
                </a:lnTo>
                <a:lnTo>
                  <a:pt x="312064" y="3226206"/>
                </a:lnTo>
                <a:lnTo>
                  <a:pt x="301345" y="3219031"/>
                </a:lnTo>
                <a:lnTo>
                  <a:pt x="49110" y="2916872"/>
                </a:lnTo>
                <a:lnTo>
                  <a:pt x="348246" y="3170923"/>
                </a:lnTo>
                <a:lnTo>
                  <a:pt x="355269" y="3182035"/>
                </a:lnTo>
                <a:lnTo>
                  <a:pt x="357568" y="3194824"/>
                </a:lnTo>
                <a:lnTo>
                  <a:pt x="357568" y="3162681"/>
                </a:lnTo>
                <a:lnTo>
                  <a:pt x="356920" y="3161665"/>
                </a:lnTo>
                <a:lnTo>
                  <a:pt x="68707" y="2916872"/>
                </a:lnTo>
                <a:lnTo>
                  <a:pt x="787" y="2859176"/>
                </a:lnTo>
                <a:lnTo>
                  <a:pt x="647" y="2859151"/>
                </a:lnTo>
                <a:lnTo>
                  <a:pt x="241" y="2858846"/>
                </a:lnTo>
                <a:lnTo>
                  <a:pt x="0" y="2858732"/>
                </a:lnTo>
                <a:lnTo>
                  <a:pt x="0" y="2877870"/>
                </a:lnTo>
                <a:lnTo>
                  <a:pt x="291896" y="3227514"/>
                </a:lnTo>
                <a:lnTo>
                  <a:pt x="299034" y="3233610"/>
                </a:lnTo>
                <a:lnTo>
                  <a:pt x="306971" y="3238030"/>
                </a:lnTo>
                <a:lnTo>
                  <a:pt x="315595" y="3240722"/>
                </a:lnTo>
                <a:lnTo>
                  <a:pt x="324573" y="3241624"/>
                </a:lnTo>
                <a:lnTo>
                  <a:pt x="333590" y="3240722"/>
                </a:lnTo>
                <a:lnTo>
                  <a:pt x="366864" y="3212388"/>
                </a:lnTo>
                <a:lnTo>
                  <a:pt x="370179" y="3194774"/>
                </a:lnTo>
                <a:close/>
              </a:path>
              <a:path w="531495" h="450088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4500880">
                <a:moveTo>
                  <a:pt x="419100" y="3894264"/>
                </a:moveTo>
                <a:lnTo>
                  <a:pt x="410108" y="3848506"/>
                </a:lnTo>
                <a:lnTo>
                  <a:pt x="406400" y="3842855"/>
                </a:lnTo>
                <a:lnTo>
                  <a:pt x="406400" y="3894264"/>
                </a:lnTo>
                <a:lnTo>
                  <a:pt x="398411" y="3935095"/>
                </a:lnTo>
                <a:lnTo>
                  <a:pt x="376631" y="3968458"/>
                </a:lnTo>
                <a:lnTo>
                  <a:pt x="344347" y="3990975"/>
                </a:lnTo>
                <a:lnTo>
                  <a:pt x="304876" y="3999230"/>
                </a:lnTo>
                <a:lnTo>
                  <a:pt x="265391" y="3990975"/>
                </a:lnTo>
                <a:lnTo>
                  <a:pt x="256311" y="3984637"/>
                </a:lnTo>
                <a:lnTo>
                  <a:pt x="233121" y="3968458"/>
                </a:lnTo>
                <a:lnTo>
                  <a:pt x="211340" y="3935095"/>
                </a:lnTo>
                <a:lnTo>
                  <a:pt x="203352" y="3894264"/>
                </a:lnTo>
                <a:lnTo>
                  <a:pt x="211340" y="3853446"/>
                </a:lnTo>
                <a:lnTo>
                  <a:pt x="233121" y="3820071"/>
                </a:lnTo>
                <a:lnTo>
                  <a:pt x="265391" y="3797566"/>
                </a:lnTo>
                <a:lnTo>
                  <a:pt x="304876" y="3789299"/>
                </a:lnTo>
                <a:lnTo>
                  <a:pt x="344347" y="3797566"/>
                </a:lnTo>
                <a:lnTo>
                  <a:pt x="376631" y="3820071"/>
                </a:lnTo>
                <a:lnTo>
                  <a:pt x="398411" y="3853446"/>
                </a:lnTo>
                <a:lnTo>
                  <a:pt x="406400" y="3894264"/>
                </a:lnTo>
                <a:lnTo>
                  <a:pt x="406400" y="3842855"/>
                </a:lnTo>
                <a:lnTo>
                  <a:pt x="385597" y="3811105"/>
                </a:lnTo>
                <a:lnTo>
                  <a:pt x="354241" y="3789299"/>
                </a:lnTo>
                <a:lnTo>
                  <a:pt x="349288" y="3785857"/>
                </a:lnTo>
                <a:lnTo>
                  <a:pt x="304876" y="3776599"/>
                </a:lnTo>
                <a:lnTo>
                  <a:pt x="260451" y="3785857"/>
                </a:lnTo>
                <a:lnTo>
                  <a:pt x="224142" y="3811105"/>
                </a:lnTo>
                <a:lnTo>
                  <a:pt x="199644" y="3848506"/>
                </a:lnTo>
                <a:lnTo>
                  <a:pt x="190652" y="3894264"/>
                </a:lnTo>
                <a:lnTo>
                  <a:pt x="192824" y="3917099"/>
                </a:lnTo>
                <a:lnTo>
                  <a:pt x="199059" y="3938447"/>
                </a:lnTo>
                <a:lnTo>
                  <a:pt x="208927" y="3957878"/>
                </a:lnTo>
                <a:lnTo>
                  <a:pt x="222008" y="3974998"/>
                </a:lnTo>
                <a:lnTo>
                  <a:pt x="0" y="4163580"/>
                </a:lnTo>
                <a:lnTo>
                  <a:pt x="0" y="4180217"/>
                </a:lnTo>
                <a:lnTo>
                  <a:pt x="178917" y="4028262"/>
                </a:lnTo>
                <a:lnTo>
                  <a:pt x="0" y="4242600"/>
                </a:lnTo>
                <a:lnTo>
                  <a:pt x="0" y="4262386"/>
                </a:lnTo>
                <a:lnTo>
                  <a:pt x="195427" y="4028262"/>
                </a:lnTo>
                <a:lnTo>
                  <a:pt x="231851" y="3984637"/>
                </a:lnTo>
                <a:lnTo>
                  <a:pt x="247713" y="3996080"/>
                </a:lnTo>
                <a:lnTo>
                  <a:pt x="265391" y="4004665"/>
                </a:lnTo>
                <a:lnTo>
                  <a:pt x="284543" y="4010063"/>
                </a:lnTo>
                <a:lnTo>
                  <a:pt x="304876" y="4011930"/>
                </a:lnTo>
                <a:lnTo>
                  <a:pt x="349288" y="4002671"/>
                </a:lnTo>
                <a:lnTo>
                  <a:pt x="354241" y="3999230"/>
                </a:lnTo>
                <a:lnTo>
                  <a:pt x="385597" y="3977436"/>
                </a:lnTo>
                <a:lnTo>
                  <a:pt x="410108" y="3940022"/>
                </a:lnTo>
                <a:lnTo>
                  <a:pt x="419100" y="3894264"/>
                </a:lnTo>
                <a:close/>
              </a:path>
              <a:path w="531495" h="4500880">
                <a:moveTo>
                  <a:pt x="419100" y="1376527"/>
                </a:moveTo>
                <a:lnTo>
                  <a:pt x="410108" y="1330769"/>
                </a:lnTo>
                <a:lnTo>
                  <a:pt x="406400" y="1325118"/>
                </a:lnTo>
                <a:lnTo>
                  <a:pt x="406400" y="1376527"/>
                </a:lnTo>
                <a:lnTo>
                  <a:pt x="398411" y="1417345"/>
                </a:lnTo>
                <a:lnTo>
                  <a:pt x="376631" y="1450721"/>
                </a:lnTo>
                <a:lnTo>
                  <a:pt x="344347" y="1473238"/>
                </a:lnTo>
                <a:lnTo>
                  <a:pt x="304876" y="1481493"/>
                </a:lnTo>
                <a:lnTo>
                  <a:pt x="265391" y="1473238"/>
                </a:lnTo>
                <a:lnTo>
                  <a:pt x="256311" y="1466900"/>
                </a:lnTo>
                <a:lnTo>
                  <a:pt x="233121" y="1450721"/>
                </a:lnTo>
                <a:lnTo>
                  <a:pt x="211340" y="1417345"/>
                </a:lnTo>
                <a:lnTo>
                  <a:pt x="203352" y="1376527"/>
                </a:lnTo>
                <a:lnTo>
                  <a:pt x="211340" y="1335709"/>
                </a:lnTo>
                <a:lnTo>
                  <a:pt x="233121" y="1302334"/>
                </a:lnTo>
                <a:lnTo>
                  <a:pt x="265391" y="1279829"/>
                </a:lnTo>
                <a:lnTo>
                  <a:pt x="304876" y="1271562"/>
                </a:lnTo>
                <a:lnTo>
                  <a:pt x="344347" y="1279829"/>
                </a:lnTo>
                <a:lnTo>
                  <a:pt x="376631" y="1302334"/>
                </a:lnTo>
                <a:lnTo>
                  <a:pt x="398411" y="1335709"/>
                </a:lnTo>
                <a:lnTo>
                  <a:pt x="406400" y="1376527"/>
                </a:lnTo>
                <a:lnTo>
                  <a:pt x="406400" y="1325118"/>
                </a:lnTo>
                <a:lnTo>
                  <a:pt x="385597" y="1293368"/>
                </a:lnTo>
                <a:lnTo>
                  <a:pt x="354241" y="1271562"/>
                </a:lnTo>
                <a:lnTo>
                  <a:pt x="349288" y="1268120"/>
                </a:lnTo>
                <a:lnTo>
                  <a:pt x="304876" y="1258862"/>
                </a:lnTo>
                <a:lnTo>
                  <a:pt x="260451" y="1268120"/>
                </a:lnTo>
                <a:lnTo>
                  <a:pt x="224142" y="1293368"/>
                </a:lnTo>
                <a:lnTo>
                  <a:pt x="199644" y="1330769"/>
                </a:lnTo>
                <a:lnTo>
                  <a:pt x="190652" y="1376527"/>
                </a:lnTo>
                <a:lnTo>
                  <a:pt x="192824" y="1399362"/>
                </a:lnTo>
                <a:lnTo>
                  <a:pt x="199059" y="1420710"/>
                </a:lnTo>
                <a:lnTo>
                  <a:pt x="208927" y="1440141"/>
                </a:lnTo>
                <a:lnTo>
                  <a:pt x="222008" y="1457261"/>
                </a:lnTo>
                <a:lnTo>
                  <a:pt x="0" y="1645843"/>
                </a:lnTo>
                <a:lnTo>
                  <a:pt x="0" y="1662480"/>
                </a:lnTo>
                <a:lnTo>
                  <a:pt x="178917" y="1510525"/>
                </a:lnTo>
                <a:lnTo>
                  <a:pt x="0" y="1724863"/>
                </a:lnTo>
                <a:lnTo>
                  <a:pt x="0" y="1744649"/>
                </a:lnTo>
                <a:lnTo>
                  <a:pt x="195427" y="1510525"/>
                </a:lnTo>
                <a:lnTo>
                  <a:pt x="231851" y="1466900"/>
                </a:lnTo>
                <a:lnTo>
                  <a:pt x="247713" y="1478343"/>
                </a:lnTo>
                <a:lnTo>
                  <a:pt x="265391" y="1486928"/>
                </a:lnTo>
                <a:lnTo>
                  <a:pt x="284543" y="1492326"/>
                </a:lnTo>
                <a:lnTo>
                  <a:pt x="304876" y="1494193"/>
                </a:lnTo>
                <a:lnTo>
                  <a:pt x="349288" y="1484934"/>
                </a:lnTo>
                <a:lnTo>
                  <a:pt x="354241" y="1481493"/>
                </a:lnTo>
                <a:lnTo>
                  <a:pt x="385597" y="1459687"/>
                </a:lnTo>
                <a:lnTo>
                  <a:pt x="410108" y="1422285"/>
                </a:lnTo>
                <a:lnTo>
                  <a:pt x="419100" y="1376527"/>
                </a:lnTo>
                <a:close/>
              </a:path>
              <a:path w="531495" h="4500880">
                <a:moveTo>
                  <a:pt x="530948" y="3047288"/>
                </a:moveTo>
                <a:lnTo>
                  <a:pt x="527634" y="3029674"/>
                </a:lnTo>
                <a:lnTo>
                  <a:pt x="518350" y="3015221"/>
                </a:lnTo>
                <a:lnTo>
                  <a:pt x="518350" y="3047339"/>
                </a:lnTo>
                <a:lnTo>
                  <a:pt x="515861" y="3060217"/>
                </a:lnTo>
                <a:lnTo>
                  <a:pt x="508571" y="3071558"/>
                </a:lnTo>
                <a:lnTo>
                  <a:pt x="497801" y="3078734"/>
                </a:lnTo>
                <a:lnTo>
                  <a:pt x="485343" y="3081121"/>
                </a:lnTo>
                <a:lnTo>
                  <a:pt x="472846" y="3078734"/>
                </a:lnTo>
                <a:lnTo>
                  <a:pt x="462114" y="3071558"/>
                </a:lnTo>
                <a:lnTo>
                  <a:pt x="209880" y="2769400"/>
                </a:lnTo>
                <a:lnTo>
                  <a:pt x="509028" y="3023463"/>
                </a:lnTo>
                <a:lnTo>
                  <a:pt x="516051" y="3034563"/>
                </a:lnTo>
                <a:lnTo>
                  <a:pt x="518350" y="3047339"/>
                </a:lnTo>
                <a:lnTo>
                  <a:pt x="518350" y="3015221"/>
                </a:lnTo>
                <a:lnTo>
                  <a:pt x="517702" y="3014205"/>
                </a:lnTo>
                <a:lnTo>
                  <a:pt x="229489" y="2769400"/>
                </a:lnTo>
                <a:lnTo>
                  <a:pt x="178130" y="2725775"/>
                </a:lnTo>
                <a:lnTo>
                  <a:pt x="166789" y="2716136"/>
                </a:lnTo>
                <a:lnTo>
                  <a:pt x="179857" y="2699016"/>
                </a:lnTo>
                <a:lnTo>
                  <a:pt x="189725" y="2679573"/>
                </a:lnTo>
                <a:lnTo>
                  <a:pt x="195961" y="2658237"/>
                </a:lnTo>
                <a:lnTo>
                  <a:pt x="198145" y="2635402"/>
                </a:lnTo>
                <a:lnTo>
                  <a:pt x="189153" y="2589644"/>
                </a:lnTo>
                <a:lnTo>
                  <a:pt x="164642" y="2552230"/>
                </a:lnTo>
                <a:lnTo>
                  <a:pt x="133273" y="2530437"/>
                </a:lnTo>
                <a:lnTo>
                  <a:pt x="128333" y="2526995"/>
                </a:lnTo>
                <a:lnTo>
                  <a:pt x="83921" y="2517737"/>
                </a:lnTo>
                <a:lnTo>
                  <a:pt x="39497" y="2526995"/>
                </a:lnTo>
                <a:lnTo>
                  <a:pt x="3187" y="2552230"/>
                </a:lnTo>
                <a:lnTo>
                  <a:pt x="0" y="2557107"/>
                </a:lnTo>
                <a:lnTo>
                  <a:pt x="0" y="2579852"/>
                </a:lnTo>
                <a:lnTo>
                  <a:pt x="12166" y="2561209"/>
                </a:lnTo>
                <a:lnTo>
                  <a:pt x="44437" y="2538692"/>
                </a:lnTo>
                <a:lnTo>
                  <a:pt x="83921" y="2530437"/>
                </a:lnTo>
                <a:lnTo>
                  <a:pt x="123393" y="2538692"/>
                </a:lnTo>
                <a:lnTo>
                  <a:pt x="155663" y="2561209"/>
                </a:lnTo>
                <a:lnTo>
                  <a:pt x="177444" y="2594572"/>
                </a:lnTo>
                <a:lnTo>
                  <a:pt x="185445" y="2635402"/>
                </a:lnTo>
                <a:lnTo>
                  <a:pt x="177444" y="2676220"/>
                </a:lnTo>
                <a:lnTo>
                  <a:pt x="155663" y="2709583"/>
                </a:lnTo>
                <a:lnTo>
                  <a:pt x="123393" y="2732100"/>
                </a:lnTo>
                <a:lnTo>
                  <a:pt x="83921" y="2740368"/>
                </a:lnTo>
                <a:lnTo>
                  <a:pt x="44437" y="2732100"/>
                </a:lnTo>
                <a:lnTo>
                  <a:pt x="12166" y="2709583"/>
                </a:lnTo>
                <a:lnTo>
                  <a:pt x="0" y="2690952"/>
                </a:lnTo>
                <a:lnTo>
                  <a:pt x="0" y="2713685"/>
                </a:lnTo>
                <a:lnTo>
                  <a:pt x="3187" y="2718562"/>
                </a:lnTo>
                <a:lnTo>
                  <a:pt x="39497" y="2743797"/>
                </a:lnTo>
                <a:lnTo>
                  <a:pt x="83921" y="2753068"/>
                </a:lnTo>
                <a:lnTo>
                  <a:pt x="104241" y="2751188"/>
                </a:lnTo>
                <a:lnTo>
                  <a:pt x="123405" y="2745803"/>
                </a:lnTo>
                <a:lnTo>
                  <a:pt x="134581" y="2740368"/>
                </a:lnTo>
                <a:lnTo>
                  <a:pt x="141071" y="2737218"/>
                </a:lnTo>
                <a:lnTo>
                  <a:pt x="156946" y="2725775"/>
                </a:lnTo>
                <a:lnTo>
                  <a:pt x="452678" y="3080042"/>
                </a:lnTo>
                <a:lnTo>
                  <a:pt x="459816" y="3086138"/>
                </a:lnTo>
                <a:lnTo>
                  <a:pt x="467753" y="3090545"/>
                </a:lnTo>
                <a:lnTo>
                  <a:pt x="476364" y="3093250"/>
                </a:lnTo>
                <a:lnTo>
                  <a:pt x="485343" y="3094151"/>
                </a:lnTo>
                <a:lnTo>
                  <a:pt x="494372" y="3093237"/>
                </a:lnTo>
                <a:lnTo>
                  <a:pt x="502894" y="3090595"/>
                </a:lnTo>
                <a:lnTo>
                  <a:pt x="510730" y="3086277"/>
                </a:lnTo>
                <a:lnTo>
                  <a:pt x="516839" y="3081121"/>
                </a:lnTo>
                <a:lnTo>
                  <a:pt x="517702" y="3080397"/>
                </a:lnTo>
                <a:lnTo>
                  <a:pt x="527634" y="3064916"/>
                </a:lnTo>
                <a:lnTo>
                  <a:pt x="530948" y="3047288"/>
                </a:lnTo>
                <a:close/>
              </a:path>
              <a:path w="531495" h="450088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  <a:path w="531495" h="4500880">
                <a:moveTo>
                  <a:pt x="530961" y="4099776"/>
                </a:moveTo>
                <a:lnTo>
                  <a:pt x="527456" y="3952494"/>
                </a:lnTo>
                <a:lnTo>
                  <a:pt x="525068" y="3949776"/>
                </a:lnTo>
                <a:lnTo>
                  <a:pt x="521042" y="3949789"/>
                </a:lnTo>
                <a:lnTo>
                  <a:pt x="517537" y="3949877"/>
                </a:lnTo>
                <a:lnTo>
                  <a:pt x="514756" y="3952786"/>
                </a:lnTo>
                <a:lnTo>
                  <a:pt x="518121" y="4094327"/>
                </a:lnTo>
                <a:lnTo>
                  <a:pt x="390753" y="4116755"/>
                </a:lnTo>
                <a:lnTo>
                  <a:pt x="390626" y="4116857"/>
                </a:lnTo>
                <a:lnTo>
                  <a:pt x="390042" y="4117009"/>
                </a:lnTo>
                <a:lnTo>
                  <a:pt x="388556" y="4117721"/>
                </a:lnTo>
                <a:lnTo>
                  <a:pt x="388150" y="4118025"/>
                </a:lnTo>
                <a:lnTo>
                  <a:pt x="388010" y="4118051"/>
                </a:lnTo>
                <a:lnTo>
                  <a:pt x="339686" y="4159097"/>
                </a:lnTo>
                <a:lnTo>
                  <a:pt x="339686" y="4175747"/>
                </a:lnTo>
                <a:lnTo>
                  <a:pt x="87452" y="4477905"/>
                </a:lnTo>
                <a:lnTo>
                  <a:pt x="76720" y="4485068"/>
                </a:lnTo>
                <a:lnTo>
                  <a:pt x="64236" y="4487469"/>
                </a:lnTo>
                <a:lnTo>
                  <a:pt x="51727" y="4485068"/>
                </a:lnTo>
                <a:lnTo>
                  <a:pt x="41008" y="4477905"/>
                </a:lnTo>
                <a:lnTo>
                  <a:pt x="33705" y="4466564"/>
                </a:lnTo>
                <a:lnTo>
                  <a:pt x="31216" y="4453699"/>
                </a:lnTo>
                <a:lnTo>
                  <a:pt x="33515" y="4440898"/>
                </a:lnTo>
                <a:lnTo>
                  <a:pt x="40551" y="4429798"/>
                </a:lnTo>
                <a:lnTo>
                  <a:pt x="339686" y="4175747"/>
                </a:lnTo>
                <a:lnTo>
                  <a:pt x="339686" y="4159097"/>
                </a:lnTo>
                <a:lnTo>
                  <a:pt x="31877" y="4420540"/>
                </a:lnTo>
                <a:lnTo>
                  <a:pt x="21932" y="4436021"/>
                </a:lnTo>
                <a:lnTo>
                  <a:pt x="18618" y="4453636"/>
                </a:lnTo>
                <a:lnTo>
                  <a:pt x="21932" y="4471263"/>
                </a:lnTo>
                <a:lnTo>
                  <a:pt x="55206" y="4499597"/>
                </a:lnTo>
                <a:lnTo>
                  <a:pt x="64223" y="4500499"/>
                </a:lnTo>
                <a:lnTo>
                  <a:pt x="73240" y="4499584"/>
                </a:lnTo>
                <a:lnTo>
                  <a:pt x="81813" y="4496892"/>
                </a:lnTo>
                <a:lnTo>
                  <a:pt x="89750" y="4492485"/>
                </a:lnTo>
                <a:lnTo>
                  <a:pt x="95631" y="4487469"/>
                </a:lnTo>
                <a:lnTo>
                  <a:pt x="96901" y="4486389"/>
                </a:lnTo>
                <a:lnTo>
                  <a:pt x="356235" y="4175747"/>
                </a:lnTo>
                <a:lnTo>
                  <a:pt x="395401" y="4128833"/>
                </a:lnTo>
                <a:lnTo>
                  <a:pt x="525970" y="4105833"/>
                </a:lnTo>
                <a:lnTo>
                  <a:pt x="526173" y="4105681"/>
                </a:lnTo>
                <a:lnTo>
                  <a:pt x="530834" y="4100017"/>
                </a:lnTo>
                <a:lnTo>
                  <a:pt x="530961" y="4099776"/>
                </a:lnTo>
                <a:close/>
              </a:path>
              <a:path w="531495" h="4500880">
                <a:moveTo>
                  <a:pt x="530961" y="1582039"/>
                </a:moveTo>
                <a:lnTo>
                  <a:pt x="527456" y="1434757"/>
                </a:lnTo>
                <a:lnTo>
                  <a:pt x="525068" y="1432039"/>
                </a:lnTo>
                <a:lnTo>
                  <a:pt x="521042" y="1432052"/>
                </a:lnTo>
                <a:lnTo>
                  <a:pt x="517537" y="1432140"/>
                </a:lnTo>
                <a:lnTo>
                  <a:pt x="514756" y="1435049"/>
                </a:lnTo>
                <a:lnTo>
                  <a:pt x="518121" y="1576590"/>
                </a:lnTo>
                <a:lnTo>
                  <a:pt x="390753" y="1599018"/>
                </a:lnTo>
                <a:lnTo>
                  <a:pt x="390626" y="1599120"/>
                </a:lnTo>
                <a:lnTo>
                  <a:pt x="390042" y="1599272"/>
                </a:lnTo>
                <a:lnTo>
                  <a:pt x="388556" y="1599984"/>
                </a:lnTo>
                <a:lnTo>
                  <a:pt x="388150" y="1600288"/>
                </a:lnTo>
                <a:lnTo>
                  <a:pt x="388010" y="1600314"/>
                </a:lnTo>
                <a:lnTo>
                  <a:pt x="339686" y="1641360"/>
                </a:lnTo>
                <a:lnTo>
                  <a:pt x="339686" y="1658010"/>
                </a:lnTo>
                <a:lnTo>
                  <a:pt x="87452" y="1960168"/>
                </a:lnTo>
                <a:lnTo>
                  <a:pt x="76720" y="1967331"/>
                </a:lnTo>
                <a:lnTo>
                  <a:pt x="64236" y="1969731"/>
                </a:lnTo>
                <a:lnTo>
                  <a:pt x="51727" y="1967331"/>
                </a:lnTo>
                <a:lnTo>
                  <a:pt x="41008" y="1960168"/>
                </a:lnTo>
                <a:lnTo>
                  <a:pt x="33705" y="1948827"/>
                </a:lnTo>
                <a:lnTo>
                  <a:pt x="31216" y="1935962"/>
                </a:lnTo>
                <a:lnTo>
                  <a:pt x="33515" y="1923161"/>
                </a:lnTo>
                <a:lnTo>
                  <a:pt x="40551" y="1912061"/>
                </a:lnTo>
                <a:lnTo>
                  <a:pt x="339686" y="1658010"/>
                </a:lnTo>
                <a:lnTo>
                  <a:pt x="339686" y="1641360"/>
                </a:lnTo>
                <a:lnTo>
                  <a:pt x="31877" y="1902802"/>
                </a:lnTo>
                <a:lnTo>
                  <a:pt x="21932" y="1918284"/>
                </a:lnTo>
                <a:lnTo>
                  <a:pt x="18618" y="1935899"/>
                </a:lnTo>
                <a:lnTo>
                  <a:pt x="21932" y="1953526"/>
                </a:lnTo>
                <a:lnTo>
                  <a:pt x="55206" y="1981860"/>
                </a:lnTo>
                <a:lnTo>
                  <a:pt x="64223" y="1982762"/>
                </a:lnTo>
                <a:lnTo>
                  <a:pt x="73240" y="1981847"/>
                </a:lnTo>
                <a:lnTo>
                  <a:pt x="81813" y="1979155"/>
                </a:lnTo>
                <a:lnTo>
                  <a:pt x="89750" y="1974735"/>
                </a:lnTo>
                <a:lnTo>
                  <a:pt x="95631" y="1969731"/>
                </a:lnTo>
                <a:lnTo>
                  <a:pt x="96901" y="1968652"/>
                </a:lnTo>
                <a:lnTo>
                  <a:pt x="356235" y="1658010"/>
                </a:lnTo>
                <a:lnTo>
                  <a:pt x="395401" y="1611096"/>
                </a:lnTo>
                <a:lnTo>
                  <a:pt x="525970" y="1588096"/>
                </a:lnTo>
                <a:lnTo>
                  <a:pt x="526173" y="1587944"/>
                </a:lnTo>
                <a:lnTo>
                  <a:pt x="530834" y="1582280"/>
                </a:lnTo>
                <a:lnTo>
                  <a:pt x="530961" y="1582039"/>
                </a:lnTo>
                <a:close/>
              </a:path>
            </a:pathLst>
          </a:custGeom>
          <a:solidFill>
            <a:srgbClr val="309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35"/>
                </a:moveTo>
                <a:lnTo>
                  <a:pt x="10692003" y="185635"/>
                </a:lnTo>
                <a:lnTo>
                  <a:pt x="10692003" y="0"/>
                </a:lnTo>
                <a:lnTo>
                  <a:pt x="0" y="0"/>
                </a:lnTo>
                <a:lnTo>
                  <a:pt x="0" y="185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082" y="162255"/>
            <a:ext cx="102392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2695" y="1483567"/>
            <a:ext cx="7608008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396480"/>
            <a:chOff x="0" y="0"/>
            <a:chExt cx="10692130" cy="739648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"/>
              <a:ext cx="10692002" cy="6791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0957" y="0"/>
              <a:ext cx="2799715" cy="7040245"/>
            </a:xfrm>
            <a:custGeom>
              <a:avLst/>
              <a:gdLst/>
              <a:ahLst/>
              <a:cxnLst/>
              <a:rect l="l" t="t" r="r" b="b"/>
              <a:pathLst>
                <a:path w="2799714" h="7040245">
                  <a:moveTo>
                    <a:pt x="561301" y="12"/>
                  </a:moveTo>
                  <a:lnTo>
                    <a:pt x="543293" y="12"/>
                  </a:lnTo>
                  <a:lnTo>
                    <a:pt x="445541" y="97282"/>
                  </a:lnTo>
                  <a:lnTo>
                    <a:pt x="441807" y="97282"/>
                  </a:lnTo>
                  <a:lnTo>
                    <a:pt x="441807" y="109982"/>
                  </a:lnTo>
                  <a:lnTo>
                    <a:pt x="441807" y="222821"/>
                  </a:lnTo>
                  <a:lnTo>
                    <a:pt x="250825" y="222821"/>
                  </a:lnTo>
                  <a:lnTo>
                    <a:pt x="250825" y="120865"/>
                  </a:lnTo>
                  <a:lnTo>
                    <a:pt x="250825" y="117233"/>
                  </a:lnTo>
                  <a:lnTo>
                    <a:pt x="275678" y="110121"/>
                  </a:lnTo>
                  <a:lnTo>
                    <a:pt x="276098" y="109982"/>
                  </a:lnTo>
                  <a:lnTo>
                    <a:pt x="441807" y="109982"/>
                  </a:lnTo>
                  <a:lnTo>
                    <a:pt x="441807" y="97282"/>
                  </a:lnTo>
                  <a:lnTo>
                    <a:pt x="272554" y="97282"/>
                  </a:lnTo>
                  <a:lnTo>
                    <a:pt x="271272" y="97726"/>
                  </a:lnTo>
                  <a:lnTo>
                    <a:pt x="270230" y="98475"/>
                  </a:lnTo>
                  <a:lnTo>
                    <a:pt x="42837" y="163550"/>
                  </a:lnTo>
                  <a:lnTo>
                    <a:pt x="13690" y="131267"/>
                  </a:lnTo>
                  <a:lnTo>
                    <a:pt x="12928" y="120357"/>
                  </a:lnTo>
                  <a:lnTo>
                    <a:pt x="16154" y="110337"/>
                  </a:lnTo>
                  <a:lnTo>
                    <a:pt x="22783" y="102298"/>
                  </a:lnTo>
                  <a:lnTo>
                    <a:pt x="32219" y="97332"/>
                  </a:lnTo>
                  <a:lnTo>
                    <a:pt x="274866" y="23685"/>
                  </a:lnTo>
                  <a:lnTo>
                    <a:pt x="432536" y="23685"/>
                  </a:lnTo>
                  <a:lnTo>
                    <a:pt x="434162" y="22999"/>
                  </a:lnTo>
                  <a:lnTo>
                    <a:pt x="438835" y="18199"/>
                  </a:lnTo>
                  <a:lnTo>
                    <a:pt x="456565" y="12"/>
                  </a:lnTo>
                  <a:lnTo>
                    <a:pt x="438835" y="12"/>
                  </a:lnTo>
                  <a:lnTo>
                    <a:pt x="428142" y="10985"/>
                  </a:lnTo>
                  <a:lnTo>
                    <a:pt x="273304" y="10985"/>
                  </a:lnTo>
                  <a:lnTo>
                    <a:pt x="272694" y="11087"/>
                  </a:lnTo>
                  <a:lnTo>
                    <a:pt x="249212" y="18199"/>
                  </a:lnTo>
                  <a:lnTo>
                    <a:pt x="249212" y="12"/>
                  </a:lnTo>
                  <a:lnTo>
                    <a:pt x="236512" y="12"/>
                  </a:lnTo>
                  <a:lnTo>
                    <a:pt x="236512" y="22059"/>
                  </a:lnTo>
                  <a:lnTo>
                    <a:pt x="28676" y="85140"/>
                  </a:lnTo>
                  <a:lnTo>
                    <a:pt x="14833" y="92405"/>
                  </a:lnTo>
                  <a:lnTo>
                    <a:pt x="5092" y="104127"/>
                  </a:lnTo>
                  <a:lnTo>
                    <a:pt x="330" y="118732"/>
                  </a:lnTo>
                  <a:lnTo>
                    <a:pt x="1435" y="134594"/>
                  </a:lnTo>
                  <a:lnTo>
                    <a:pt x="23431" y="170307"/>
                  </a:lnTo>
                  <a:lnTo>
                    <a:pt x="35839" y="175348"/>
                  </a:lnTo>
                  <a:lnTo>
                    <a:pt x="45935" y="175348"/>
                  </a:lnTo>
                  <a:lnTo>
                    <a:pt x="49491" y="174853"/>
                  </a:lnTo>
                  <a:lnTo>
                    <a:pt x="88988" y="163550"/>
                  </a:lnTo>
                  <a:lnTo>
                    <a:pt x="238125" y="120865"/>
                  </a:lnTo>
                  <a:lnTo>
                    <a:pt x="238125" y="232676"/>
                  </a:lnTo>
                  <a:lnTo>
                    <a:pt x="240969" y="235521"/>
                  </a:lnTo>
                  <a:lnTo>
                    <a:pt x="451662" y="235521"/>
                  </a:lnTo>
                  <a:lnTo>
                    <a:pt x="454507" y="232676"/>
                  </a:lnTo>
                  <a:lnTo>
                    <a:pt x="454507" y="222821"/>
                  </a:lnTo>
                  <a:lnTo>
                    <a:pt x="454507" y="109982"/>
                  </a:lnTo>
                  <a:lnTo>
                    <a:pt x="454507" y="106273"/>
                  </a:lnTo>
                  <a:lnTo>
                    <a:pt x="561301" y="12"/>
                  </a:lnTo>
                  <a:close/>
                </a:path>
                <a:path w="2799714" h="7040245">
                  <a:moveTo>
                    <a:pt x="723582" y="6267843"/>
                  </a:moveTo>
                  <a:lnTo>
                    <a:pt x="718820" y="6253251"/>
                  </a:lnTo>
                  <a:lnTo>
                    <a:pt x="710996" y="6243828"/>
                  </a:lnTo>
                  <a:lnTo>
                    <a:pt x="710996" y="6269482"/>
                  </a:lnTo>
                  <a:lnTo>
                    <a:pt x="710222" y="6280391"/>
                  </a:lnTo>
                  <a:lnTo>
                    <a:pt x="705205" y="6298857"/>
                  </a:lnTo>
                  <a:lnTo>
                    <a:pt x="700620" y="6304775"/>
                  </a:lnTo>
                  <a:lnTo>
                    <a:pt x="688136" y="6311836"/>
                  </a:lnTo>
                  <a:lnTo>
                    <a:pt x="681075" y="6312674"/>
                  </a:lnTo>
                  <a:lnTo>
                    <a:pt x="531926" y="6269990"/>
                  </a:lnTo>
                  <a:lnTo>
                    <a:pt x="493890" y="6259106"/>
                  </a:lnTo>
                  <a:lnTo>
                    <a:pt x="473087" y="6253162"/>
                  </a:lnTo>
                  <a:lnTo>
                    <a:pt x="473087" y="6266358"/>
                  </a:lnTo>
                  <a:lnTo>
                    <a:pt x="473087" y="6371945"/>
                  </a:lnTo>
                  <a:lnTo>
                    <a:pt x="282105" y="6371945"/>
                  </a:lnTo>
                  <a:lnTo>
                    <a:pt x="282105" y="6259106"/>
                  </a:lnTo>
                  <a:lnTo>
                    <a:pt x="447814" y="6259106"/>
                  </a:lnTo>
                  <a:lnTo>
                    <a:pt x="448233" y="6259246"/>
                  </a:lnTo>
                  <a:lnTo>
                    <a:pt x="473087" y="6266358"/>
                  </a:lnTo>
                  <a:lnTo>
                    <a:pt x="473087" y="6253162"/>
                  </a:lnTo>
                  <a:lnTo>
                    <a:pt x="453682" y="6247600"/>
                  </a:lnTo>
                  <a:lnTo>
                    <a:pt x="452640" y="6246850"/>
                  </a:lnTo>
                  <a:lnTo>
                    <a:pt x="451358" y="6246406"/>
                  </a:lnTo>
                  <a:lnTo>
                    <a:pt x="278371" y="6246406"/>
                  </a:lnTo>
                  <a:lnTo>
                    <a:pt x="22174" y="5991453"/>
                  </a:lnTo>
                  <a:lnTo>
                    <a:pt x="15036" y="5980392"/>
                  </a:lnTo>
                  <a:lnTo>
                    <a:pt x="12661" y="5967806"/>
                  </a:lnTo>
                  <a:lnTo>
                    <a:pt x="15036" y="5955208"/>
                  </a:lnTo>
                  <a:lnTo>
                    <a:pt x="22174" y="5944146"/>
                  </a:lnTo>
                  <a:lnTo>
                    <a:pt x="32715" y="5937135"/>
                  </a:lnTo>
                  <a:lnTo>
                    <a:pt x="44970" y="5934799"/>
                  </a:lnTo>
                  <a:lnTo>
                    <a:pt x="57238" y="5937135"/>
                  </a:lnTo>
                  <a:lnTo>
                    <a:pt x="67767" y="5944146"/>
                  </a:lnTo>
                  <a:lnTo>
                    <a:pt x="289750" y="6172124"/>
                  </a:lnTo>
                  <a:lnTo>
                    <a:pt x="291376" y="6172809"/>
                  </a:lnTo>
                  <a:lnTo>
                    <a:pt x="449046" y="6172809"/>
                  </a:lnTo>
                  <a:lnTo>
                    <a:pt x="691654" y="6246457"/>
                  </a:lnTo>
                  <a:lnTo>
                    <a:pt x="701128" y="6251410"/>
                  </a:lnTo>
                  <a:lnTo>
                    <a:pt x="707758" y="6259461"/>
                  </a:lnTo>
                  <a:lnTo>
                    <a:pt x="710996" y="6269482"/>
                  </a:lnTo>
                  <a:lnTo>
                    <a:pt x="710996" y="6243828"/>
                  </a:lnTo>
                  <a:lnTo>
                    <a:pt x="709079" y="6241516"/>
                  </a:lnTo>
                  <a:lnTo>
                    <a:pt x="695236" y="6234265"/>
                  </a:lnTo>
                  <a:lnTo>
                    <a:pt x="487400" y="6171184"/>
                  </a:lnTo>
                  <a:lnTo>
                    <a:pt x="487400" y="6167323"/>
                  </a:lnTo>
                  <a:lnTo>
                    <a:pt x="487400" y="6015736"/>
                  </a:lnTo>
                  <a:lnTo>
                    <a:pt x="704189" y="6015736"/>
                  </a:lnTo>
                  <a:lnTo>
                    <a:pt x="707034" y="6012891"/>
                  </a:lnTo>
                  <a:lnTo>
                    <a:pt x="707034" y="6005868"/>
                  </a:lnTo>
                  <a:lnTo>
                    <a:pt x="704189" y="6003036"/>
                  </a:lnTo>
                  <a:lnTo>
                    <a:pt x="487400" y="6003036"/>
                  </a:lnTo>
                  <a:lnTo>
                    <a:pt x="487400" y="5801741"/>
                  </a:lnTo>
                  <a:lnTo>
                    <a:pt x="470217" y="5760555"/>
                  </a:lnTo>
                  <a:lnTo>
                    <a:pt x="428802" y="5743460"/>
                  </a:lnTo>
                  <a:lnTo>
                    <a:pt x="312000" y="5743460"/>
                  </a:lnTo>
                  <a:lnTo>
                    <a:pt x="300443" y="5736971"/>
                  </a:lnTo>
                  <a:lnTo>
                    <a:pt x="285089" y="5728335"/>
                  </a:lnTo>
                  <a:lnTo>
                    <a:pt x="255358" y="5724461"/>
                  </a:lnTo>
                  <a:lnTo>
                    <a:pt x="226263" y="5731713"/>
                  </a:lnTo>
                  <a:lnTo>
                    <a:pt x="201231" y="5749963"/>
                  </a:lnTo>
                  <a:lnTo>
                    <a:pt x="200075" y="5751207"/>
                  </a:lnTo>
                  <a:lnTo>
                    <a:pt x="199478" y="5752858"/>
                  </a:lnTo>
                  <a:lnTo>
                    <a:pt x="199618" y="5756237"/>
                  </a:lnTo>
                  <a:lnTo>
                    <a:pt x="200367" y="5757824"/>
                  </a:lnTo>
                  <a:lnTo>
                    <a:pt x="311162" y="5858840"/>
                  </a:lnTo>
                  <a:lnTo>
                    <a:pt x="312699" y="5859386"/>
                  </a:lnTo>
                  <a:lnTo>
                    <a:pt x="315937" y="5859386"/>
                  </a:lnTo>
                  <a:lnTo>
                    <a:pt x="317639" y="5858688"/>
                  </a:lnTo>
                  <a:lnTo>
                    <a:pt x="318897" y="5857329"/>
                  </a:lnTo>
                  <a:lnTo>
                    <a:pt x="328383" y="5844794"/>
                  </a:lnTo>
                  <a:lnTo>
                    <a:pt x="328815" y="5843892"/>
                  </a:lnTo>
                  <a:lnTo>
                    <a:pt x="335114" y="5830875"/>
                  </a:lnTo>
                  <a:lnTo>
                    <a:pt x="338975" y="5815901"/>
                  </a:lnTo>
                  <a:lnTo>
                    <a:pt x="339839" y="5800229"/>
                  </a:lnTo>
                  <a:lnTo>
                    <a:pt x="338416" y="5788304"/>
                  </a:lnTo>
                  <a:lnTo>
                    <a:pt x="335267" y="5776887"/>
                  </a:lnTo>
                  <a:lnTo>
                    <a:pt x="330441" y="5766117"/>
                  </a:lnTo>
                  <a:lnTo>
                    <a:pt x="327113" y="5760948"/>
                  </a:lnTo>
                  <a:lnTo>
                    <a:pt x="327113" y="5801741"/>
                  </a:lnTo>
                  <a:lnTo>
                    <a:pt x="326656" y="5812396"/>
                  </a:lnTo>
                  <a:lnTo>
                    <a:pt x="324180" y="5823585"/>
                  </a:lnTo>
                  <a:lnTo>
                    <a:pt x="319811" y="5834151"/>
                  </a:lnTo>
                  <a:lnTo>
                    <a:pt x="313613" y="5843892"/>
                  </a:lnTo>
                  <a:lnTo>
                    <a:pt x="215125" y="5754090"/>
                  </a:lnTo>
                  <a:lnTo>
                    <a:pt x="236334" y="5741251"/>
                  </a:lnTo>
                  <a:lnTo>
                    <a:pt x="260172" y="5736971"/>
                  </a:lnTo>
                  <a:lnTo>
                    <a:pt x="284073" y="5741352"/>
                  </a:lnTo>
                  <a:lnTo>
                    <a:pt x="320979" y="5775490"/>
                  </a:lnTo>
                  <a:lnTo>
                    <a:pt x="327113" y="5801741"/>
                  </a:lnTo>
                  <a:lnTo>
                    <a:pt x="327113" y="5760948"/>
                  </a:lnTo>
                  <a:lnTo>
                    <a:pt x="324040" y="5756160"/>
                  </a:lnTo>
                  <a:lnTo>
                    <a:pt x="428802" y="5756160"/>
                  </a:lnTo>
                  <a:lnTo>
                    <a:pt x="446659" y="5759742"/>
                  </a:lnTo>
                  <a:lnTo>
                    <a:pt x="461238" y="5769521"/>
                  </a:lnTo>
                  <a:lnTo>
                    <a:pt x="471093" y="5784012"/>
                  </a:lnTo>
                  <a:lnTo>
                    <a:pt x="474700" y="5801741"/>
                  </a:lnTo>
                  <a:lnTo>
                    <a:pt x="474700" y="6167323"/>
                  </a:lnTo>
                  <a:lnTo>
                    <a:pt x="451218" y="6160211"/>
                  </a:lnTo>
                  <a:lnTo>
                    <a:pt x="450608" y="6160109"/>
                  </a:lnTo>
                  <a:lnTo>
                    <a:pt x="295770" y="6160109"/>
                  </a:lnTo>
                  <a:lnTo>
                    <a:pt x="76873" y="5935294"/>
                  </a:lnTo>
                  <a:lnTo>
                    <a:pt x="76136" y="5934799"/>
                  </a:lnTo>
                  <a:lnTo>
                    <a:pt x="62128" y="5925490"/>
                  </a:lnTo>
                  <a:lnTo>
                    <a:pt x="44970" y="5922226"/>
                  </a:lnTo>
                  <a:lnTo>
                    <a:pt x="27813" y="5925490"/>
                  </a:lnTo>
                  <a:lnTo>
                    <a:pt x="13068" y="5935294"/>
                  </a:lnTo>
                  <a:lnTo>
                    <a:pt x="3263" y="5950496"/>
                  </a:lnTo>
                  <a:lnTo>
                    <a:pt x="0" y="5967819"/>
                  </a:lnTo>
                  <a:lnTo>
                    <a:pt x="3289" y="5985141"/>
                  </a:lnTo>
                  <a:lnTo>
                    <a:pt x="13144" y="6000394"/>
                  </a:lnTo>
                  <a:lnTo>
                    <a:pt x="269405" y="6255397"/>
                  </a:lnTo>
                  <a:lnTo>
                    <a:pt x="269405" y="6381801"/>
                  </a:lnTo>
                  <a:lnTo>
                    <a:pt x="272249" y="6384645"/>
                  </a:lnTo>
                  <a:lnTo>
                    <a:pt x="482942" y="6384645"/>
                  </a:lnTo>
                  <a:lnTo>
                    <a:pt x="485787" y="6381801"/>
                  </a:lnTo>
                  <a:lnTo>
                    <a:pt x="485787" y="6371945"/>
                  </a:lnTo>
                  <a:lnTo>
                    <a:pt x="485787" y="6269990"/>
                  </a:lnTo>
                  <a:lnTo>
                    <a:pt x="674420" y="6323978"/>
                  </a:lnTo>
                  <a:lnTo>
                    <a:pt x="677976" y="6324473"/>
                  </a:lnTo>
                  <a:lnTo>
                    <a:pt x="688073" y="6324473"/>
                  </a:lnTo>
                  <a:lnTo>
                    <a:pt x="719416" y="6295009"/>
                  </a:lnTo>
                  <a:lnTo>
                    <a:pt x="722477" y="6283718"/>
                  </a:lnTo>
                  <a:lnTo>
                    <a:pt x="723582" y="6267843"/>
                  </a:lnTo>
                  <a:close/>
                </a:path>
                <a:path w="2799714" h="7040245">
                  <a:moveTo>
                    <a:pt x="723582" y="3808196"/>
                  </a:moveTo>
                  <a:lnTo>
                    <a:pt x="718820" y="3793604"/>
                  </a:lnTo>
                  <a:lnTo>
                    <a:pt x="710996" y="3784181"/>
                  </a:lnTo>
                  <a:lnTo>
                    <a:pt x="710996" y="3809835"/>
                  </a:lnTo>
                  <a:lnTo>
                    <a:pt x="710222" y="3820744"/>
                  </a:lnTo>
                  <a:lnTo>
                    <a:pt x="705205" y="3839210"/>
                  </a:lnTo>
                  <a:lnTo>
                    <a:pt x="700620" y="3845128"/>
                  </a:lnTo>
                  <a:lnTo>
                    <a:pt x="688136" y="3852189"/>
                  </a:lnTo>
                  <a:lnTo>
                    <a:pt x="681075" y="3853027"/>
                  </a:lnTo>
                  <a:lnTo>
                    <a:pt x="531926" y="3810343"/>
                  </a:lnTo>
                  <a:lnTo>
                    <a:pt x="493890" y="3799459"/>
                  </a:lnTo>
                  <a:lnTo>
                    <a:pt x="473087" y="3793515"/>
                  </a:lnTo>
                  <a:lnTo>
                    <a:pt x="473087" y="3806710"/>
                  </a:lnTo>
                  <a:lnTo>
                    <a:pt x="473087" y="3912298"/>
                  </a:lnTo>
                  <a:lnTo>
                    <a:pt x="282105" y="3912298"/>
                  </a:lnTo>
                  <a:lnTo>
                    <a:pt x="282105" y="3799459"/>
                  </a:lnTo>
                  <a:lnTo>
                    <a:pt x="447814" y="3799459"/>
                  </a:lnTo>
                  <a:lnTo>
                    <a:pt x="448233" y="3799598"/>
                  </a:lnTo>
                  <a:lnTo>
                    <a:pt x="473087" y="3806710"/>
                  </a:lnTo>
                  <a:lnTo>
                    <a:pt x="473087" y="3793515"/>
                  </a:lnTo>
                  <a:lnTo>
                    <a:pt x="453682" y="3787952"/>
                  </a:lnTo>
                  <a:lnTo>
                    <a:pt x="452640" y="3787203"/>
                  </a:lnTo>
                  <a:lnTo>
                    <a:pt x="451358" y="3786759"/>
                  </a:lnTo>
                  <a:lnTo>
                    <a:pt x="278371" y="3786759"/>
                  </a:lnTo>
                  <a:lnTo>
                    <a:pt x="22174" y="3531819"/>
                  </a:lnTo>
                  <a:lnTo>
                    <a:pt x="15036" y="3520757"/>
                  </a:lnTo>
                  <a:lnTo>
                    <a:pt x="12661" y="3508159"/>
                  </a:lnTo>
                  <a:lnTo>
                    <a:pt x="15036" y="3495560"/>
                  </a:lnTo>
                  <a:lnTo>
                    <a:pt x="22174" y="3484499"/>
                  </a:lnTo>
                  <a:lnTo>
                    <a:pt x="32715" y="3477488"/>
                  </a:lnTo>
                  <a:lnTo>
                    <a:pt x="44970" y="3475151"/>
                  </a:lnTo>
                  <a:lnTo>
                    <a:pt x="57238" y="3477488"/>
                  </a:lnTo>
                  <a:lnTo>
                    <a:pt x="67767" y="3484499"/>
                  </a:lnTo>
                  <a:lnTo>
                    <a:pt x="289750" y="3712476"/>
                  </a:lnTo>
                  <a:lnTo>
                    <a:pt x="291376" y="3713162"/>
                  </a:lnTo>
                  <a:lnTo>
                    <a:pt x="449046" y="3713162"/>
                  </a:lnTo>
                  <a:lnTo>
                    <a:pt x="691654" y="3786809"/>
                  </a:lnTo>
                  <a:lnTo>
                    <a:pt x="701128" y="3791762"/>
                  </a:lnTo>
                  <a:lnTo>
                    <a:pt x="707758" y="3799802"/>
                  </a:lnTo>
                  <a:lnTo>
                    <a:pt x="710996" y="3809835"/>
                  </a:lnTo>
                  <a:lnTo>
                    <a:pt x="710996" y="3784181"/>
                  </a:lnTo>
                  <a:lnTo>
                    <a:pt x="709079" y="3781869"/>
                  </a:lnTo>
                  <a:lnTo>
                    <a:pt x="695236" y="3774617"/>
                  </a:lnTo>
                  <a:lnTo>
                    <a:pt x="487400" y="3711537"/>
                  </a:lnTo>
                  <a:lnTo>
                    <a:pt x="487400" y="3707676"/>
                  </a:lnTo>
                  <a:lnTo>
                    <a:pt x="487400" y="3556089"/>
                  </a:lnTo>
                  <a:lnTo>
                    <a:pt x="704189" y="3556089"/>
                  </a:lnTo>
                  <a:lnTo>
                    <a:pt x="707034" y="3553244"/>
                  </a:lnTo>
                  <a:lnTo>
                    <a:pt x="707034" y="3546221"/>
                  </a:lnTo>
                  <a:lnTo>
                    <a:pt x="704189" y="3543389"/>
                  </a:lnTo>
                  <a:lnTo>
                    <a:pt x="487400" y="3543389"/>
                  </a:lnTo>
                  <a:lnTo>
                    <a:pt x="487400" y="3342094"/>
                  </a:lnTo>
                  <a:lnTo>
                    <a:pt x="470217" y="3300907"/>
                  </a:lnTo>
                  <a:lnTo>
                    <a:pt x="428802" y="3283813"/>
                  </a:lnTo>
                  <a:lnTo>
                    <a:pt x="312000" y="3283813"/>
                  </a:lnTo>
                  <a:lnTo>
                    <a:pt x="300443" y="3277324"/>
                  </a:lnTo>
                  <a:lnTo>
                    <a:pt x="285089" y="3268688"/>
                  </a:lnTo>
                  <a:lnTo>
                    <a:pt x="255358" y="3264814"/>
                  </a:lnTo>
                  <a:lnTo>
                    <a:pt x="226263" y="3272066"/>
                  </a:lnTo>
                  <a:lnTo>
                    <a:pt x="201231" y="3290316"/>
                  </a:lnTo>
                  <a:lnTo>
                    <a:pt x="200075" y="3291560"/>
                  </a:lnTo>
                  <a:lnTo>
                    <a:pt x="199478" y="3293211"/>
                  </a:lnTo>
                  <a:lnTo>
                    <a:pt x="199618" y="3296589"/>
                  </a:lnTo>
                  <a:lnTo>
                    <a:pt x="200367" y="3298177"/>
                  </a:lnTo>
                  <a:lnTo>
                    <a:pt x="311162" y="3399193"/>
                  </a:lnTo>
                  <a:lnTo>
                    <a:pt x="312699" y="3399739"/>
                  </a:lnTo>
                  <a:lnTo>
                    <a:pt x="315937" y="3399739"/>
                  </a:lnTo>
                  <a:lnTo>
                    <a:pt x="317639" y="3399040"/>
                  </a:lnTo>
                  <a:lnTo>
                    <a:pt x="318897" y="3397681"/>
                  </a:lnTo>
                  <a:lnTo>
                    <a:pt x="328383" y="3385147"/>
                  </a:lnTo>
                  <a:lnTo>
                    <a:pt x="328815" y="3384245"/>
                  </a:lnTo>
                  <a:lnTo>
                    <a:pt x="335114" y="3371215"/>
                  </a:lnTo>
                  <a:lnTo>
                    <a:pt x="338975" y="3356241"/>
                  </a:lnTo>
                  <a:lnTo>
                    <a:pt x="339839" y="3340582"/>
                  </a:lnTo>
                  <a:lnTo>
                    <a:pt x="338416" y="3328657"/>
                  </a:lnTo>
                  <a:lnTo>
                    <a:pt x="335267" y="3317240"/>
                  </a:lnTo>
                  <a:lnTo>
                    <a:pt x="330441" y="3306470"/>
                  </a:lnTo>
                  <a:lnTo>
                    <a:pt x="327113" y="3301301"/>
                  </a:lnTo>
                  <a:lnTo>
                    <a:pt x="327113" y="3342094"/>
                  </a:lnTo>
                  <a:lnTo>
                    <a:pt x="326656" y="3352749"/>
                  </a:lnTo>
                  <a:lnTo>
                    <a:pt x="324180" y="3363938"/>
                  </a:lnTo>
                  <a:lnTo>
                    <a:pt x="319811" y="3374504"/>
                  </a:lnTo>
                  <a:lnTo>
                    <a:pt x="313613" y="3384245"/>
                  </a:lnTo>
                  <a:lnTo>
                    <a:pt x="215125" y="3294443"/>
                  </a:lnTo>
                  <a:lnTo>
                    <a:pt x="236334" y="3281603"/>
                  </a:lnTo>
                  <a:lnTo>
                    <a:pt x="260172" y="3277324"/>
                  </a:lnTo>
                  <a:lnTo>
                    <a:pt x="284073" y="3281705"/>
                  </a:lnTo>
                  <a:lnTo>
                    <a:pt x="320979" y="3315830"/>
                  </a:lnTo>
                  <a:lnTo>
                    <a:pt x="327113" y="3342094"/>
                  </a:lnTo>
                  <a:lnTo>
                    <a:pt x="327113" y="3301301"/>
                  </a:lnTo>
                  <a:lnTo>
                    <a:pt x="324040" y="3296513"/>
                  </a:lnTo>
                  <a:lnTo>
                    <a:pt x="428802" y="3296513"/>
                  </a:lnTo>
                  <a:lnTo>
                    <a:pt x="446659" y="3300095"/>
                  </a:lnTo>
                  <a:lnTo>
                    <a:pt x="461238" y="3309874"/>
                  </a:lnTo>
                  <a:lnTo>
                    <a:pt x="471093" y="3324364"/>
                  </a:lnTo>
                  <a:lnTo>
                    <a:pt x="474700" y="3342094"/>
                  </a:lnTo>
                  <a:lnTo>
                    <a:pt x="474700" y="3707676"/>
                  </a:lnTo>
                  <a:lnTo>
                    <a:pt x="451218" y="3700564"/>
                  </a:lnTo>
                  <a:lnTo>
                    <a:pt x="450608" y="3700462"/>
                  </a:lnTo>
                  <a:lnTo>
                    <a:pt x="295770" y="3700462"/>
                  </a:lnTo>
                  <a:lnTo>
                    <a:pt x="76873" y="3475647"/>
                  </a:lnTo>
                  <a:lnTo>
                    <a:pt x="76136" y="3475151"/>
                  </a:lnTo>
                  <a:lnTo>
                    <a:pt x="62128" y="3465842"/>
                  </a:lnTo>
                  <a:lnTo>
                    <a:pt x="44970" y="3462578"/>
                  </a:lnTo>
                  <a:lnTo>
                    <a:pt x="27813" y="3465842"/>
                  </a:lnTo>
                  <a:lnTo>
                    <a:pt x="13068" y="3475647"/>
                  </a:lnTo>
                  <a:lnTo>
                    <a:pt x="3263" y="3490849"/>
                  </a:lnTo>
                  <a:lnTo>
                    <a:pt x="0" y="3508171"/>
                  </a:lnTo>
                  <a:lnTo>
                    <a:pt x="3289" y="3525494"/>
                  </a:lnTo>
                  <a:lnTo>
                    <a:pt x="13144" y="3540747"/>
                  </a:lnTo>
                  <a:lnTo>
                    <a:pt x="269405" y="3795750"/>
                  </a:lnTo>
                  <a:lnTo>
                    <a:pt x="269405" y="3922153"/>
                  </a:lnTo>
                  <a:lnTo>
                    <a:pt x="272249" y="3924998"/>
                  </a:lnTo>
                  <a:lnTo>
                    <a:pt x="482942" y="3924998"/>
                  </a:lnTo>
                  <a:lnTo>
                    <a:pt x="485787" y="3922153"/>
                  </a:lnTo>
                  <a:lnTo>
                    <a:pt x="485787" y="3912298"/>
                  </a:lnTo>
                  <a:lnTo>
                    <a:pt x="485787" y="3810343"/>
                  </a:lnTo>
                  <a:lnTo>
                    <a:pt x="674420" y="3864330"/>
                  </a:lnTo>
                  <a:lnTo>
                    <a:pt x="677976" y="3864826"/>
                  </a:lnTo>
                  <a:lnTo>
                    <a:pt x="688073" y="3864826"/>
                  </a:lnTo>
                  <a:lnTo>
                    <a:pt x="719416" y="3835362"/>
                  </a:lnTo>
                  <a:lnTo>
                    <a:pt x="722477" y="3824071"/>
                  </a:lnTo>
                  <a:lnTo>
                    <a:pt x="723582" y="3808196"/>
                  </a:lnTo>
                  <a:close/>
                </a:path>
                <a:path w="2799714" h="7040245">
                  <a:moveTo>
                    <a:pt x="723582" y="1348549"/>
                  </a:moveTo>
                  <a:lnTo>
                    <a:pt x="718820" y="1333944"/>
                  </a:lnTo>
                  <a:lnTo>
                    <a:pt x="710996" y="1324533"/>
                  </a:lnTo>
                  <a:lnTo>
                    <a:pt x="710996" y="1350187"/>
                  </a:lnTo>
                  <a:lnTo>
                    <a:pt x="710222" y="1361097"/>
                  </a:lnTo>
                  <a:lnTo>
                    <a:pt x="705205" y="1379562"/>
                  </a:lnTo>
                  <a:lnTo>
                    <a:pt x="700620" y="1385481"/>
                  </a:lnTo>
                  <a:lnTo>
                    <a:pt x="688136" y="1392542"/>
                  </a:lnTo>
                  <a:lnTo>
                    <a:pt x="681075" y="1393380"/>
                  </a:lnTo>
                  <a:lnTo>
                    <a:pt x="531926" y="1350695"/>
                  </a:lnTo>
                  <a:lnTo>
                    <a:pt x="493890" y="1339811"/>
                  </a:lnTo>
                  <a:lnTo>
                    <a:pt x="473087" y="1333868"/>
                  </a:lnTo>
                  <a:lnTo>
                    <a:pt x="473087" y="1347063"/>
                  </a:lnTo>
                  <a:lnTo>
                    <a:pt x="473087" y="1452651"/>
                  </a:lnTo>
                  <a:lnTo>
                    <a:pt x="282105" y="1452651"/>
                  </a:lnTo>
                  <a:lnTo>
                    <a:pt x="282105" y="1339811"/>
                  </a:lnTo>
                  <a:lnTo>
                    <a:pt x="447814" y="1339811"/>
                  </a:lnTo>
                  <a:lnTo>
                    <a:pt x="448233" y="1339951"/>
                  </a:lnTo>
                  <a:lnTo>
                    <a:pt x="473087" y="1347063"/>
                  </a:lnTo>
                  <a:lnTo>
                    <a:pt x="473087" y="1333868"/>
                  </a:lnTo>
                  <a:lnTo>
                    <a:pt x="453682" y="1328305"/>
                  </a:lnTo>
                  <a:lnTo>
                    <a:pt x="452640" y="1327556"/>
                  </a:lnTo>
                  <a:lnTo>
                    <a:pt x="451358" y="1327111"/>
                  </a:lnTo>
                  <a:lnTo>
                    <a:pt x="278371" y="1327111"/>
                  </a:lnTo>
                  <a:lnTo>
                    <a:pt x="22174" y="1072159"/>
                  </a:lnTo>
                  <a:lnTo>
                    <a:pt x="15036" y="1061097"/>
                  </a:lnTo>
                  <a:lnTo>
                    <a:pt x="12661" y="1048512"/>
                  </a:lnTo>
                  <a:lnTo>
                    <a:pt x="15036" y="1035913"/>
                  </a:lnTo>
                  <a:lnTo>
                    <a:pt x="22174" y="1024851"/>
                  </a:lnTo>
                  <a:lnTo>
                    <a:pt x="32715" y="1017841"/>
                  </a:lnTo>
                  <a:lnTo>
                    <a:pt x="44970" y="1015504"/>
                  </a:lnTo>
                  <a:lnTo>
                    <a:pt x="57238" y="1017841"/>
                  </a:lnTo>
                  <a:lnTo>
                    <a:pt x="67767" y="1024851"/>
                  </a:lnTo>
                  <a:lnTo>
                    <a:pt x="289750" y="1252829"/>
                  </a:lnTo>
                  <a:lnTo>
                    <a:pt x="291376" y="1253515"/>
                  </a:lnTo>
                  <a:lnTo>
                    <a:pt x="449046" y="1253515"/>
                  </a:lnTo>
                  <a:lnTo>
                    <a:pt x="691654" y="1327162"/>
                  </a:lnTo>
                  <a:lnTo>
                    <a:pt x="701128" y="1332115"/>
                  </a:lnTo>
                  <a:lnTo>
                    <a:pt x="707758" y="1340154"/>
                  </a:lnTo>
                  <a:lnTo>
                    <a:pt x="710996" y="1350187"/>
                  </a:lnTo>
                  <a:lnTo>
                    <a:pt x="710996" y="1324533"/>
                  </a:lnTo>
                  <a:lnTo>
                    <a:pt x="709079" y="1322222"/>
                  </a:lnTo>
                  <a:lnTo>
                    <a:pt x="695236" y="1314970"/>
                  </a:lnTo>
                  <a:lnTo>
                    <a:pt x="487400" y="1251889"/>
                  </a:lnTo>
                  <a:lnTo>
                    <a:pt x="487400" y="1248029"/>
                  </a:lnTo>
                  <a:lnTo>
                    <a:pt x="487400" y="1096441"/>
                  </a:lnTo>
                  <a:lnTo>
                    <a:pt x="704189" y="1096441"/>
                  </a:lnTo>
                  <a:lnTo>
                    <a:pt x="707034" y="1093597"/>
                  </a:lnTo>
                  <a:lnTo>
                    <a:pt x="707034" y="1086573"/>
                  </a:lnTo>
                  <a:lnTo>
                    <a:pt x="704189" y="1083741"/>
                  </a:lnTo>
                  <a:lnTo>
                    <a:pt x="487400" y="1083741"/>
                  </a:lnTo>
                  <a:lnTo>
                    <a:pt x="487400" y="882446"/>
                  </a:lnTo>
                  <a:lnTo>
                    <a:pt x="482790" y="859777"/>
                  </a:lnTo>
                  <a:lnTo>
                    <a:pt x="470217" y="841248"/>
                  </a:lnTo>
                  <a:lnTo>
                    <a:pt x="463677" y="836866"/>
                  </a:lnTo>
                  <a:lnTo>
                    <a:pt x="451586" y="828751"/>
                  </a:lnTo>
                  <a:lnTo>
                    <a:pt x="428802" y="824166"/>
                  </a:lnTo>
                  <a:lnTo>
                    <a:pt x="312000" y="824166"/>
                  </a:lnTo>
                  <a:lnTo>
                    <a:pt x="300443" y="817676"/>
                  </a:lnTo>
                  <a:lnTo>
                    <a:pt x="285089" y="809040"/>
                  </a:lnTo>
                  <a:lnTo>
                    <a:pt x="255358" y="805167"/>
                  </a:lnTo>
                  <a:lnTo>
                    <a:pt x="226263" y="812419"/>
                  </a:lnTo>
                  <a:lnTo>
                    <a:pt x="201231" y="830668"/>
                  </a:lnTo>
                  <a:lnTo>
                    <a:pt x="200075" y="831913"/>
                  </a:lnTo>
                  <a:lnTo>
                    <a:pt x="199478" y="833564"/>
                  </a:lnTo>
                  <a:lnTo>
                    <a:pt x="199618" y="836942"/>
                  </a:lnTo>
                  <a:lnTo>
                    <a:pt x="200367" y="838530"/>
                  </a:lnTo>
                  <a:lnTo>
                    <a:pt x="311162" y="939546"/>
                  </a:lnTo>
                  <a:lnTo>
                    <a:pt x="312699" y="940092"/>
                  </a:lnTo>
                  <a:lnTo>
                    <a:pt x="315937" y="940092"/>
                  </a:lnTo>
                  <a:lnTo>
                    <a:pt x="317639" y="939393"/>
                  </a:lnTo>
                  <a:lnTo>
                    <a:pt x="318897" y="938034"/>
                  </a:lnTo>
                  <a:lnTo>
                    <a:pt x="328383" y="925499"/>
                  </a:lnTo>
                  <a:lnTo>
                    <a:pt x="328815" y="924598"/>
                  </a:lnTo>
                  <a:lnTo>
                    <a:pt x="335114" y="911567"/>
                  </a:lnTo>
                  <a:lnTo>
                    <a:pt x="338975" y="896594"/>
                  </a:lnTo>
                  <a:lnTo>
                    <a:pt x="339839" y="880935"/>
                  </a:lnTo>
                  <a:lnTo>
                    <a:pt x="338416" y="868997"/>
                  </a:lnTo>
                  <a:lnTo>
                    <a:pt x="335267" y="857580"/>
                  </a:lnTo>
                  <a:lnTo>
                    <a:pt x="330441" y="846823"/>
                  </a:lnTo>
                  <a:lnTo>
                    <a:pt x="327113" y="841654"/>
                  </a:lnTo>
                  <a:lnTo>
                    <a:pt x="327113" y="882446"/>
                  </a:lnTo>
                  <a:lnTo>
                    <a:pt x="326656" y="893089"/>
                  </a:lnTo>
                  <a:lnTo>
                    <a:pt x="324180" y="904290"/>
                  </a:lnTo>
                  <a:lnTo>
                    <a:pt x="319811" y="914857"/>
                  </a:lnTo>
                  <a:lnTo>
                    <a:pt x="313613" y="924598"/>
                  </a:lnTo>
                  <a:lnTo>
                    <a:pt x="215125" y="834796"/>
                  </a:lnTo>
                  <a:lnTo>
                    <a:pt x="236334" y="821956"/>
                  </a:lnTo>
                  <a:lnTo>
                    <a:pt x="260172" y="817676"/>
                  </a:lnTo>
                  <a:lnTo>
                    <a:pt x="284073" y="822058"/>
                  </a:lnTo>
                  <a:lnTo>
                    <a:pt x="320979" y="856183"/>
                  </a:lnTo>
                  <a:lnTo>
                    <a:pt x="327113" y="882446"/>
                  </a:lnTo>
                  <a:lnTo>
                    <a:pt x="327113" y="841654"/>
                  </a:lnTo>
                  <a:lnTo>
                    <a:pt x="324040" y="836866"/>
                  </a:lnTo>
                  <a:lnTo>
                    <a:pt x="428802" y="836866"/>
                  </a:lnTo>
                  <a:lnTo>
                    <a:pt x="446659" y="840447"/>
                  </a:lnTo>
                  <a:lnTo>
                    <a:pt x="461238" y="850226"/>
                  </a:lnTo>
                  <a:lnTo>
                    <a:pt x="471093" y="864717"/>
                  </a:lnTo>
                  <a:lnTo>
                    <a:pt x="474700" y="882446"/>
                  </a:lnTo>
                  <a:lnTo>
                    <a:pt x="474700" y="1248029"/>
                  </a:lnTo>
                  <a:lnTo>
                    <a:pt x="451218" y="1240917"/>
                  </a:lnTo>
                  <a:lnTo>
                    <a:pt x="450608" y="1240815"/>
                  </a:lnTo>
                  <a:lnTo>
                    <a:pt x="295770" y="1240815"/>
                  </a:lnTo>
                  <a:lnTo>
                    <a:pt x="76873" y="1016000"/>
                  </a:lnTo>
                  <a:lnTo>
                    <a:pt x="76136" y="1015504"/>
                  </a:lnTo>
                  <a:lnTo>
                    <a:pt x="62128" y="1006195"/>
                  </a:lnTo>
                  <a:lnTo>
                    <a:pt x="44970" y="1002931"/>
                  </a:lnTo>
                  <a:lnTo>
                    <a:pt x="27813" y="1006195"/>
                  </a:lnTo>
                  <a:lnTo>
                    <a:pt x="13068" y="1016000"/>
                  </a:lnTo>
                  <a:lnTo>
                    <a:pt x="3263" y="1031201"/>
                  </a:lnTo>
                  <a:lnTo>
                    <a:pt x="0" y="1048512"/>
                  </a:lnTo>
                  <a:lnTo>
                    <a:pt x="3289" y="1065847"/>
                  </a:lnTo>
                  <a:lnTo>
                    <a:pt x="13144" y="1081100"/>
                  </a:lnTo>
                  <a:lnTo>
                    <a:pt x="269405" y="1336103"/>
                  </a:lnTo>
                  <a:lnTo>
                    <a:pt x="269405" y="1462506"/>
                  </a:lnTo>
                  <a:lnTo>
                    <a:pt x="272249" y="1465351"/>
                  </a:lnTo>
                  <a:lnTo>
                    <a:pt x="482942" y="1465351"/>
                  </a:lnTo>
                  <a:lnTo>
                    <a:pt x="485787" y="1462506"/>
                  </a:lnTo>
                  <a:lnTo>
                    <a:pt x="485787" y="1452651"/>
                  </a:lnTo>
                  <a:lnTo>
                    <a:pt x="485787" y="1350695"/>
                  </a:lnTo>
                  <a:lnTo>
                    <a:pt x="674420" y="1404683"/>
                  </a:lnTo>
                  <a:lnTo>
                    <a:pt x="677976" y="1405178"/>
                  </a:lnTo>
                  <a:lnTo>
                    <a:pt x="688073" y="1405178"/>
                  </a:lnTo>
                  <a:lnTo>
                    <a:pt x="719416" y="1375714"/>
                  </a:lnTo>
                  <a:lnTo>
                    <a:pt x="722477" y="1364424"/>
                  </a:lnTo>
                  <a:lnTo>
                    <a:pt x="723582" y="1348549"/>
                  </a:lnTo>
                  <a:close/>
                </a:path>
                <a:path w="2799714" h="7040245">
                  <a:moveTo>
                    <a:pt x="723912" y="4737976"/>
                  </a:moveTo>
                  <a:lnTo>
                    <a:pt x="720661" y="4720679"/>
                  </a:lnTo>
                  <a:lnTo>
                    <a:pt x="711250" y="4706099"/>
                  </a:lnTo>
                  <a:lnTo>
                    <a:pt x="711250" y="4737989"/>
                  </a:lnTo>
                  <a:lnTo>
                    <a:pt x="708875" y="4750574"/>
                  </a:lnTo>
                  <a:lnTo>
                    <a:pt x="701738" y="4761623"/>
                  </a:lnTo>
                  <a:lnTo>
                    <a:pt x="445541" y="5016576"/>
                  </a:lnTo>
                  <a:lnTo>
                    <a:pt x="441807" y="5016576"/>
                  </a:lnTo>
                  <a:lnTo>
                    <a:pt x="441807" y="5029276"/>
                  </a:lnTo>
                  <a:lnTo>
                    <a:pt x="441807" y="5142115"/>
                  </a:lnTo>
                  <a:lnTo>
                    <a:pt x="250825" y="5142115"/>
                  </a:lnTo>
                  <a:lnTo>
                    <a:pt x="250825" y="5040160"/>
                  </a:lnTo>
                  <a:lnTo>
                    <a:pt x="250825" y="5036528"/>
                  </a:lnTo>
                  <a:lnTo>
                    <a:pt x="275678" y="5029416"/>
                  </a:lnTo>
                  <a:lnTo>
                    <a:pt x="276098" y="5029276"/>
                  </a:lnTo>
                  <a:lnTo>
                    <a:pt x="441807" y="5029276"/>
                  </a:lnTo>
                  <a:lnTo>
                    <a:pt x="441807" y="5016576"/>
                  </a:lnTo>
                  <a:lnTo>
                    <a:pt x="272554" y="5016576"/>
                  </a:lnTo>
                  <a:lnTo>
                    <a:pt x="271272" y="5017020"/>
                  </a:lnTo>
                  <a:lnTo>
                    <a:pt x="270230" y="5017770"/>
                  </a:lnTo>
                  <a:lnTo>
                    <a:pt x="42837" y="5082845"/>
                  </a:lnTo>
                  <a:lnTo>
                    <a:pt x="13690" y="5050561"/>
                  </a:lnTo>
                  <a:lnTo>
                    <a:pt x="12928" y="5039652"/>
                  </a:lnTo>
                  <a:lnTo>
                    <a:pt x="16154" y="5029632"/>
                  </a:lnTo>
                  <a:lnTo>
                    <a:pt x="22783" y="5021592"/>
                  </a:lnTo>
                  <a:lnTo>
                    <a:pt x="32219" y="5016627"/>
                  </a:lnTo>
                  <a:lnTo>
                    <a:pt x="274866" y="4942979"/>
                  </a:lnTo>
                  <a:lnTo>
                    <a:pt x="432536" y="4942979"/>
                  </a:lnTo>
                  <a:lnTo>
                    <a:pt x="434162" y="4942294"/>
                  </a:lnTo>
                  <a:lnTo>
                    <a:pt x="438835" y="4937493"/>
                  </a:lnTo>
                  <a:lnTo>
                    <a:pt x="656145" y="4714316"/>
                  </a:lnTo>
                  <a:lnTo>
                    <a:pt x="666686" y="4707318"/>
                  </a:lnTo>
                  <a:lnTo>
                    <a:pt x="678942" y="4704981"/>
                  </a:lnTo>
                  <a:lnTo>
                    <a:pt x="691210" y="4707318"/>
                  </a:lnTo>
                  <a:lnTo>
                    <a:pt x="701738" y="4714316"/>
                  </a:lnTo>
                  <a:lnTo>
                    <a:pt x="708875" y="4725378"/>
                  </a:lnTo>
                  <a:lnTo>
                    <a:pt x="711250" y="4737989"/>
                  </a:lnTo>
                  <a:lnTo>
                    <a:pt x="711250" y="4706099"/>
                  </a:lnTo>
                  <a:lnTo>
                    <a:pt x="710844" y="4705464"/>
                  </a:lnTo>
                  <a:lnTo>
                    <a:pt x="710107" y="4704981"/>
                  </a:lnTo>
                  <a:lnTo>
                    <a:pt x="696112" y="4695672"/>
                  </a:lnTo>
                  <a:lnTo>
                    <a:pt x="678942" y="4692396"/>
                  </a:lnTo>
                  <a:lnTo>
                    <a:pt x="661784" y="4695672"/>
                  </a:lnTo>
                  <a:lnTo>
                    <a:pt x="647039" y="4705464"/>
                  </a:lnTo>
                  <a:lnTo>
                    <a:pt x="428142" y="4930279"/>
                  </a:lnTo>
                  <a:lnTo>
                    <a:pt x="273304" y="4930279"/>
                  </a:lnTo>
                  <a:lnTo>
                    <a:pt x="272694" y="4930381"/>
                  </a:lnTo>
                  <a:lnTo>
                    <a:pt x="249212" y="4937493"/>
                  </a:lnTo>
                  <a:lnTo>
                    <a:pt x="249212" y="4571911"/>
                  </a:lnTo>
                  <a:lnTo>
                    <a:pt x="252831" y="4554194"/>
                  </a:lnTo>
                  <a:lnTo>
                    <a:pt x="262674" y="4539704"/>
                  </a:lnTo>
                  <a:lnTo>
                    <a:pt x="277266" y="4529925"/>
                  </a:lnTo>
                  <a:lnTo>
                    <a:pt x="295109" y="4526331"/>
                  </a:lnTo>
                  <a:lnTo>
                    <a:pt x="399872" y="4526331"/>
                  </a:lnTo>
                  <a:lnTo>
                    <a:pt x="393471" y="4536300"/>
                  </a:lnTo>
                  <a:lnTo>
                    <a:pt x="388658" y="4547057"/>
                  </a:lnTo>
                  <a:lnTo>
                    <a:pt x="385495" y="4558474"/>
                  </a:lnTo>
                  <a:lnTo>
                    <a:pt x="384073" y="4570400"/>
                  </a:lnTo>
                  <a:lnTo>
                    <a:pt x="384937" y="4586071"/>
                  </a:lnTo>
                  <a:lnTo>
                    <a:pt x="405015" y="4627499"/>
                  </a:lnTo>
                  <a:lnTo>
                    <a:pt x="407974" y="4629556"/>
                  </a:lnTo>
                  <a:lnTo>
                    <a:pt x="411213" y="4629556"/>
                  </a:lnTo>
                  <a:lnTo>
                    <a:pt x="523544" y="4527994"/>
                  </a:lnTo>
                  <a:lnTo>
                    <a:pt x="524433" y="4523029"/>
                  </a:lnTo>
                  <a:lnTo>
                    <a:pt x="523836" y="4521378"/>
                  </a:lnTo>
                  <a:lnTo>
                    <a:pt x="522681" y="4520133"/>
                  </a:lnTo>
                  <a:lnTo>
                    <a:pt x="508787" y="4510011"/>
                  </a:lnTo>
                  <a:lnTo>
                    <a:pt x="508787" y="4524260"/>
                  </a:lnTo>
                  <a:lnTo>
                    <a:pt x="410298" y="4614062"/>
                  </a:lnTo>
                  <a:lnTo>
                    <a:pt x="404101" y="4604334"/>
                  </a:lnTo>
                  <a:lnTo>
                    <a:pt x="399732" y="4593768"/>
                  </a:lnTo>
                  <a:lnTo>
                    <a:pt x="397256" y="4582566"/>
                  </a:lnTo>
                  <a:lnTo>
                    <a:pt x="396811" y="4571911"/>
                  </a:lnTo>
                  <a:lnTo>
                    <a:pt x="396836" y="4570400"/>
                  </a:lnTo>
                  <a:lnTo>
                    <a:pt x="398627" y="4557903"/>
                  </a:lnTo>
                  <a:lnTo>
                    <a:pt x="402945" y="4545660"/>
                  </a:lnTo>
                  <a:lnTo>
                    <a:pt x="409600" y="4534497"/>
                  </a:lnTo>
                  <a:lnTo>
                    <a:pt x="416966" y="4526331"/>
                  </a:lnTo>
                  <a:lnTo>
                    <a:pt x="418452" y="4524680"/>
                  </a:lnTo>
                  <a:lnTo>
                    <a:pt x="439851" y="4511522"/>
                  </a:lnTo>
                  <a:lnTo>
                    <a:pt x="463753" y="4507141"/>
                  </a:lnTo>
                  <a:lnTo>
                    <a:pt x="487578" y="4511433"/>
                  </a:lnTo>
                  <a:lnTo>
                    <a:pt x="508787" y="4524260"/>
                  </a:lnTo>
                  <a:lnTo>
                    <a:pt x="508787" y="4510011"/>
                  </a:lnTo>
                  <a:lnTo>
                    <a:pt x="504850" y="4507141"/>
                  </a:lnTo>
                  <a:lnTo>
                    <a:pt x="497649" y="4501896"/>
                  </a:lnTo>
                  <a:lnTo>
                    <a:pt x="468553" y="4494644"/>
                  </a:lnTo>
                  <a:lnTo>
                    <a:pt x="438835" y="4498518"/>
                  </a:lnTo>
                  <a:lnTo>
                    <a:pt x="411911" y="4513631"/>
                  </a:lnTo>
                  <a:lnTo>
                    <a:pt x="295109" y="4513631"/>
                  </a:lnTo>
                  <a:lnTo>
                    <a:pt x="272326" y="4518228"/>
                  </a:lnTo>
                  <a:lnTo>
                    <a:pt x="253695" y="4530725"/>
                  </a:lnTo>
                  <a:lnTo>
                    <a:pt x="241122" y="4549254"/>
                  </a:lnTo>
                  <a:lnTo>
                    <a:pt x="236512" y="4571911"/>
                  </a:lnTo>
                  <a:lnTo>
                    <a:pt x="236512" y="4773206"/>
                  </a:lnTo>
                  <a:lnTo>
                    <a:pt x="19723" y="4773206"/>
                  </a:lnTo>
                  <a:lnTo>
                    <a:pt x="16878" y="4776038"/>
                  </a:lnTo>
                  <a:lnTo>
                    <a:pt x="16878" y="4783061"/>
                  </a:lnTo>
                  <a:lnTo>
                    <a:pt x="19723" y="4785906"/>
                  </a:lnTo>
                  <a:lnTo>
                    <a:pt x="236512" y="4785906"/>
                  </a:lnTo>
                  <a:lnTo>
                    <a:pt x="236512" y="4941354"/>
                  </a:lnTo>
                  <a:lnTo>
                    <a:pt x="28676" y="5004435"/>
                  </a:lnTo>
                  <a:lnTo>
                    <a:pt x="14833" y="5011699"/>
                  </a:lnTo>
                  <a:lnTo>
                    <a:pt x="5092" y="5023421"/>
                  </a:lnTo>
                  <a:lnTo>
                    <a:pt x="330" y="5038026"/>
                  </a:lnTo>
                  <a:lnTo>
                    <a:pt x="1435" y="5053889"/>
                  </a:lnTo>
                  <a:lnTo>
                    <a:pt x="23431" y="5089601"/>
                  </a:lnTo>
                  <a:lnTo>
                    <a:pt x="35839" y="5094643"/>
                  </a:lnTo>
                  <a:lnTo>
                    <a:pt x="45935" y="5094643"/>
                  </a:lnTo>
                  <a:lnTo>
                    <a:pt x="49491" y="5094148"/>
                  </a:lnTo>
                  <a:lnTo>
                    <a:pt x="88988" y="5082845"/>
                  </a:lnTo>
                  <a:lnTo>
                    <a:pt x="238125" y="5040160"/>
                  </a:lnTo>
                  <a:lnTo>
                    <a:pt x="238125" y="5151971"/>
                  </a:lnTo>
                  <a:lnTo>
                    <a:pt x="240969" y="5154815"/>
                  </a:lnTo>
                  <a:lnTo>
                    <a:pt x="451662" y="5154815"/>
                  </a:lnTo>
                  <a:lnTo>
                    <a:pt x="454507" y="5151971"/>
                  </a:lnTo>
                  <a:lnTo>
                    <a:pt x="454507" y="5142115"/>
                  </a:lnTo>
                  <a:lnTo>
                    <a:pt x="454507" y="5029276"/>
                  </a:lnTo>
                  <a:lnTo>
                    <a:pt x="454507" y="5025568"/>
                  </a:lnTo>
                  <a:lnTo>
                    <a:pt x="710768" y="4770564"/>
                  </a:lnTo>
                  <a:lnTo>
                    <a:pt x="720623" y="4755324"/>
                  </a:lnTo>
                  <a:lnTo>
                    <a:pt x="723912" y="4737976"/>
                  </a:lnTo>
                  <a:close/>
                </a:path>
                <a:path w="2799714" h="7040245">
                  <a:moveTo>
                    <a:pt x="723912" y="2278329"/>
                  </a:moveTo>
                  <a:lnTo>
                    <a:pt x="720661" y="2261031"/>
                  </a:lnTo>
                  <a:lnTo>
                    <a:pt x="711250" y="2246452"/>
                  </a:lnTo>
                  <a:lnTo>
                    <a:pt x="711250" y="2278342"/>
                  </a:lnTo>
                  <a:lnTo>
                    <a:pt x="708875" y="2290927"/>
                  </a:lnTo>
                  <a:lnTo>
                    <a:pt x="701738" y="2301976"/>
                  </a:lnTo>
                  <a:lnTo>
                    <a:pt x="445541" y="2556929"/>
                  </a:lnTo>
                  <a:lnTo>
                    <a:pt x="441807" y="2556929"/>
                  </a:lnTo>
                  <a:lnTo>
                    <a:pt x="441807" y="2569629"/>
                  </a:lnTo>
                  <a:lnTo>
                    <a:pt x="441807" y="2682468"/>
                  </a:lnTo>
                  <a:lnTo>
                    <a:pt x="250825" y="2682468"/>
                  </a:lnTo>
                  <a:lnTo>
                    <a:pt x="250825" y="2580513"/>
                  </a:lnTo>
                  <a:lnTo>
                    <a:pt x="250825" y="2576880"/>
                  </a:lnTo>
                  <a:lnTo>
                    <a:pt x="275678" y="2569768"/>
                  </a:lnTo>
                  <a:lnTo>
                    <a:pt x="276098" y="2569629"/>
                  </a:lnTo>
                  <a:lnTo>
                    <a:pt x="441807" y="2569629"/>
                  </a:lnTo>
                  <a:lnTo>
                    <a:pt x="441807" y="2556929"/>
                  </a:lnTo>
                  <a:lnTo>
                    <a:pt x="272554" y="2556929"/>
                  </a:lnTo>
                  <a:lnTo>
                    <a:pt x="271272" y="2557373"/>
                  </a:lnTo>
                  <a:lnTo>
                    <a:pt x="270230" y="2558123"/>
                  </a:lnTo>
                  <a:lnTo>
                    <a:pt x="42837" y="2623197"/>
                  </a:lnTo>
                  <a:lnTo>
                    <a:pt x="13690" y="2590914"/>
                  </a:lnTo>
                  <a:lnTo>
                    <a:pt x="12928" y="2580005"/>
                  </a:lnTo>
                  <a:lnTo>
                    <a:pt x="16154" y="2569984"/>
                  </a:lnTo>
                  <a:lnTo>
                    <a:pt x="22783" y="2561945"/>
                  </a:lnTo>
                  <a:lnTo>
                    <a:pt x="32219" y="2556980"/>
                  </a:lnTo>
                  <a:lnTo>
                    <a:pt x="274866" y="2483332"/>
                  </a:lnTo>
                  <a:lnTo>
                    <a:pt x="432536" y="2483332"/>
                  </a:lnTo>
                  <a:lnTo>
                    <a:pt x="434162" y="2482646"/>
                  </a:lnTo>
                  <a:lnTo>
                    <a:pt x="438835" y="2477846"/>
                  </a:lnTo>
                  <a:lnTo>
                    <a:pt x="656145" y="2254669"/>
                  </a:lnTo>
                  <a:lnTo>
                    <a:pt x="666686" y="2247658"/>
                  </a:lnTo>
                  <a:lnTo>
                    <a:pt x="678942" y="2245334"/>
                  </a:lnTo>
                  <a:lnTo>
                    <a:pt x="691210" y="2247658"/>
                  </a:lnTo>
                  <a:lnTo>
                    <a:pt x="701738" y="2254669"/>
                  </a:lnTo>
                  <a:lnTo>
                    <a:pt x="708875" y="2265730"/>
                  </a:lnTo>
                  <a:lnTo>
                    <a:pt x="711250" y="2278342"/>
                  </a:lnTo>
                  <a:lnTo>
                    <a:pt x="711250" y="2246452"/>
                  </a:lnTo>
                  <a:lnTo>
                    <a:pt x="710844" y="2245817"/>
                  </a:lnTo>
                  <a:lnTo>
                    <a:pt x="710107" y="2245334"/>
                  </a:lnTo>
                  <a:lnTo>
                    <a:pt x="696112" y="2236025"/>
                  </a:lnTo>
                  <a:lnTo>
                    <a:pt x="678942" y="2232749"/>
                  </a:lnTo>
                  <a:lnTo>
                    <a:pt x="661784" y="2236025"/>
                  </a:lnTo>
                  <a:lnTo>
                    <a:pt x="647039" y="2245817"/>
                  </a:lnTo>
                  <a:lnTo>
                    <a:pt x="428142" y="2470632"/>
                  </a:lnTo>
                  <a:lnTo>
                    <a:pt x="273304" y="2470632"/>
                  </a:lnTo>
                  <a:lnTo>
                    <a:pt x="272694" y="2470734"/>
                  </a:lnTo>
                  <a:lnTo>
                    <a:pt x="249212" y="2477846"/>
                  </a:lnTo>
                  <a:lnTo>
                    <a:pt x="249212" y="2112264"/>
                  </a:lnTo>
                  <a:lnTo>
                    <a:pt x="252831" y="2094547"/>
                  </a:lnTo>
                  <a:lnTo>
                    <a:pt x="262674" y="2080056"/>
                  </a:lnTo>
                  <a:lnTo>
                    <a:pt x="277266" y="2070277"/>
                  </a:lnTo>
                  <a:lnTo>
                    <a:pt x="295109" y="2066683"/>
                  </a:lnTo>
                  <a:lnTo>
                    <a:pt x="399872" y="2066683"/>
                  </a:lnTo>
                  <a:lnTo>
                    <a:pt x="393471" y="2076653"/>
                  </a:lnTo>
                  <a:lnTo>
                    <a:pt x="388658" y="2087410"/>
                  </a:lnTo>
                  <a:lnTo>
                    <a:pt x="385495" y="2098827"/>
                  </a:lnTo>
                  <a:lnTo>
                    <a:pt x="384073" y="2110752"/>
                  </a:lnTo>
                  <a:lnTo>
                    <a:pt x="384937" y="2126424"/>
                  </a:lnTo>
                  <a:lnTo>
                    <a:pt x="405015" y="2167852"/>
                  </a:lnTo>
                  <a:lnTo>
                    <a:pt x="407974" y="2169909"/>
                  </a:lnTo>
                  <a:lnTo>
                    <a:pt x="411213" y="2169909"/>
                  </a:lnTo>
                  <a:lnTo>
                    <a:pt x="523544" y="2068347"/>
                  </a:lnTo>
                  <a:lnTo>
                    <a:pt x="524433" y="2063381"/>
                  </a:lnTo>
                  <a:lnTo>
                    <a:pt x="523836" y="2061730"/>
                  </a:lnTo>
                  <a:lnTo>
                    <a:pt x="522681" y="2060486"/>
                  </a:lnTo>
                  <a:lnTo>
                    <a:pt x="508787" y="2050364"/>
                  </a:lnTo>
                  <a:lnTo>
                    <a:pt x="508787" y="2064613"/>
                  </a:lnTo>
                  <a:lnTo>
                    <a:pt x="410298" y="2154415"/>
                  </a:lnTo>
                  <a:lnTo>
                    <a:pt x="404101" y="2144674"/>
                  </a:lnTo>
                  <a:lnTo>
                    <a:pt x="399732" y="2134108"/>
                  </a:lnTo>
                  <a:lnTo>
                    <a:pt x="397256" y="2122919"/>
                  </a:lnTo>
                  <a:lnTo>
                    <a:pt x="396811" y="2112264"/>
                  </a:lnTo>
                  <a:lnTo>
                    <a:pt x="396836" y="2110752"/>
                  </a:lnTo>
                  <a:lnTo>
                    <a:pt x="398627" y="2098255"/>
                  </a:lnTo>
                  <a:lnTo>
                    <a:pt x="402945" y="2086013"/>
                  </a:lnTo>
                  <a:lnTo>
                    <a:pt x="409600" y="2074837"/>
                  </a:lnTo>
                  <a:lnTo>
                    <a:pt x="416966" y="2066683"/>
                  </a:lnTo>
                  <a:lnTo>
                    <a:pt x="418452" y="2065032"/>
                  </a:lnTo>
                  <a:lnTo>
                    <a:pt x="439851" y="2051875"/>
                  </a:lnTo>
                  <a:lnTo>
                    <a:pt x="463753" y="2047494"/>
                  </a:lnTo>
                  <a:lnTo>
                    <a:pt x="487578" y="2051773"/>
                  </a:lnTo>
                  <a:lnTo>
                    <a:pt x="508787" y="2064613"/>
                  </a:lnTo>
                  <a:lnTo>
                    <a:pt x="508787" y="2050364"/>
                  </a:lnTo>
                  <a:lnTo>
                    <a:pt x="504850" y="2047494"/>
                  </a:lnTo>
                  <a:lnTo>
                    <a:pt x="497649" y="2042248"/>
                  </a:lnTo>
                  <a:lnTo>
                    <a:pt x="468553" y="2034997"/>
                  </a:lnTo>
                  <a:lnTo>
                    <a:pt x="438835" y="2038858"/>
                  </a:lnTo>
                  <a:lnTo>
                    <a:pt x="411911" y="2053983"/>
                  </a:lnTo>
                  <a:lnTo>
                    <a:pt x="295109" y="2053983"/>
                  </a:lnTo>
                  <a:lnTo>
                    <a:pt x="272326" y="2058581"/>
                  </a:lnTo>
                  <a:lnTo>
                    <a:pt x="253695" y="2071077"/>
                  </a:lnTo>
                  <a:lnTo>
                    <a:pt x="241122" y="2089607"/>
                  </a:lnTo>
                  <a:lnTo>
                    <a:pt x="236512" y="2112264"/>
                  </a:lnTo>
                  <a:lnTo>
                    <a:pt x="236512" y="2313559"/>
                  </a:lnTo>
                  <a:lnTo>
                    <a:pt x="19723" y="2313559"/>
                  </a:lnTo>
                  <a:lnTo>
                    <a:pt x="16878" y="2316391"/>
                  </a:lnTo>
                  <a:lnTo>
                    <a:pt x="16878" y="2323414"/>
                  </a:lnTo>
                  <a:lnTo>
                    <a:pt x="19723" y="2326259"/>
                  </a:lnTo>
                  <a:lnTo>
                    <a:pt x="236512" y="2326259"/>
                  </a:lnTo>
                  <a:lnTo>
                    <a:pt x="236512" y="2481707"/>
                  </a:lnTo>
                  <a:lnTo>
                    <a:pt x="28676" y="2544788"/>
                  </a:lnTo>
                  <a:lnTo>
                    <a:pt x="14833" y="2552052"/>
                  </a:lnTo>
                  <a:lnTo>
                    <a:pt x="5092" y="2563774"/>
                  </a:lnTo>
                  <a:lnTo>
                    <a:pt x="330" y="2578379"/>
                  </a:lnTo>
                  <a:lnTo>
                    <a:pt x="1435" y="2594241"/>
                  </a:lnTo>
                  <a:lnTo>
                    <a:pt x="23431" y="2629954"/>
                  </a:lnTo>
                  <a:lnTo>
                    <a:pt x="35839" y="2634996"/>
                  </a:lnTo>
                  <a:lnTo>
                    <a:pt x="45935" y="2634996"/>
                  </a:lnTo>
                  <a:lnTo>
                    <a:pt x="49491" y="2634500"/>
                  </a:lnTo>
                  <a:lnTo>
                    <a:pt x="88988" y="2623197"/>
                  </a:lnTo>
                  <a:lnTo>
                    <a:pt x="238125" y="2580513"/>
                  </a:lnTo>
                  <a:lnTo>
                    <a:pt x="238125" y="2692323"/>
                  </a:lnTo>
                  <a:lnTo>
                    <a:pt x="240969" y="2695168"/>
                  </a:lnTo>
                  <a:lnTo>
                    <a:pt x="451662" y="2695168"/>
                  </a:lnTo>
                  <a:lnTo>
                    <a:pt x="454507" y="2692323"/>
                  </a:lnTo>
                  <a:lnTo>
                    <a:pt x="454507" y="2682468"/>
                  </a:lnTo>
                  <a:lnTo>
                    <a:pt x="454507" y="2569629"/>
                  </a:lnTo>
                  <a:lnTo>
                    <a:pt x="454507" y="2565920"/>
                  </a:lnTo>
                  <a:lnTo>
                    <a:pt x="710768" y="2310917"/>
                  </a:lnTo>
                  <a:lnTo>
                    <a:pt x="720623" y="2295677"/>
                  </a:lnTo>
                  <a:lnTo>
                    <a:pt x="723912" y="2278329"/>
                  </a:lnTo>
                  <a:close/>
                </a:path>
                <a:path w="2799714" h="7040245">
                  <a:moveTo>
                    <a:pt x="1575447" y="6883451"/>
                  </a:moveTo>
                  <a:lnTo>
                    <a:pt x="1572133" y="6865836"/>
                  </a:lnTo>
                  <a:lnTo>
                    <a:pt x="1562836" y="6851358"/>
                  </a:lnTo>
                  <a:lnTo>
                    <a:pt x="1562836" y="6883501"/>
                  </a:lnTo>
                  <a:lnTo>
                    <a:pt x="1560360" y="6896379"/>
                  </a:lnTo>
                  <a:lnTo>
                    <a:pt x="1553057" y="6907708"/>
                  </a:lnTo>
                  <a:lnTo>
                    <a:pt x="1542313" y="6914896"/>
                  </a:lnTo>
                  <a:lnTo>
                    <a:pt x="1529816" y="6917283"/>
                  </a:lnTo>
                  <a:lnTo>
                    <a:pt x="1517332" y="6914883"/>
                  </a:lnTo>
                  <a:lnTo>
                    <a:pt x="1506613" y="6907708"/>
                  </a:lnTo>
                  <a:lnTo>
                    <a:pt x="1254379" y="6605549"/>
                  </a:lnTo>
                  <a:lnTo>
                    <a:pt x="1553514" y="6859600"/>
                  </a:lnTo>
                  <a:lnTo>
                    <a:pt x="1560537" y="6870713"/>
                  </a:lnTo>
                  <a:lnTo>
                    <a:pt x="1562836" y="6883501"/>
                  </a:lnTo>
                  <a:lnTo>
                    <a:pt x="1562836" y="6851358"/>
                  </a:lnTo>
                  <a:lnTo>
                    <a:pt x="1562188" y="6850342"/>
                  </a:lnTo>
                  <a:lnTo>
                    <a:pt x="1273975" y="6605549"/>
                  </a:lnTo>
                  <a:lnTo>
                    <a:pt x="1206055" y="6547853"/>
                  </a:lnTo>
                  <a:lnTo>
                    <a:pt x="1205915" y="6547828"/>
                  </a:lnTo>
                  <a:lnTo>
                    <a:pt x="1205509" y="6547523"/>
                  </a:lnTo>
                  <a:lnTo>
                    <a:pt x="1204023" y="6546812"/>
                  </a:lnTo>
                  <a:lnTo>
                    <a:pt x="1203439" y="6546659"/>
                  </a:lnTo>
                  <a:lnTo>
                    <a:pt x="1203312" y="6546558"/>
                  </a:lnTo>
                  <a:lnTo>
                    <a:pt x="1075944" y="6524130"/>
                  </a:lnTo>
                  <a:lnTo>
                    <a:pt x="1079309" y="6382588"/>
                  </a:lnTo>
                  <a:lnTo>
                    <a:pt x="1076528" y="6379680"/>
                  </a:lnTo>
                  <a:lnTo>
                    <a:pt x="1073023" y="6379591"/>
                  </a:lnTo>
                  <a:lnTo>
                    <a:pt x="1068997" y="6379578"/>
                  </a:lnTo>
                  <a:lnTo>
                    <a:pt x="1066609" y="6382296"/>
                  </a:lnTo>
                  <a:lnTo>
                    <a:pt x="1063231" y="6524130"/>
                  </a:lnTo>
                  <a:lnTo>
                    <a:pt x="1063231" y="6529819"/>
                  </a:lnTo>
                  <a:lnTo>
                    <a:pt x="1067892" y="6535483"/>
                  </a:lnTo>
                  <a:lnTo>
                    <a:pt x="1068095" y="6535636"/>
                  </a:lnTo>
                  <a:lnTo>
                    <a:pt x="1198664" y="6558635"/>
                  </a:lnTo>
                  <a:lnTo>
                    <a:pt x="1497164" y="6916191"/>
                  </a:lnTo>
                  <a:lnTo>
                    <a:pt x="1504302" y="6922287"/>
                  </a:lnTo>
                  <a:lnTo>
                    <a:pt x="1512239" y="6926707"/>
                  </a:lnTo>
                  <a:lnTo>
                    <a:pt x="1520863" y="6929399"/>
                  </a:lnTo>
                  <a:lnTo>
                    <a:pt x="1529842" y="6930301"/>
                  </a:lnTo>
                  <a:lnTo>
                    <a:pt x="1538871" y="6929399"/>
                  </a:lnTo>
                  <a:lnTo>
                    <a:pt x="1572133" y="6901078"/>
                  </a:lnTo>
                  <a:lnTo>
                    <a:pt x="1575447" y="6883451"/>
                  </a:lnTo>
                  <a:close/>
                </a:path>
                <a:path w="2799714" h="7040245">
                  <a:moveTo>
                    <a:pt x="1575447" y="4365714"/>
                  </a:moveTo>
                  <a:lnTo>
                    <a:pt x="1572133" y="4348086"/>
                  </a:lnTo>
                  <a:lnTo>
                    <a:pt x="1562836" y="4333621"/>
                  </a:lnTo>
                  <a:lnTo>
                    <a:pt x="1562836" y="4365764"/>
                  </a:lnTo>
                  <a:lnTo>
                    <a:pt x="1560360" y="4378642"/>
                  </a:lnTo>
                  <a:lnTo>
                    <a:pt x="1553057" y="4389971"/>
                  </a:lnTo>
                  <a:lnTo>
                    <a:pt x="1542313" y="4397159"/>
                  </a:lnTo>
                  <a:lnTo>
                    <a:pt x="1529816" y="4399546"/>
                  </a:lnTo>
                  <a:lnTo>
                    <a:pt x="1517332" y="4397146"/>
                  </a:lnTo>
                  <a:lnTo>
                    <a:pt x="1506613" y="4389971"/>
                  </a:lnTo>
                  <a:lnTo>
                    <a:pt x="1254379" y="4087812"/>
                  </a:lnTo>
                  <a:lnTo>
                    <a:pt x="1553514" y="4341863"/>
                  </a:lnTo>
                  <a:lnTo>
                    <a:pt x="1560537" y="4352976"/>
                  </a:lnTo>
                  <a:lnTo>
                    <a:pt x="1562836" y="4365764"/>
                  </a:lnTo>
                  <a:lnTo>
                    <a:pt x="1562836" y="4333621"/>
                  </a:lnTo>
                  <a:lnTo>
                    <a:pt x="1562188" y="4332605"/>
                  </a:lnTo>
                  <a:lnTo>
                    <a:pt x="1273975" y="4087812"/>
                  </a:lnTo>
                  <a:lnTo>
                    <a:pt x="1206055" y="4030116"/>
                  </a:lnTo>
                  <a:lnTo>
                    <a:pt x="1205915" y="4030091"/>
                  </a:lnTo>
                  <a:lnTo>
                    <a:pt x="1205509" y="4029786"/>
                  </a:lnTo>
                  <a:lnTo>
                    <a:pt x="1204023" y="4029075"/>
                  </a:lnTo>
                  <a:lnTo>
                    <a:pt x="1203439" y="4028922"/>
                  </a:lnTo>
                  <a:lnTo>
                    <a:pt x="1203312" y="4028821"/>
                  </a:lnTo>
                  <a:lnTo>
                    <a:pt x="1075944" y="4006392"/>
                  </a:lnTo>
                  <a:lnTo>
                    <a:pt x="1079309" y="3864851"/>
                  </a:lnTo>
                  <a:lnTo>
                    <a:pt x="1076528" y="3861943"/>
                  </a:lnTo>
                  <a:lnTo>
                    <a:pt x="1073023" y="3861854"/>
                  </a:lnTo>
                  <a:lnTo>
                    <a:pt x="1068997" y="3861841"/>
                  </a:lnTo>
                  <a:lnTo>
                    <a:pt x="1066609" y="3864559"/>
                  </a:lnTo>
                  <a:lnTo>
                    <a:pt x="1063231" y="4006392"/>
                  </a:lnTo>
                  <a:lnTo>
                    <a:pt x="1063231" y="4012082"/>
                  </a:lnTo>
                  <a:lnTo>
                    <a:pt x="1067892" y="4017746"/>
                  </a:lnTo>
                  <a:lnTo>
                    <a:pt x="1068095" y="4017899"/>
                  </a:lnTo>
                  <a:lnTo>
                    <a:pt x="1198664" y="4040898"/>
                  </a:lnTo>
                  <a:lnTo>
                    <a:pt x="1497164" y="4398454"/>
                  </a:lnTo>
                  <a:lnTo>
                    <a:pt x="1504302" y="4404550"/>
                  </a:lnTo>
                  <a:lnTo>
                    <a:pt x="1512239" y="4408970"/>
                  </a:lnTo>
                  <a:lnTo>
                    <a:pt x="1520863" y="4411662"/>
                  </a:lnTo>
                  <a:lnTo>
                    <a:pt x="1529842" y="4412564"/>
                  </a:lnTo>
                  <a:lnTo>
                    <a:pt x="1538871" y="4411662"/>
                  </a:lnTo>
                  <a:lnTo>
                    <a:pt x="1572133" y="4383329"/>
                  </a:lnTo>
                  <a:lnTo>
                    <a:pt x="1575447" y="4365714"/>
                  </a:lnTo>
                  <a:close/>
                </a:path>
                <a:path w="2799714" h="7040245">
                  <a:moveTo>
                    <a:pt x="1575447" y="1847977"/>
                  </a:moveTo>
                  <a:lnTo>
                    <a:pt x="1572133" y="1830349"/>
                  </a:lnTo>
                  <a:lnTo>
                    <a:pt x="1562836" y="1815884"/>
                  </a:lnTo>
                  <a:lnTo>
                    <a:pt x="1562836" y="1848027"/>
                  </a:lnTo>
                  <a:lnTo>
                    <a:pt x="1560360" y="1860905"/>
                  </a:lnTo>
                  <a:lnTo>
                    <a:pt x="1553057" y="1872234"/>
                  </a:lnTo>
                  <a:lnTo>
                    <a:pt x="1542313" y="1879422"/>
                  </a:lnTo>
                  <a:lnTo>
                    <a:pt x="1529816" y="1881809"/>
                  </a:lnTo>
                  <a:lnTo>
                    <a:pt x="1517332" y="1879409"/>
                  </a:lnTo>
                  <a:lnTo>
                    <a:pt x="1506613" y="1872234"/>
                  </a:lnTo>
                  <a:lnTo>
                    <a:pt x="1254379" y="1570075"/>
                  </a:lnTo>
                  <a:lnTo>
                    <a:pt x="1553514" y="1824126"/>
                  </a:lnTo>
                  <a:lnTo>
                    <a:pt x="1560537" y="1835238"/>
                  </a:lnTo>
                  <a:lnTo>
                    <a:pt x="1562836" y="1848027"/>
                  </a:lnTo>
                  <a:lnTo>
                    <a:pt x="1562836" y="1815884"/>
                  </a:lnTo>
                  <a:lnTo>
                    <a:pt x="1562188" y="1814868"/>
                  </a:lnTo>
                  <a:lnTo>
                    <a:pt x="1273975" y="1570075"/>
                  </a:lnTo>
                  <a:lnTo>
                    <a:pt x="1206055" y="1512379"/>
                  </a:lnTo>
                  <a:lnTo>
                    <a:pt x="1205915" y="1512354"/>
                  </a:lnTo>
                  <a:lnTo>
                    <a:pt x="1205509" y="1512049"/>
                  </a:lnTo>
                  <a:lnTo>
                    <a:pt x="1204023" y="1511338"/>
                  </a:lnTo>
                  <a:lnTo>
                    <a:pt x="1203439" y="1511185"/>
                  </a:lnTo>
                  <a:lnTo>
                    <a:pt x="1203312" y="1511084"/>
                  </a:lnTo>
                  <a:lnTo>
                    <a:pt x="1075944" y="1488655"/>
                  </a:lnTo>
                  <a:lnTo>
                    <a:pt x="1079309" y="1347114"/>
                  </a:lnTo>
                  <a:lnTo>
                    <a:pt x="1076528" y="1344206"/>
                  </a:lnTo>
                  <a:lnTo>
                    <a:pt x="1073023" y="1344117"/>
                  </a:lnTo>
                  <a:lnTo>
                    <a:pt x="1068997" y="1344104"/>
                  </a:lnTo>
                  <a:lnTo>
                    <a:pt x="1066609" y="1346822"/>
                  </a:lnTo>
                  <a:lnTo>
                    <a:pt x="1063231" y="1488655"/>
                  </a:lnTo>
                  <a:lnTo>
                    <a:pt x="1063231" y="1494345"/>
                  </a:lnTo>
                  <a:lnTo>
                    <a:pt x="1067892" y="1500009"/>
                  </a:lnTo>
                  <a:lnTo>
                    <a:pt x="1068095" y="1500162"/>
                  </a:lnTo>
                  <a:lnTo>
                    <a:pt x="1198664" y="1523161"/>
                  </a:lnTo>
                  <a:lnTo>
                    <a:pt x="1497164" y="1880717"/>
                  </a:lnTo>
                  <a:lnTo>
                    <a:pt x="1504302" y="1886813"/>
                  </a:lnTo>
                  <a:lnTo>
                    <a:pt x="1512239" y="1891233"/>
                  </a:lnTo>
                  <a:lnTo>
                    <a:pt x="1520863" y="1893925"/>
                  </a:lnTo>
                  <a:lnTo>
                    <a:pt x="1529842" y="1894827"/>
                  </a:lnTo>
                  <a:lnTo>
                    <a:pt x="1538871" y="1893925"/>
                  </a:lnTo>
                  <a:lnTo>
                    <a:pt x="1572133" y="1865591"/>
                  </a:lnTo>
                  <a:lnTo>
                    <a:pt x="1575447" y="1847977"/>
                  </a:lnTo>
                  <a:close/>
                </a:path>
                <a:path w="2799714" h="7040245">
                  <a:moveTo>
                    <a:pt x="1624368" y="5065204"/>
                  </a:moveTo>
                  <a:lnTo>
                    <a:pt x="1615376" y="5019446"/>
                  </a:lnTo>
                  <a:lnTo>
                    <a:pt x="1611668" y="5013795"/>
                  </a:lnTo>
                  <a:lnTo>
                    <a:pt x="1611668" y="5065204"/>
                  </a:lnTo>
                  <a:lnTo>
                    <a:pt x="1603679" y="5106035"/>
                  </a:lnTo>
                  <a:lnTo>
                    <a:pt x="1581899" y="5139398"/>
                  </a:lnTo>
                  <a:lnTo>
                    <a:pt x="1549615" y="5161915"/>
                  </a:lnTo>
                  <a:lnTo>
                    <a:pt x="1510144" y="5170170"/>
                  </a:lnTo>
                  <a:lnTo>
                    <a:pt x="1470660" y="5161915"/>
                  </a:lnTo>
                  <a:lnTo>
                    <a:pt x="1461579" y="5155577"/>
                  </a:lnTo>
                  <a:lnTo>
                    <a:pt x="1438389" y="5139398"/>
                  </a:lnTo>
                  <a:lnTo>
                    <a:pt x="1416608" y="5106035"/>
                  </a:lnTo>
                  <a:lnTo>
                    <a:pt x="1408620" y="5065204"/>
                  </a:lnTo>
                  <a:lnTo>
                    <a:pt x="1416608" y="5024386"/>
                  </a:lnTo>
                  <a:lnTo>
                    <a:pt x="1438389" y="4991024"/>
                  </a:lnTo>
                  <a:lnTo>
                    <a:pt x="1470660" y="4968506"/>
                  </a:lnTo>
                  <a:lnTo>
                    <a:pt x="1510144" y="4960239"/>
                  </a:lnTo>
                  <a:lnTo>
                    <a:pt x="1549615" y="4968506"/>
                  </a:lnTo>
                  <a:lnTo>
                    <a:pt x="1581899" y="4991024"/>
                  </a:lnTo>
                  <a:lnTo>
                    <a:pt x="1603679" y="5024386"/>
                  </a:lnTo>
                  <a:lnTo>
                    <a:pt x="1611668" y="5065204"/>
                  </a:lnTo>
                  <a:lnTo>
                    <a:pt x="1611668" y="5013795"/>
                  </a:lnTo>
                  <a:lnTo>
                    <a:pt x="1590865" y="4982045"/>
                  </a:lnTo>
                  <a:lnTo>
                    <a:pt x="1559509" y="4960239"/>
                  </a:lnTo>
                  <a:lnTo>
                    <a:pt x="1554556" y="4956810"/>
                  </a:lnTo>
                  <a:lnTo>
                    <a:pt x="1510144" y="4947539"/>
                  </a:lnTo>
                  <a:lnTo>
                    <a:pt x="1465719" y="4956810"/>
                  </a:lnTo>
                  <a:lnTo>
                    <a:pt x="1429410" y="4982045"/>
                  </a:lnTo>
                  <a:lnTo>
                    <a:pt x="1404912" y="5019446"/>
                  </a:lnTo>
                  <a:lnTo>
                    <a:pt x="1395920" y="5065204"/>
                  </a:lnTo>
                  <a:lnTo>
                    <a:pt x="1398092" y="5088039"/>
                  </a:lnTo>
                  <a:lnTo>
                    <a:pt x="1404327" y="5109388"/>
                  </a:lnTo>
                  <a:lnTo>
                    <a:pt x="1414195" y="5128831"/>
                  </a:lnTo>
                  <a:lnTo>
                    <a:pt x="1427276" y="5145938"/>
                  </a:lnTo>
                  <a:lnTo>
                    <a:pt x="1384185" y="5182552"/>
                  </a:lnTo>
                  <a:lnTo>
                    <a:pt x="1384185" y="5199202"/>
                  </a:lnTo>
                  <a:lnTo>
                    <a:pt x="1131951" y="5501360"/>
                  </a:lnTo>
                  <a:lnTo>
                    <a:pt x="1121206" y="5508549"/>
                  </a:lnTo>
                  <a:lnTo>
                    <a:pt x="1108722" y="5510936"/>
                  </a:lnTo>
                  <a:lnTo>
                    <a:pt x="1096238" y="5508536"/>
                  </a:lnTo>
                  <a:lnTo>
                    <a:pt x="1085494" y="5501360"/>
                  </a:lnTo>
                  <a:lnTo>
                    <a:pt x="1078191" y="5490032"/>
                  </a:lnTo>
                  <a:lnTo>
                    <a:pt x="1075715" y="5477154"/>
                  </a:lnTo>
                  <a:lnTo>
                    <a:pt x="1078001" y="5464365"/>
                  </a:lnTo>
                  <a:lnTo>
                    <a:pt x="1085037" y="5453265"/>
                  </a:lnTo>
                  <a:lnTo>
                    <a:pt x="1384185" y="5199202"/>
                  </a:lnTo>
                  <a:lnTo>
                    <a:pt x="1384185" y="5182552"/>
                  </a:lnTo>
                  <a:lnTo>
                    <a:pt x="1076363" y="5444007"/>
                  </a:lnTo>
                  <a:lnTo>
                    <a:pt x="1066419" y="5459488"/>
                  </a:lnTo>
                  <a:lnTo>
                    <a:pt x="1063117" y="5477103"/>
                  </a:lnTo>
                  <a:lnTo>
                    <a:pt x="1066419" y="5494731"/>
                  </a:lnTo>
                  <a:lnTo>
                    <a:pt x="1099693" y="5523052"/>
                  </a:lnTo>
                  <a:lnTo>
                    <a:pt x="1108722" y="5523954"/>
                  </a:lnTo>
                  <a:lnTo>
                    <a:pt x="1117739" y="5523052"/>
                  </a:lnTo>
                  <a:lnTo>
                    <a:pt x="1400695" y="5199202"/>
                  </a:lnTo>
                  <a:lnTo>
                    <a:pt x="1437119" y="5155577"/>
                  </a:lnTo>
                  <a:lnTo>
                    <a:pt x="1452994" y="5167033"/>
                  </a:lnTo>
                  <a:lnTo>
                    <a:pt x="1470660" y="5175605"/>
                  </a:lnTo>
                  <a:lnTo>
                    <a:pt x="1489811" y="5181003"/>
                  </a:lnTo>
                  <a:lnTo>
                    <a:pt x="1510144" y="5182870"/>
                  </a:lnTo>
                  <a:lnTo>
                    <a:pt x="1554556" y="5173611"/>
                  </a:lnTo>
                  <a:lnTo>
                    <a:pt x="1559509" y="5170170"/>
                  </a:lnTo>
                  <a:lnTo>
                    <a:pt x="1590865" y="5148377"/>
                  </a:lnTo>
                  <a:lnTo>
                    <a:pt x="1615376" y="5110975"/>
                  </a:lnTo>
                  <a:lnTo>
                    <a:pt x="1624368" y="5065204"/>
                  </a:lnTo>
                  <a:close/>
                </a:path>
                <a:path w="2799714" h="7040245">
                  <a:moveTo>
                    <a:pt x="1624368" y="2547467"/>
                  </a:moveTo>
                  <a:lnTo>
                    <a:pt x="1615376" y="2501709"/>
                  </a:lnTo>
                  <a:lnTo>
                    <a:pt x="1611668" y="2496058"/>
                  </a:lnTo>
                  <a:lnTo>
                    <a:pt x="1611668" y="2547467"/>
                  </a:lnTo>
                  <a:lnTo>
                    <a:pt x="1603679" y="2588298"/>
                  </a:lnTo>
                  <a:lnTo>
                    <a:pt x="1581899" y="2621661"/>
                  </a:lnTo>
                  <a:lnTo>
                    <a:pt x="1549615" y="2644178"/>
                  </a:lnTo>
                  <a:lnTo>
                    <a:pt x="1510144" y="2652433"/>
                  </a:lnTo>
                  <a:lnTo>
                    <a:pt x="1470660" y="2644178"/>
                  </a:lnTo>
                  <a:lnTo>
                    <a:pt x="1461579" y="2637840"/>
                  </a:lnTo>
                  <a:lnTo>
                    <a:pt x="1438389" y="2621661"/>
                  </a:lnTo>
                  <a:lnTo>
                    <a:pt x="1416608" y="2588298"/>
                  </a:lnTo>
                  <a:lnTo>
                    <a:pt x="1408620" y="2547467"/>
                  </a:lnTo>
                  <a:lnTo>
                    <a:pt x="1416608" y="2506649"/>
                  </a:lnTo>
                  <a:lnTo>
                    <a:pt x="1438389" y="2473287"/>
                  </a:lnTo>
                  <a:lnTo>
                    <a:pt x="1470660" y="2450769"/>
                  </a:lnTo>
                  <a:lnTo>
                    <a:pt x="1510144" y="2442502"/>
                  </a:lnTo>
                  <a:lnTo>
                    <a:pt x="1549615" y="2450769"/>
                  </a:lnTo>
                  <a:lnTo>
                    <a:pt x="1581899" y="2473287"/>
                  </a:lnTo>
                  <a:lnTo>
                    <a:pt x="1603679" y="2506649"/>
                  </a:lnTo>
                  <a:lnTo>
                    <a:pt x="1611668" y="2547467"/>
                  </a:lnTo>
                  <a:lnTo>
                    <a:pt x="1611668" y="2496058"/>
                  </a:lnTo>
                  <a:lnTo>
                    <a:pt x="1590865" y="2464308"/>
                  </a:lnTo>
                  <a:lnTo>
                    <a:pt x="1559509" y="2442502"/>
                  </a:lnTo>
                  <a:lnTo>
                    <a:pt x="1554556" y="2439073"/>
                  </a:lnTo>
                  <a:lnTo>
                    <a:pt x="1510144" y="2429802"/>
                  </a:lnTo>
                  <a:lnTo>
                    <a:pt x="1465719" y="2439073"/>
                  </a:lnTo>
                  <a:lnTo>
                    <a:pt x="1429410" y="2464308"/>
                  </a:lnTo>
                  <a:lnTo>
                    <a:pt x="1404912" y="2501709"/>
                  </a:lnTo>
                  <a:lnTo>
                    <a:pt x="1395920" y="2547467"/>
                  </a:lnTo>
                  <a:lnTo>
                    <a:pt x="1398092" y="2570302"/>
                  </a:lnTo>
                  <a:lnTo>
                    <a:pt x="1404327" y="2591651"/>
                  </a:lnTo>
                  <a:lnTo>
                    <a:pt x="1414195" y="2611082"/>
                  </a:lnTo>
                  <a:lnTo>
                    <a:pt x="1427276" y="2628201"/>
                  </a:lnTo>
                  <a:lnTo>
                    <a:pt x="1384185" y="2664815"/>
                  </a:lnTo>
                  <a:lnTo>
                    <a:pt x="1384185" y="2681465"/>
                  </a:lnTo>
                  <a:lnTo>
                    <a:pt x="1131951" y="2983623"/>
                  </a:lnTo>
                  <a:lnTo>
                    <a:pt x="1121206" y="2990812"/>
                  </a:lnTo>
                  <a:lnTo>
                    <a:pt x="1108722" y="2993199"/>
                  </a:lnTo>
                  <a:lnTo>
                    <a:pt x="1096238" y="2990799"/>
                  </a:lnTo>
                  <a:lnTo>
                    <a:pt x="1085494" y="2983623"/>
                  </a:lnTo>
                  <a:lnTo>
                    <a:pt x="1078191" y="2972282"/>
                  </a:lnTo>
                  <a:lnTo>
                    <a:pt x="1075715" y="2959417"/>
                  </a:lnTo>
                  <a:lnTo>
                    <a:pt x="1078001" y="2946628"/>
                  </a:lnTo>
                  <a:lnTo>
                    <a:pt x="1085037" y="2935528"/>
                  </a:lnTo>
                  <a:lnTo>
                    <a:pt x="1384185" y="2681465"/>
                  </a:lnTo>
                  <a:lnTo>
                    <a:pt x="1384185" y="2664815"/>
                  </a:lnTo>
                  <a:lnTo>
                    <a:pt x="1076363" y="2926270"/>
                  </a:lnTo>
                  <a:lnTo>
                    <a:pt x="1066419" y="2941751"/>
                  </a:lnTo>
                  <a:lnTo>
                    <a:pt x="1063117" y="2959366"/>
                  </a:lnTo>
                  <a:lnTo>
                    <a:pt x="1066419" y="2976981"/>
                  </a:lnTo>
                  <a:lnTo>
                    <a:pt x="1099693" y="3005315"/>
                  </a:lnTo>
                  <a:lnTo>
                    <a:pt x="1108722" y="3006217"/>
                  </a:lnTo>
                  <a:lnTo>
                    <a:pt x="1117739" y="3005315"/>
                  </a:lnTo>
                  <a:lnTo>
                    <a:pt x="1400695" y="2681465"/>
                  </a:lnTo>
                  <a:lnTo>
                    <a:pt x="1437119" y="2637840"/>
                  </a:lnTo>
                  <a:lnTo>
                    <a:pt x="1452994" y="2649283"/>
                  </a:lnTo>
                  <a:lnTo>
                    <a:pt x="1470660" y="2657868"/>
                  </a:lnTo>
                  <a:lnTo>
                    <a:pt x="1489811" y="2663266"/>
                  </a:lnTo>
                  <a:lnTo>
                    <a:pt x="1510144" y="2665133"/>
                  </a:lnTo>
                  <a:lnTo>
                    <a:pt x="1554556" y="2655874"/>
                  </a:lnTo>
                  <a:lnTo>
                    <a:pt x="1559509" y="2652433"/>
                  </a:lnTo>
                  <a:lnTo>
                    <a:pt x="1590865" y="2630640"/>
                  </a:lnTo>
                  <a:lnTo>
                    <a:pt x="1615376" y="2593225"/>
                  </a:lnTo>
                  <a:lnTo>
                    <a:pt x="1624368" y="2547467"/>
                  </a:lnTo>
                  <a:close/>
                </a:path>
                <a:path w="2799714" h="7040245">
                  <a:moveTo>
                    <a:pt x="1624368" y="29730"/>
                  </a:moveTo>
                  <a:lnTo>
                    <a:pt x="1618526" y="0"/>
                  </a:lnTo>
                  <a:lnTo>
                    <a:pt x="1605851" y="0"/>
                  </a:lnTo>
                  <a:lnTo>
                    <a:pt x="1611668" y="29730"/>
                  </a:lnTo>
                  <a:lnTo>
                    <a:pt x="1603679" y="70561"/>
                  </a:lnTo>
                  <a:lnTo>
                    <a:pt x="1581899" y="103924"/>
                  </a:lnTo>
                  <a:lnTo>
                    <a:pt x="1549615" y="126441"/>
                  </a:lnTo>
                  <a:lnTo>
                    <a:pt x="1510144" y="134696"/>
                  </a:lnTo>
                  <a:lnTo>
                    <a:pt x="1470660" y="126441"/>
                  </a:lnTo>
                  <a:lnTo>
                    <a:pt x="1461579" y="120103"/>
                  </a:lnTo>
                  <a:lnTo>
                    <a:pt x="1438389" y="103924"/>
                  </a:lnTo>
                  <a:lnTo>
                    <a:pt x="1416608" y="70561"/>
                  </a:lnTo>
                  <a:lnTo>
                    <a:pt x="1408620" y="29730"/>
                  </a:lnTo>
                  <a:lnTo>
                    <a:pt x="1414437" y="0"/>
                  </a:lnTo>
                  <a:lnTo>
                    <a:pt x="1401762" y="0"/>
                  </a:lnTo>
                  <a:lnTo>
                    <a:pt x="1395920" y="29730"/>
                  </a:lnTo>
                  <a:lnTo>
                    <a:pt x="1398092" y="52565"/>
                  </a:lnTo>
                  <a:lnTo>
                    <a:pt x="1404327" y="73914"/>
                  </a:lnTo>
                  <a:lnTo>
                    <a:pt x="1414195" y="93345"/>
                  </a:lnTo>
                  <a:lnTo>
                    <a:pt x="1427276" y="110464"/>
                  </a:lnTo>
                  <a:lnTo>
                    <a:pt x="1384185" y="147078"/>
                  </a:lnTo>
                  <a:lnTo>
                    <a:pt x="1384185" y="163728"/>
                  </a:lnTo>
                  <a:lnTo>
                    <a:pt x="1131951" y="465886"/>
                  </a:lnTo>
                  <a:lnTo>
                    <a:pt x="1121206" y="473062"/>
                  </a:lnTo>
                  <a:lnTo>
                    <a:pt x="1108722" y="475462"/>
                  </a:lnTo>
                  <a:lnTo>
                    <a:pt x="1096238" y="473062"/>
                  </a:lnTo>
                  <a:lnTo>
                    <a:pt x="1085494" y="465886"/>
                  </a:lnTo>
                  <a:lnTo>
                    <a:pt x="1078191" y="454545"/>
                  </a:lnTo>
                  <a:lnTo>
                    <a:pt x="1075715" y="441680"/>
                  </a:lnTo>
                  <a:lnTo>
                    <a:pt x="1078001" y="428891"/>
                  </a:lnTo>
                  <a:lnTo>
                    <a:pt x="1085037" y="417791"/>
                  </a:lnTo>
                  <a:lnTo>
                    <a:pt x="1384185" y="163728"/>
                  </a:lnTo>
                  <a:lnTo>
                    <a:pt x="1384185" y="147078"/>
                  </a:lnTo>
                  <a:lnTo>
                    <a:pt x="1076363" y="408533"/>
                  </a:lnTo>
                  <a:lnTo>
                    <a:pt x="1066419" y="424014"/>
                  </a:lnTo>
                  <a:lnTo>
                    <a:pt x="1063117" y="441629"/>
                  </a:lnTo>
                  <a:lnTo>
                    <a:pt x="1066419" y="459244"/>
                  </a:lnTo>
                  <a:lnTo>
                    <a:pt x="1099693" y="487578"/>
                  </a:lnTo>
                  <a:lnTo>
                    <a:pt x="1108722" y="488480"/>
                  </a:lnTo>
                  <a:lnTo>
                    <a:pt x="1117739" y="487578"/>
                  </a:lnTo>
                  <a:lnTo>
                    <a:pt x="1400695" y="163728"/>
                  </a:lnTo>
                  <a:lnTo>
                    <a:pt x="1437119" y="120103"/>
                  </a:lnTo>
                  <a:lnTo>
                    <a:pt x="1452994" y="131546"/>
                  </a:lnTo>
                  <a:lnTo>
                    <a:pt x="1470660" y="140131"/>
                  </a:lnTo>
                  <a:lnTo>
                    <a:pt x="1489811" y="145529"/>
                  </a:lnTo>
                  <a:lnTo>
                    <a:pt x="1510144" y="147396"/>
                  </a:lnTo>
                  <a:lnTo>
                    <a:pt x="1554556" y="138137"/>
                  </a:lnTo>
                  <a:lnTo>
                    <a:pt x="1559509" y="134696"/>
                  </a:lnTo>
                  <a:lnTo>
                    <a:pt x="1590865" y="112903"/>
                  </a:lnTo>
                  <a:lnTo>
                    <a:pt x="1615376" y="75488"/>
                  </a:lnTo>
                  <a:lnTo>
                    <a:pt x="1624368" y="29730"/>
                  </a:lnTo>
                  <a:close/>
                </a:path>
                <a:path w="2799714" h="7040245">
                  <a:moveTo>
                    <a:pt x="1736217" y="6735978"/>
                  </a:moveTo>
                  <a:lnTo>
                    <a:pt x="1732902" y="6718351"/>
                  </a:lnTo>
                  <a:lnTo>
                    <a:pt x="1723618" y="6703898"/>
                  </a:lnTo>
                  <a:lnTo>
                    <a:pt x="1723618" y="6736029"/>
                  </a:lnTo>
                  <a:lnTo>
                    <a:pt x="1721129" y="6748894"/>
                  </a:lnTo>
                  <a:lnTo>
                    <a:pt x="1713839" y="6760235"/>
                  </a:lnTo>
                  <a:lnTo>
                    <a:pt x="1703070" y="6767411"/>
                  </a:lnTo>
                  <a:lnTo>
                    <a:pt x="1690611" y="6769798"/>
                  </a:lnTo>
                  <a:lnTo>
                    <a:pt x="1678114" y="6767411"/>
                  </a:lnTo>
                  <a:lnTo>
                    <a:pt x="1667383" y="6760235"/>
                  </a:lnTo>
                  <a:lnTo>
                    <a:pt x="1415148" y="6458077"/>
                  </a:lnTo>
                  <a:lnTo>
                    <a:pt x="1714296" y="6712140"/>
                  </a:lnTo>
                  <a:lnTo>
                    <a:pt x="1721319" y="6723240"/>
                  </a:lnTo>
                  <a:lnTo>
                    <a:pt x="1723618" y="6736029"/>
                  </a:lnTo>
                  <a:lnTo>
                    <a:pt x="1723618" y="6703898"/>
                  </a:lnTo>
                  <a:lnTo>
                    <a:pt x="1722970" y="6702882"/>
                  </a:lnTo>
                  <a:lnTo>
                    <a:pt x="1434757" y="6458077"/>
                  </a:lnTo>
                  <a:lnTo>
                    <a:pt x="1383398" y="6414452"/>
                  </a:lnTo>
                  <a:lnTo>
                    <a:pt x="1372057" y="6404813"/>
                  </a:lnTo>
                  <a:lnTo>
                    <a:pt x="1385125" y="6387693"/>
                  </a:lnTo>
                  <a:lnTo>
                    <a:pt x="1394993" y="6368250"/>
                  </a:lnTo>
                  <a:lnTo>
                    <a:pt x="1401229" y="6346914"/>
                  </a:lnTo>
                  <a:lnTo>
                    <a:pt x="1403413" y="6324079"/>
                  </a:lnTo>
                  <a:lnTo>
                    <a:pt x="1394421" y="6278321"/>
                  </a:lnTo>
                  <a:lnTo>
                    <a:pt x="1390713" y="6272669"/>
                  </a:lnTo>
                  <a:lnTo>
                    <a:pt x="1390713" y="6324079"/>
                  </a:lnTo>
                  <a:lnTo>
                    <a:pt x="1382712" y="6364897"/>
                  </a:lnTo>
                  <a:lnTo>
                    <a:pt x="1360944" y="6398273"/>
                  </a:lnTo>
                  <a:lnTo>
                    <a:pt x="1328661" y="6420790"/>
                  </a:lnTo>
                  <a:lnTo>
                    <a:pt x="1289189" y="6429045"/>
                  </a:lnTo>
                  <a:lnTo>
                    <a:pt x="1249705" y="6420790"/>
                  </a:lnTo>
                  <a:lnTo>
                    <a:pt x="1217434" y="6398273"/>
                  </a:lnTo>
                  <a:lnTo>
                    <a:pt x="1195654" y="6364897"/>
                  </a:lnTo>
                  <a:lnTo>
                    <a:pt x="1187665" y="6324079"/>
                  </a:lnTo>
                  <a:lnTo>
                    <a:pt x="1195654" y="6283261"/>
                  </a:lnTo>
                  <a:lnTo>
                    <a:pt x="1217434" y="6249886"/>
                  </a:lnTo>
                  <a:lnTo>
                    <a:pt x="1249705" y="6227369"/>
                  </a:lnTo>
                  <a:lnTo>
                    <a:pt x="1289189" y="6219114"/>
                  </a:lnTo>
                  <a:lnTo>
                    <a:pt x="1328661" y="6227369"/>
                  </a:lnTo>
                  <a:lnTo>
                    <a:pt x="1360944" y="6249886"/>
                  </a:lnTo>
                  <a:lnTo>
                    <a:pt x="1382712" y="6283261"/>
                  </a:lnTo>
                  <a:lnTo>
                    <a:pt x="1390713" y="6324079"/>
                  </a:lnTo>
                  <a:lnTo>
                    <a:pt x="1390713" y="6272669"/>
                  </a:lnTo>
                  <a:lnTo>
                    <a:pt x="1369910" y="6240919"/>
                  </a:lnTo>
                  <a:lnTo>
                    <a:pt x="1338554" y="6219114"/>
                  </a:lnTo>
                  <a:lnTo>
                    <a:pt x="1333601" y="6215672"/>
                  </a:lnTo>
                  <a:lnTo>
                    <a:pt x="1289189" y="6206414"/>
                  </a:lnTo>
                  <a:lnTo>
                    <a:pt x="1244765" y="6215672"/>
                  </a:lnTo>
                  <a:lnTo>
                    <a:pt x="1208455" y="6240919"/>
                  </a:lnTo>
                  <a:lnTo>
                    <a:pt x="1183957" y="6278321"/>
                  </a:lnTo>
                  <a:lnTo>
                    <a:pt x="1174965" y="6324079"/>
                  </a:lnTo>
                  <a:lnTo>
                    <a:pt x="1183957" y="6369837"/>
                  </a:lnTo>
                  <a:lnTo>
                    <a:pt x="1208455" y="6407239"/>
                  </a:lnTo>
                  <a:lnTo>
                    <a:pt x="1244765" y="6432486"/>
                  </a:lnTo>
                  <a:lnTo>
                    <a:pt x="1289189" y="6441745"/>
                  </a:lnTo>
                  <a:lnTo>
                    <a:pt x="1309509" y="6439878"/>
                  </a:lnTo>
                  <a:lnTo>
                    <a:pt x="1328674" y="6434480"/>
                  </a:lnTo>
                  <a:lnTo>
                    <a:pt x="1339862" y="6429045"/>
                  </a:lnTo>
                  <a:lnTo>
                    <a:pt x="1346339" y="6425895"/>
                  </a:lnTo>
                  <a:lnTo>
                    <a:pt x="1362214" y="6414452"/>
                  </a:lnTo>
                  <a:lnTo>
                    <a:pt x="1657946" y="6768719"/>
                  </a:lnTo>
                  <a:lnTo>
                    <a:pt x="1665084" y="6774815"/>
                  </a:lnTo>
                  <a:lnTo>
                    <a:pt x="1673021" y="6779234"/>
                  </a:lnTo>
                  <a:lnTo>
                    <a:pt x="1681632" y="6781927"/>
                  </a:lnTo>
                  <a:lnTo>
                    <a:pt x="1690611" y="6782829"/>
                  </a:lnTo>
                  <a:lnTo>
                    <a:pt x="1699641" y="6781914"/>
                  </a:lnTo>
                  <a:lnTo>
                    <a:pt x="1708162" y="6779273"/>
                  </a:lnTo>
                  <a:lnTo>
                    <a:pt x="1715998" y="6774967"/>
                  </a:lnTo>
                  <a:lnTo>
                    <a:pt x="1722107" y="6769798"/>
                  </a:lnTo>
                  <a:lnTo>
                    <a:pt x="1722970" y="6769074"/>
                  </a:lnTo>
                  <a:lnTo>
                    <a:pt x="1732902" y="6753593"/>
                  </a:lnTo>
                  <a:lnTo>
                    <a:pt x="1736217" y="6735978"/>
                  </a:lnTo>
                  <a:close/>
                </a:path>
                <a:path w="2799714" h="7040245">
                  <a:moveTo>
                    <a:pt x="1736217" y="4218241"/>
                  </a:moveTo>
                  <a:lnTo>
                    <a:pt x="1732902" y="4200614"/>
                  </a:lnTo>
                  <a:lnTo>
                    <a:pt x="1723618" y="4186161"/>
                  </a:lnTo>
                  <a:lnTo>
                    <a:pt x="1723618" y="4218292"/>
                  </a:lnTo>
                  <a:lnTo>
                    <a:pt x="1721129" y="4231157"/>
                  </a:lnTo>
                  <a:lnTo>
                    <a:pt x="1713839" y="4242498"/>
                  </a:lnTo>
                  <a:lnTo>
                    <a:pt x="1703070" y="4249674"/>
                  </a:lnTo>
                  <a:lnTo>
                    <a:pt x="1690611" y="4252061"/>
                  </a:lnTo>
                  <a:lnTo>
                    <a:pt x="1678114" y="4249674"/>
                  </a:lnTo>
                  <a:lnTo>
                    <a:pt x="1667383" y="4242498"/>
                  </a:lnTo>
                  <a:lnTo>
                    <a:pt x="1415148" y="3940340"/>
                  </a:lnTo>
                  <a:lnTo>
                    <a:pt x="1714296" y="4194403"/>
                  </a:lnTo>
                  <a:lnTo>
                    <a:pt x="1721319" y="4205503"/>
                  </a:lnTo>
                  <a:lnTo>
                    <a:pt x="1723618" y="4218292"/>
                  </a:lnTo>
                  <a:lnTo>
                    <a:pt x="1723618" y="4186161"/>
                  </a:lnTo>
                  <a:lnTo>
                    <a:pt x="1722970" y="4185145"/>
                  </a:lnTo>
                  <a:lnTo>
                    <a:pt x="1434757" y="3940340"/>
                  </a:lnTo>
                  <a:lnTo>
                    <a:pt x="1383398" y="3896715"/>
                  </a:lnTo>
                  <a:lnTo>
                    <a:pt x="1372057" y="3887076"/>
                  </a:lnTo>
                  <a:lnTo>
                    <a:pt x="1385125" y="3869956"/>
                  </a:lnTo>
                  <a:lnTo>
                    <a:pt x="1394993" y="3850513"/>
                  </a:lnTo>
                  <a:lnTo>
                    <a:pt x="1401229" y="3829177"/>
                  </a:lnTo>
                  <a:lnTo>
                    <a:pt x="1403413" y="3806342"/>
                  </a:lnTo>
                  <a:lnTo>
                    <a:pt x="1394421" y="3760584"/>
                  </a:lnTo>
                  <a:lnTo>
                    <a:pt x="1390713" y="3754932"/>
                  </a:lnTo>
                  <a:lnTo>
                    <a:pt x="1390713" y="3806342"/>
                  </a:lnTo>
                  <a:lnTo>
                    <a:pt x="1382712" y="3847160"/>
                  </a:lnTo>
                  <a:lnTo>
                    <a:pt x="1360944" y="3880535"/>
                  </a:lnTo>
                  <a:lnTo>
                    <a:pt x="1328661" y="3903040"/>
                  </a:lnTo>
                  <a:lnTo>
                    <a:pt x="1289189" y="3911308"/>
                  </a:lnTo>
                  <a:lnTo>
                    <a:pt x="1249705" y="3903040"/>
                  </a:lnTo>
                  <a:lnTo>
                    <a:pt x="1217434" y="3880535"/>
                  </a:lnTo>
                  <a:lnTo>
                    <a:pt x="1195654" y="3847160"/>
                  </a:lnTo>
                  <a:lnTo>
                    <a:pt x="1187665" y="3806342"/>
                  </a:lnTo>
                  <a:lnTo>
                    <a:pt x="1195654" y="3765524"/>
                  </a:lnTo>
                  <a:lnTo>
                    <a:pt x="1217434" y="3732149"/>
                  </a:lnTo>
                  <a:lnTo>
                    <a:pt x="1249705" y="3709632"/>
                  </a:lnTo>
                  <a:lnTo>
                    <a:pt x="1289189" y="3701377"/>
                  </a:lnTo>
                  <a:lnTo>
                    <a:pt x="1328661" y="3709632"/>
                  </a:lnTo>
                  <a:lnTo>
                    <a:pt x="1360944" y="3732149"/>
                  </a:lnTo>
                  <a:lnTo>
                    <a:pt x="1382712" y="3765524"/>
                  </a:lnTo>
                  <a:lnTo>
                    <a:pt x="1390713" y="3806342"/>
                  </a:lnTo>
                  <a:lnTo>
                    <a:pt x="1390713" y="3754932"/>
                  </a:lnTo>
                  <a:lnTo>
                    <a:pt x="1369910" y="3723182"/>
                  </a:lnTo>
                  <a:lnTo>
                    <a:pt x="1338554" y="3701377"/>
                  </a:lnTo>
                  <a:lnTo>
                    <a:pt x="1333601" y="3697935"/>
                  </a:lnTo>
                  <a:lnTo>
                    <a:pt x="1289189" y="3688677"/>
                  </a:lnTo>
                  <a:lnTo>
                    <a:pt x="1244765" y="3697935"/>
                  </a:lnTo>
                  <a:lnTo>
                    <a:pt x="1208455" y="3723182"/>
                  </a:lnTo>
                  <a:lnTo>
                    <a:pt x="1183957" y="3760584"/>
                  </a:lnTo>
                  <a:lnTo>
                    <a:pt x="1174965" y="3806342"/>
                  </a:lnTo>
                  <a:lnTo>
                    <a:pt x="1183957" y="3852100"/>
                  </a:lnTo>
                  <a:lnTo>
                    <a:pt x="1208455" y="3889502"/>
                  </a:lnTo>
                  <a:lnTo>
                    <a:pt x="1244765" y="3914749"/>
                  </a:lnTo>
                  <a:lnTo>
                    <a:pt x="1289189" y="3924008"/>
                  </a:lnTo>
                  <a:lnTo>
                    <a:pt x="1309509" y="3922141"/>
                  </a:lnTo>
                  <a:lnTo>
                    <a:pt x="1328674" y="3916743"/>
                  </a:lnTo>
                  <a:lnTo>
                    <a:pt x="1339862" y="3911308"/>
                  </a:lnTo>
                  <a:lnTo>
                    <a:pt x="1346339" y="3908158"/>
                  </a:lnTo>
                  <a:lnTo>
                    <a:pt x="1362214" y="3896715"/>
                  </a:lnTo>
                  <a:lnTo>
                    <a:pt x="1657946" y="4250982"/>
                  </a:lnTo>
                  <a:lnTo>
                    <a:pt x="1665084" y="4257078"/>
                  </a:lnTo>
                  <a:lnTo>
                    <a:pt x="1673021" y="4261497"/>
                  </a:lnTo>
                  <a:lnTo>
                    <a:pt x="1681632" y="4264190"/>
                  </a:lnTo>
                  <a:lnTo>
                    <a:pt x="1690611" y="4265092"/>
                  </a:lnTo>
                  <a:lnTo>
                    <a:pt x="1699641" y="4264177"/>
                  </a:lnTo>
                  <a:lnTo>
                    <a:pt x="1708162" y="4261536"/>
                  </a:lnTo>
                  <a:lnTo>
                    <a:pt x="1715998" y="4257230"/>
                  </a:lnTo>
                  <a:lnTo>
                    <a:pt x="1722107" y="4252061"/>
                  </a:lnTo>
                  <a:lnTo>
                    <a:pt x="1722970" y="4251337"/>
                  </a:lnTo>
                  <a:lnTo>
                    <a:pt x="1732902" y="4235856"/>
                  </a:lnTo>
                  <a:lnTo>
                    <a:pt x="1736217" y="4218241"/>
                  </a:lnTo>
                  <a:close/>
                </a:path>
                <a:path w="2799714" h="7040245">
                  <a:moveTo>
                    <a:pt x="1736217" y="1700504"/>
                  </a:moveTo>
                  <a:lnTo>
                    <a:pt x="1732902" y="1682877"/>
                  </a:lnTo>
                  <a:lnTo>
                    <a:pt x="1723618" y="1668424"/>
                  </a:lnTo>
                  <a:lnTo>
                    <a:pt x="1723618" y="1700555"/>
                  </a:lnTo>
                  <a:lnTo>
                    <a:pt x="1721129" y="1713420"/>
                  </a:lnTo>
                  <a:lnTo>
                    <a:pt x="1713839" y="1724761"/>
                  </a:lnTo>
                  <a:lnTo>
                    <a:pt x="1703070" y="1731937"/>
                  </a:lnTo>
                  <a:lnTo>
                    <a:pt x="1690611" y="1734324"/>
                  </a:lnTo>
                  <a:lnTo>
                    <a:pt x="1678114" y="1731937"/>
                  </a:lnTo>
                  <a:lnTo>
                    <a:pt x="1667383" y="1724761"/>
                  </a:lnTo>
                  <a:lnTo>
                    <a:pt x="1415148" y="1422603"/>
                  </a:lnTo>
                  <a:lnTo>
                    <a:pt x="1714296" y="1676666"/>
                  </a:lnTo>
                  <a:lnTo>
                    <a:pt x="1721319" y="1687766"/>
                  </a:lnTo>
                  <a:lnTo>
                    <a:pt x="1723618" y="1700555"/>
                  </a:lnTo>
                  <a:lnTo>
                    <a:pt x="1723618" y="1668424"/>
                  </a:lnTo>
                  <a:lnTo>
                    <a:pt x="1722970" y="1667408"/>
                  </a:lnTo>
                  <a:lnTo>
                    <a:pt x="1434757" y="1422603"/>
                  </a:lnTo>
                  <a:lnTo>
                    <a:pt x="1383398" y="1378978"/>
                  </a:lnTo>
                  <a:lnTo>
                    <a:pt x="1372057" y="1369339"/>
                  </a:lnTo>
                  <a:lnTo>
                    <a:pt x="1385125" y="1352219"/>
                  </a:lnTo>
                  <a:lnTo>
                    <a:pt x="1394993" y="1332776"/>
                  </a:lnTo>
                  <a:lnTo>
                    <a:pt x="1401229" y="1311440"/>
                  </a:lnTo>
                  <a:lnTo>
                    <a:pt x="1403413" y="1288605"/>
                  </a:lnTo>
                  <a:lnTo>
                    <a:pt x="1394421" y="1242847"/>
                  </a:lnTo>
                  <a:lnTo>
                    <a:pt x="1390713" y="1237195"/>
                  </a:lnTo>
                  <a:lnTo>
                    <a:pt x="1390713" y="1288605"/>
                  </a:lnTo>
                  <a:lnTo>
                    <a:pt x="1382712" y="1329423"/>
                  </a:lnTo>
                  <a:lnTo>
                    <a:pt x="1360944" y="1362798"/>
                  </a:lnTo>
                  <a:lnTo>
                    <a:pt x="1328661" y="1385303"/>
                  </a:lnTo>
                  <a:lnTo>
                    <a:pt x="1289189" y="1393571"/>
                  </a:lnTo>
                  <a:lnTo>
                    <a:pt x="1249705" y="1385303"/>
                  </a:lnTo>
                  <a:lnTo>
                    <a:pt x="1217434" y="1362798"/>
                  </a:lnTo>
                  <a:lnTo>
                    <a:pt x="1195654" y="1329423"/>
                  </a:lnTo>
                  <a:lnTo>
                    <a:pt x="1187665" y="1288605"/>
                  </a:lnTo>
                  <a:lnTo>
                    <a:pt x="1195654" y="1247787"/>
                  </a:lnTo>
                  <a:lnTo>
                    <a:pt x="1217434" y="1214412"/>
                  </a:lnTo>
                  <a:lnTo>
                    <a:pt x="1249705" y="1191895"/>
                  </a:lnTo>
                  <a:lnTo>
                    <a:pt x="1289189" y="1183640"/>
                  </a:lnTo>
                  <a:lnTo>
                    <a:pt x="1328661" y="1191895"/>
                  </a:lnTo>
                  <a:lnTo>
                    <a:pt x="1360944" y="1214412"/>
                  </a:lnTo>
                  <a:lnTo>
                    <a:pt x="1382712" y="1247787"/>
                  </a:lnTo>
                  <a:lnTo>
                    <a:pt x="1390713" y="1288605"/>
                  </a:lnTo>
                  <a:lnTo>
                    <a:pt x="1390713" y="1237195"/>
                  </a:lnTo>
                  <a:lnTo>
                    <a:pt x="1369910" y="1205445"/>
                  </a:lnTo>
                  <a:lnTo>
                    <a:pt x="1338554" y="1183640"/>
                  </a:lnTo>
                  <a:lnTo>
                    <a:pt x="1333601" y="1180198"/>
                  </a:lnTo>
                  <a:lnTo>
                    <a:pt x="1289189" y="1170940"/>
                  </a:lnTo>
                  <a:lnTo>
                    <a:pt x="1244765" y="1180198"/>
                  </a:lnTo>
                  <a:lnTo>
                    <a:pt x="1208455" y="1205445"/>
                  </a:lnTo>
                  <a:lnTo>
                    <a:pt x="1183957" y="1242847"/>
                  </a:lnTo>
                  <a:lnTo>
                    <a:pt x="1174965" y="1288605"/>
                  </a:lnTo>
                  <a:lnTo>
                    <a:pt x="1183957" y="1334363"/>
                  </a:lnTo>
                  <a:lnTo>
                    <a:pt x="1208455" y="1371765"/>
                  </a:lnTo>
                  <a:lnTo>
                    <a:pt x="1244765" y="1397012"/>
                  </a:lnTo>
                  <a:lnTo>
                    <a:pt x="1289189" y="1406271"/>
                  </a:lnTo>
                  <a:lnTo>
                    <a:pt x="1309509" y="1404404"/>
                  </a:lnTo>
                  <a:lnTo>
                    <a:pt x="1328674" y="1399006"/>
                  </a:lnTo>
                  <a:lnTo>
                    <a:pt x="1339862" y="1393571"/>
                  </a:lnTo>
                  <a:lnTo>
                    <a:pt x="1346339" y="1390421"/>
                  </a:lnTo>
                  <a:lnTo>
                    <a:pt x="1362214" y="1378978"/>
                  </a:lnTo>
                  <a:lnTo>
                    <a:pt x="1657946" y="1733245"/>
                  </a:lnTo>
                  <a:lnTo>
                    <a:pt x="1665084" y="1739341"/>
                  </a:lnTo>
                  <a:lnTo>
                    <a:pt x="1673021" y="1743760"/>
                  </a:lnTo>
                  <a:lnTo>
                    <a:pt x="1681632" y="1746453"/>
                  </a:lnTo>
                  <a:lnTo>
                    <a:pt x="1690611" y="1747354"/>
                  </a:lnTo>
                  <a:lnTo>
                    <a:pt x="1699641" y="1746440"/>
                  </a:lnTo>
                  <a:lnTo>
                    <a:pt x="1708162" y="1743798"/>
                  </a:lnTo>
                  <a:lnTo>
                    <a:pt x="1715998" y="1739493"/>
                  </a:lnTo>
                  <a:lnTo>
                    <a:pt x="1722107" y="1734324"/>
                  </a:lnTo>
                  <a:lnTo>
                    <a:pt x="1722970" y="1733600"/>
                  </a:lnTo>
                  <a:lnTo>
                    <a:pt x="1732902" y="1718119"/>
                  </a:lnTo>
                  <a:lnTo>
                    <a:pt x="1736217" y="1700504"/>
                  </a:lnTo>
                  <a:close/>
                </a:path>
                <a:path w="2799714" h="7040245">
                  <a:moveTo>
                    <a:pt x="1736229" y="5270716"/>
                  </a:moveTo>
                  <a:lnTo>
                    <a:pt x="1732724" y="5123434"/>
                  </a:lnTo>
                  <a:lnTo>
                    <a:pt x="1730336" y="5120716"/>
                  </a:lnTo>
                  <a:lnTo>
                    <a:pt x="1726311" y="5120729"/>
                  </a:lnTo>
                  <a:lnTo>
                    <a:pt x="1722805" y="5120818"/>
                  </a:lnTo>
                  <a:lnTo>
                    <a:pt x="1720024" y="5123726"/>
                  </a:lnTo>
                  <a:lnTo>
                    <a:pt x="1723390" y="5265267"/>
                  </a:lnTo>
                  <a:lnTo>
                    <a:pt x="1596021" y="5287696"/>
                  </a:lnTo>
                  <a:lnTo>
                    <a:pt x="1595894" y="5287797"/>
                  </a:lnTo>
                  <a:lnTo>
                    <a:pt x="1595310" y="5287950"/>
                  </a:lnTo>
                  <a:lnTo>
                    <a:pt x="1593824" y="5288661"/>
                  </a:lnTo>
                  <a:lnTo>
                    <a:pt x="1593418" y="5288966"/>
                  </a:lnTo>
                  <a:lnTo>
                    <a:pt x="1593278" y="5288991"/>
                  </a:lnTo>
                  <a:lnTo>
                    <a:pt x="1544955" y="5330037"/>
                  </a:lnTo>
                  <a:lnTo>
                    <a:pt x="1544955" y="5346687"/>
                  </a:lnTo>
                  <a:lnTo>
                    <a:pt x="1292720" y="5648845"/>
                  </a:lnTo>
                  <a:lnTo>
                    <a:pt x="1281988" y="5656021"/>
                  </a:lnTo>
                  <a:lnTo>
                    <a:pt x="1269504" y="5658409"/>
                  </a:lnTo>
                  <a:lnTo>
                    <a:pt x="1256995" y="5656021"/>
                  </a:lnTo>
                  <a:lnTo>
                    <a:pt x="1246276" y="5648845"/>
                  </a:lnTo>
                  <a:lnTo>
                    <a:pt x="1238973" y="5637504"/>
                  </a:lnTo>
                  <a:lnTo>
                    <a:pt x="1236484" y="5624639"/>
                  </a:lnTo>
                  <a:lnTo>
                    <a:pt x="1238783" y="5611850"/>
                  </a:lnTo>
                  <a:lnTo>
                    <a:pt x="1245819" y="5600738"/>
                  </a:lnTo>
                  <a:lnTo>
                    <a:pt x="1544955" y="5346687"/>
                  </a:lnTo>
                  <a:lnTo>
                    <a:pt x="1544955" y="5330037"/>
                  </a:lnTo>
                  <a:lnTo>
                    <a:pt x="1237145" y="5591480"/>
                  </a:lnTo>
                  <a:lnTo>
                    <a:pt x="1227201" y="5606961"/>
                  </a:lnTo>
                  <a:lnTo>
                    <a:pt x="1223886" y="5624588"/>
                  </a:lnTo>
                  <a:lnTo>
                    <a:pt x="1227201" y="5642203"/>
                  </a:lnTo>
                  <a:lnTo>
                    <a:pt x="1260475" y="5670537"/>
                  </a:lnTo>
                  <a:lnTo>
                    <a:pt x="1269492" y="5671439"/>
                  </a:lnTo>
                  <a:lnTo>
                    <a:pt x="1278521" y="5670524"/>
                  </a:lnTo>
                  <a:lnTo>
                    <a:pt x="1287081" y="5667845"/>
                  </a:lnTo>
                  <a:lnTo>
                    <a:pt x="1295019" y="5663425"/>
                  </a:lnTo>
                  <a:lnTo>
                    <a:pt x="1300899" y="5658409"/>
                  </a:lnTo>
                  <a:lnTo>
                    <a:pt x="1302169" y="5657329"/>
                  </a:lnTo>
                  <a:lnTo>
                    <a:pt x="1561503" y="5346687"/>
                  </a:lnTo>
                  <a:lnTo>
                    <a:pt x="1600669" y="5299773"/>
                  </a:lnTo>
                  <a:lnTo>
                    <a:pt x="1731238" y="5276774"/>
                  </a:lnTo>
                  <a:lnTo>
                    <a:pt x="1731441" y="5276621"/>
                  </a:lnTo>
                  <a:lnTo>
                    <a:pt x="1736102" y="5270957"/>
                  </a:lnTo>
                  <a:lnTo>
                    <a:pt x="1736229" y="5270716"/>
                  </a:lnTo>
                  <a:close/>
                </a:path>
                <a:path w="2799714" h="7040245">
                  <a:moveTo>
                    <a:pt x="1736229" y="2752979"/>
                  </a:moveTo>
                  <a:lnTo>
                    <a:pt x="1732724" y="2605697"/>
                  </a:lnTo>
                  <a:lnTo>
                    <a:pt x="1730336" y="2602979"/>
                  </a:lnTo>
                  <a:lnTo>
                    <a:pt x="1726311" y="2602992"/>
                  </a:lnTo>
                  <a:lnTo>
                    <a:pt x="1722805" y="2603081"/>
                  </a:lnTo>
                  <a:lnTo>
                    <a:pt x="1720024" y="2605989"/>
                  </a:lnTo>
                  <a:lnTo>
                    <a:pt x="1723390" y="2747530"/>
                  </a:lnTo>
                  <a:lnTo>
                    <a:pt x="1596021" y="2769959"/>
                  </a:lnTo>
                  <a:lnTo>
                    <a:pt x="1595894" y="2770060"/>
                  </a:lnTo>
                  <a:lnTo>
                    <a:pt x="1595310" y="2770213"/>
                  </a:lnTo>
                  <a:lnTo>
                    <a:pt x="1593824" y="2770924"/>
                  </a:lnTo>
                  <a:lnTo>
                    <a:pt x="1593418" y="2771229"/>
                  </a:lnTo>
                  <a:lnTo>
                    <a:pt x="1593278" y="2771254"/>
                  </a:lnTo>
                  <a:lnTo>
                    <a:pt x="1544955" y="2812300"/>
                  </a:lnTo>
                  <a:lnTo>
                    <a:pt x="1544955" y="2828950"/>
                  </a:lnTo>
                  <a:lnTo>
                    <a:pt x="1292720" y="3131108"/>
                  </a:lnTo>
                  <a:lnTo>
                    <a:pt x="1281988" y="3138284"/>
                  </a:lnTo>
                  <a:lnTo>
                    <a:pt x="1269504" y="3140672"/>
                  </a:lnTo>
                  <a:lnTo>
                    <a:pt x="1256995" y="3138284"/>
                  </a:lnTo>
                  <a:lnTo>
                    <a:pt x="1246276" y="3131108"/>
                  </a:lnTo>
                  <a:lnTo>
                    <a:pt x="1238973" y="3119767"/>
                  </a:lnTo>
                  <a:lnTo>
                    <a:pt x="1236484" y="3106902"/>
                  </a:lnTo>
                  <a:lnTo>
                    <a:pt x="1238783" y="3094101"/>
                  </a:lnTo>
                  <a:lnTo>
                    <a:pt x="1245819" y="3083001"/>
                  </a:lnTo>
                  <a:lnTo>
                    <a:pt x="1544955" y="2828950"/>
                  </a:lnTo>
                  <a:lnTo>
                    <a:pt x="1544955" y="2812300"/>
                  </a:lnTo>
                  <a:lnTo>
                    <a:pt x="1237145" y="3073743"/>
                  </a:lnTo>
                  <a:lnTo>
                    <a:pt x="1227201" y="3089224"/>
                  </a:lnTo>
                  <a:lnTo>
                    <a:pt x="1223886" y="3106851"/>
                  </a:lnTo>
                  <a:lnTo>
                    <a:pt x="1227201" y="3124466"/>
                  </a:lnTo>
                  <a:lnTo>
                    <a:pt x="1260475" y="3152800"/>
                  </a:lnTo>
                  <a:lnTo>
                    <a:pt x="1269492" y="3153702"/>
                  </a:lnTo>
                  <a:lnTo>
                    <a:pt x="1278521" y="3152787"/>
                  </a:lnTo>
                  <a:lnTo>
                    <a:pt x="1287081" y="3150108"/>
                  </a:lnTo>
                  <a:lnTo>
                    <a:pt x="1295019" y="3145688"/>
                  </a:lnTo>
                  <a:lnTo>
                    <a:pt x="1300899" y="3140672"/>
                  </a:lnTo>
                  <a:lnTo>
                    <a:pt x="1302169" y="3139592"/>
                  </a:lnTo>
                  <a:lnTo>
                    <a:pt x="1561503" y="2828950"/>
                  </a:lnTo>
                  <a:lnTo>
                    <a:pt x="1600669" y="2782036"/>
                  </a:lnTo>
                  <a:lnTo>
                    <a:pt x="1731238" y="2759037"/>
                  </a:lnTo>
                  <a:lnTo>
                    <a:pt x="1731441" y="2758884"/>
                  </a:lnTo>
                  <a:lnTo>
                    <a:pt x="1736102" y="2753220"/>
                  </a:lnTo>
                  <a:lnTo>
                    <a:pt x="1736229" y="2752979"/>
                  </a:lnTo>
                  <a:close/>
                </a:path>
                <a:path w="2799714" h="7040245">
                  <a:moveTo>
                    <a:pt x="1736229" y="235242"/>
                  </a:moveTo>
                  <a:lnTo>
                    <a:pt x="1732724" y="87960"/>
                  </a:lnTo>
                  <a:lnTo>
                    <a:pt x="1730336" y="85242"/>
                  </a:lnTo>
                  <a:lnTo>
                    <a:pt x="1726311" y="85255"/>
                  </a:lnTo>
                  <a:lnTo>
                    <a:pt x="1722805" y="85344"/>
                  </a:lnTo>
                  <a:lnTo>
                    <a:pt x="1720024" y="88252"/>
                  </a:lnTo>
                  <a:lnTo>
                    <a:pt x="1723390" y="229793"/>
                  </a:lnTo>
                  <a:lnTo>
                    <a:pt x="1596021" y="252222"/>
                  </a:lnTo>
                  <a:lnTo>
                    <a:pt x="1595894" y="252323"/>
                  </a:lnTo>
                  <a:lnTo>
                    <a:pt x="1595310" y="252476"/>
                  </a:lnTo>
                  <a:lnTo>
                    <a:pt x="1593824" y="253187"/>
                  </a:lnTo>
                  <a:lnTo>
                    <a:pt x="1593418" y="253492"/>
                  </a:lnTo>
                  <a:lnTo>
                    <a:pt x="1593278" y="253517"/>
                  </a:lnTo>
                  <a:lnTo>
                    <a:pt x="1544955" y="294563"/>
                  </a:lnTo>
                  <a:lnTo>
                    <a:pt x="1544955" y="311213"/>
                  </a:lnTo>
                  <a:lnTo>
                    <a:pt x="1292720" y="613371"/>
                  </a:lnTo>
                  <a:lnTo>
                    <a:pt x="1281963" y="620547"/>
                  </a:lnTo>
                  <a:lnTo>
                    <a:pt x="1269504" y="622935"/>
                  </a:lnTo>
                  <a:lnTo>
                    <a:pt x="1256995" y="620534"/>
                  </a:lnTo>
                  <a:lnTo>
                    <a:pt x="1246276" y="613359"/>
                  </a:lnTo>
                  <a:lnTo>
                    <a:pt x="1238973" y="602030"/>
                  </a:lnTo>
                  <a:lnTo>
                    <a:pt x="1236484" y="589165"/>
                  </a:lnTo>
                  <a:lnTo>
                    <a:pt x="1238783" y="576364"/>
                  </a:lnTo>
                  <a:lnTo>
                    <a:pt x="1245819" y="565264"/>
                  </a:lnTo>
                  <a:lnTo>
                    <a:pt x="1544955" y="311213"/>
                  </a:lnTo>
                  <a:lnTo>
                    <a:pt x="1544955" y="294563"/>
                  </a:lnTo>
                  <a:lnTo>
                    <a:pt x="1237145" y="556006"/>
                  </a:lnTo>
                  <a:lnTo>
                    <a:pt x="1227201" y="571487"/>
                  </a:lnTo>
                  <a:lnTo>
                    <a:pt x="1223886" y="589114"/>
                  </a:lnTo>
                  <a:lnTo>
                    <a:pt x="1227201" y="606729"/>
                  </a:lnTo>
                  <a:lnTo>
                    <a:pt x="1260475" y="635063"/>
                  </a:lnTo>
                  <a:lnTo>
                    <a:pt x="1269492" y="635965"/>
                  </a:lnTo>
                  <a:lnTo>
                    <a:pt x="1278521" y="635050"/>
                  </a:lnTo>
                  <a:lnTo>
                    <a:pt x="1287081" y="632371"/>
                  </a:lnTo>
                  <a:lnTo>
                    <a:pt x="1295019" y="627951"/>
                  </a:lnTo>
                  <a:lnTo>
                    <a:pt x="1300899" y="622935"/>
                  </a:lnTo>
                  <a:lnTo>
                    <a:pt x="1302169" y="621855"/>
                  </a:lnTo>
                  <a:lnTo>
                    <a:pt x="1561503" y="311213"/>
                  </a:lnTo>
                  <a:lnTo>
                    <a:pt x="1600669" y="264299"/>
                  </a:lnTo>
                  <a:lnTo>
                    <a:pt x="1731238" y="241300"/>
                  </a:lnTo>
                  <a:lnTo>
                    <a:pt x="1731441" y="241147"/>
                  </a:lnTo>
                  <a:lnTo>
                    <a:pt x="1736102" y="235483"/>
                  </a:lnTo>
                  <a:lnTo>
                    <a:pt x="1736229" y="235242"/>
                  </a:lnTo>
                  <a:close/>
                </a:path>
                <a:path w="2799714" h="7040245">
                  <a:moveTo>
                    <a:pt x="2798991" y="6923049"/>
                  </a:moveTo>
                  <a:lnTo>
                    <a:pt x="2794241" y="6908444"/>
                  </a:lnTo>
                  <a:lnTo>
                    <a:pt x="2786405" y="6899034"/>
                  </a:lnTo>
                  <a:lnTo>
                    <a:pt x="2786405" y="6924688"/>
                  </a:lnTo>
                  <a:lnTo>
                    <a:pt x="2785630" y="6935584"/>
                  </a:lnTo>
                  <a:lnTo>
                    <a:pt x="2780614" y="6954050"/>
                  </a:lnTo>
                  <a:lnTo>
                    <a:pt x="2776029" y="6959968"/>
                  </a:lnTo>
                  <a:lnTo>
                    <a:pt x="2763545" y="6967029"/>
                  </a:lnTo>
                  <a:lnTo>
                    <a:pt x="2756484" y="6967868"/>
                  </a:lnTo>
                  <a:lnTo>
                    <a:pt x="2607335" y="6925183"/>
                  </a:lnTo>
                  <a:lnTo>
                    <a:pt x="2569299" y="6914299"/>
                  </a:lnTo>
                  <a:lnTo>
                    <a:pt x="2548496" y="6908355"/>
                  </a:lnTo>
                  <a:lnTo>
                    <a:pt x="2548496" y="6921551"/>
                  </a:lnTo>
                  <a:lnTo>
                    <a:pt x="2548496" y="7027138"/>
                  </a:lnTo>
                  <a:lnTo>
                    <a:pt x="2357513" y="7027138"/>
                  </a:lnTo>
                  <a:lnTo>
                    <a:pt x="2357513" y="6914299"/>
                  </a:lnTo>
                  <a:lnTo>
                    <a:pt x="2523223" y="6914299"/>
                  </a:lnTo>
                  <a:lnTo>
                    <a:pt x="2523642" y="6914439"/>
                  </a:lnTo>
                  <a:lnTo>
                    <a:pt x="2548496" y="6921551"/>
                  </a:lnTo>
                  <a:lnTo>
                    <a:pt x="2548496" y="6908355"/>
                  </a:lnTo>
                  <a:lnTo>
                    <a:pt x="2529090" y="6902793"/>
                  </a:lnTo>
                  <a:lnTo>
                    <a:pt x="2528049" y="6902043"/>
                  </a:lnTo>
                  <a:lnTo>
                    <a:pt x="2526766" y="6901599"/>
                  </a:lnTo>
                  <a:lnTo>
                    <a:pt x="2353780" y="6901599"/>
                  </a:lnTo>
                  <a:lnTo>
                    <a:pt x="2097582" y="6646646"/>
                  </a:lnTo>
                  <a:lnTo>
                    <a:pt x="2090445" y="6635597"/>
                  </a:lnTo>
                  <a:lnTo>
                    <a:pt x="2088070" y="6622999"/>
                  </a:lnTo>
                  <a:lnTo>
                    <a:pt x="2090445" y="6610413"/>
                  </a:lnTo>
                  <a:lnTo>
                    <a:pt x="2097582" y="6599339"/>
                  </a:lnTo>
                  <a:lnTo>
                    <a:pt x="2108123" y="6592341"/>
                  </a:lnTo>
                  <a:lnTo>
                    <a:pt x="2120379" y="6590004"/>
                  </a:lnTo>
                  <a:lnTo>
                    <a:pt x="2132647" y="6592341"/>
                  </a:lnTo>
                  <a:lnTo>
                    <a:pt x="2143175" y="6599339"/>
                  </a:lnTo>
                  <a:lnTo>
                    <a:pt x="2365159" y="6827317"/>
                  </a:lnTo>
                  <a:lnTo>
                    <a:pt x="2366784" y="6828002"/>
                  </a:lnTo>
                  <a:lnTo>
                    <a:pt x="2524455" y="6828002"/>
                  </a:lnTo>
                  <a:lnTo>
                    <a:pt x="2767063" y="6901650"/>
                  </a:lnTo>
                  <a:lnTo>
                    <a:pt x="2776537" y="6906615"/>
                  </a:lnTo>
                  <a:lnTo>
                    <a:pt x="2783179" y="6914655"/>
                  </a:lnTo>
                  <a:lnTo>
                    <a:pt x="2786405" y="6924688"/>
                  </a:lnTo>
                  <a:lnTo>
                    <a:pt x="2786405" y="6899034"/>
                  </a:lnTo>
                  <a:lnTo>
                    <a:pt x="2784487" y="6896722"/>
                  </a:lnTo>
                  <a:lnTo>
                    <a:pt x="2770644" y="6889458"/>
                  </a:lnTo>
                  <a:lnTo>
                    <a:pt x="2562809" y="6826377"/>
                  </a:lnTo>
                  <a:lnTo>
                    <a:pt x="2562809" y="6822516"/>
                  </a:lnTo>
                  <a:lnTo>
                    <a:pt x="2562809" y="6670929"/>
                  </a:lnTo>
                  <a:lnTo>
                    <a:pt x="2779598" y="6670929"/>
                  </a:lnTo>
                  <a:lnTo>
                    <a:pt x="2782443" y="6668084"/>
                  </a:lnTo>
                  <a:lnTo>
                    <a:pt x="2782443" y="6661061"/>
                  </a:lnTo>
                  <a:lnTo>
                    <a:pt x="2779598" y="6658229"/>
                  </a:lnTo>
                  <a:lnTo>
                    <a:pt x="2562809" y="6658229"/>
                  </a:lnTo>
                  <a:lnTo>
                    <a:pt x="2562809" y="6456934"/>
                  </a:lnTo>
                  <a:lnTo>
                    <a:pt x="2545626" y="6415748"/>
                  </a:lnTo>
                  <a:lnTo>
                    <a:pt x="2504211" y="6398654"/>
                  </a:lnTo>
                  <a:lnTo>
                    <a:pt x="2387409" y="6398654"/>
                  </a:lnTo>
                  <a:lnTo>
                    <a:pt x="2375865" y="6392164"/>
                  </a:lnTo>
                  <a:lnTo>
                    <a:pt x="2360498" y="6383541"/>
                  </a:lnTo>
                  <a:lnTo>
                    <a:pt x="2330780" y="6379667"/>
                  </a:lnTo>
                  <a:lnTo>
                    <a:pt x="2301671" y="6386919"/>
                  </a:lnTo>
                  <a:lnTo>
                    <a:pt x="2276640" y="6405156"/>
                  </a:lnTo>
                  <a:lnTo>
                    <a:pt x="2275484" y="6406401"/>
                  </a:lnTo>
                  <a:lnTo>
                    <a:pt x="2274887" y="6408052"/>
                  </a:lnTo>
                  <a:lnTo>
                    <a:pt x="2275027" y="6411430"/>
                  </a:lnTo>
                  <a:lnTo>
                    <a:pt x="2275763" y="6413017"/>
                  </a:lnTo>
                  <a:lnTo>
                    <a:pt x="2386571" y="6514033"/>
                  </a:lnTo>
                  <a:lnTo>
                    <a:pt x="2388108" y="6514579"/>
                  </a:lnTo>
                  <a:lnTo>
                    <a:pt x="2391346" y="6514579"/>
                  </a:lnTo>
                  <a:lnTo>
                    <a:pt x="2414397" y="6471094"/>
                  </a:lnTo>
                  <a:lnTo>
                    <a:pt x="2415248" y="6455423"/>
                  </a:lnTo>
                  <a:lnTo>
                    <a:pt x="2413838" y="6443497"/>
                  </a:lnTo>
                  <a:lnTo>
                    <a:pt x="2410676" y="6432080"/>
                  </a:lnTo>
                  <a:lnTo>
                    <a:pt x="2405862" y="6421323"/>
                  </a:lnTo>
                  <a:lnTo>
                    <a:pt x="2402522" y="6416141"/>
                  </a:lnTo>
                  <a:lnTo>
                    <a:pt x="2402522" y="6456934"/>
                  </a:lnTo>
                  <a:lnTo>
                    <a:pt x="2402065" y="6467589"/>
                  </a:lnTo>
                  <a:lnTo>
                    <a:pt x="2399588" y="6478791"/>
                  </a:lnTo>
                  <a:lnTo>
                    <a:pt x="2395220" y="6489357"/>
                  </a:lnTo>
                  <a:lnTo>
                    <a:pt x="2389022" y="6499085"/>
                  </a:lnTo>
                  <a:lnTo>
                    <a:pt x="2290534" y="6409283"/>
                  </a:lnTo>
                  <a:lnTo>
                    <a:pt x="2311743" y="6396456"/>
                  </a:lnTo>
                  <a:lnTo>
                    <a:pt x="2335580" y="6392164"/>
                  </a:lnTo>
                  <a:lnTo>
                    <a:pt x="2359482" y="6396545"/>
                  </a:lnTo>
                  <a:lnTo>
                    <a:pt x="2396388" y="6430683"/>
                  </a:lnTo>
                  <a:lnTo>
                    <a:pt x="2402522" y="6456934"/>
                  </a:lnTo>
                  <a:lnTo>
                    <a:pt x="2402522" y="6416141"/>
                  </a:lnTo>
                  <a:lnTo>
                    <a:pt x="2399449" y="6411354"/>
                  </a:lnTo>
                  <a:lnTo>
                    <a:pt x="2504211" y="6411354"/>
                  </a:lnTo>
                  <a:lnTo>
                    <a:pt x="2522067" y="6414948"/>
                  </a:lnTo>
                  <a:lnTo>
                    <a:pt x="2536660" y="6424727"/>
                  </a:lnTo>
                  <a:lnTo>
                    <a:pt x="2546502" y="6439217"/>
                  </a:lnTo>
                  <a:lnTo>
                    <a:pt x="2550109" y="6456934"/>
                  </a:lnTo>
                  <a:lnTo>
                    <a:pt x="2550109" y="6822516"/>
                  </a:lnTo>
                  <a:lnTo>
                    <a:pt x="2526627" y="6815404"/>
                  </a:lnTo>
                  <a:lnTo>
                    <a:pt x="2526017" y="6815302"/>
                  </a:lnTo>
                  <a:lnTo>
                    <a:pt x="2371179" y="6815302"/>
                  </a:lnTo>
                  <a:lnTo>
                    <a:pt x="2152281" y="6590487"/>
                  </a:lnTo>
                  <a:lnTo>
                    <a:pt x="2151545" y="6590004"/>
                  </a:lnTo>
                  <a:lnTo>
                    <a:pt x="2137537" y="6580695"/>
                  </a:lnTo>
                  <a:lnTo>
                    <a:pt x="2120379" y="6577419"/>
                  </a:lnTo>
                  <a:lnTo>
                    <a:pt x="2103221" y="6580695"/>
                  </a:lnTo>
                  <a:lnTo>
                    <a:pt x="2088476" y="6590487"/>
                  </a:lnTo>
                  <a:lnTo>
                    <a:pt x="2078672" y="6605702"/>
                  </a:lnTo>
                  <a:lnTo>
                    <a:pt x="2075408" y="6623012"/>
                  </a:lnTo>
                  <a:lnTo>
                    <a:pt x="2078697" y="6640347"/>
                  </a:lnTo>
                  <a:lnTo>
                    <a:pt x="2088553" y="6655587"/>
                  </a:lnTo>
                  <a:lnTo>
                    <a:pt x="2344813" y="6910591"/>
                  </a:lnTo>
                  <a:lnTo>
                    <a:pt x="2344813" y="7036994"/>
                  </a:lnTo>
                  <a:lnTo>
                    <a:pt x="2347658" y="7039838"/>
                  </a:lnTo>
                  <a:lnTo>
                    <a:pt x="2558351" y="7039838"/>
                  </a:lnTo>
                  <a:lnTo>
                    <a:pt x="2561196" y="7036994"/>
                  </a:lnTo>
                  <a:lnTo>
                    <a:pt x="2561196" y="7027138"/>
                  </a:lnTo>
                  <a:lnTo>
                    <a:pt x="2561196" y="6925183"/>
                  </a:lnTo>
                  <a:lnTo>
                    <a:pt x="2749829" y="6979171"/>
                  </a:lnTo>
                  <a:lnTo>
                    <a:pt x="2753385" y="6979666"/>
                  </a:lnTo>
                  <a:lnTo>
                    <a:pt x="2763482" y="6979666"/>
                  </a:lnTo>
                  <a:lnTo>
                    <a:pt x="2769984" y="6977964"/>
                  </a:lnTo>
                  <a:lnTo>
                    <a:pt x="2775889" y="6974624"/>
                  </a:lnTo>
                  <a:lnTo>
                    <a:pt x="2782405" y="6970065"/>
                  </a:lnTo>
                  <a:lnTo>
                    <a:pt x="2784487" y="6967868"/>
                  </a:lnTo>
                  <a:lnTo>
                    <a:pt x="2787802" y="6964375"/>
                  </a:lnTo>
                  <a:lnTo>
                    <a:pt x="2791993" y="6957708"/>
                  </a:lnTo>
                  <a:lnTo>
                    <a:pt x="2794825" y="6950202"/>
                  </a:lnTo>
                  <a:lnTo>
                    <a:pt x="2797886" y="6938912"/>
                  </a:lnTo>
                  <a:lnTo>
                    <a:pt x="2798991" y="6923049"/>
                  </a:lnTo>
                  <a:close/>
                </a:path>
                <a:path w="2799714" h="7040245">
                  <a:moveTo>
                    <a:pt x="2798991" y="4411561"/>
                  </a:moveTo>
                  <a:lnTo>
                    <a:pt x="2794241" y="4396956"/>
                  </a:lnTo>
                  <a:lnTo>
                    <a:pt x="2786405" y="4387545"/>
                  </a:lnTo>
                  <a:lnTo>
                    <a:pt x="2786405" y="4413199"/>
                  </a:lnTo>
                  <a:lnTo>
                    <a:pt x="2785630" y="4424096"/>
                  </a:lnTo>
                  <a:lnTo>
                    <a:pt x="2780614" y="4442561"/>
                  </a:lnTo>
                  <a:lnTo>
                    <a:pt x="2776029" y="4448480"/>
                  </a:lnTo>
                  <a:lnTo>
                    <a:pt x="2763545" y="4455541"/>
                  </a:lnTo>
                  <a:lnTo>
                    <a:pt x="2756484" y="4456379"/>
                  </a:lnTo>
                  <a:lnTo>
                    <a:pt x="2607335" y="4413694"/>
                  </a:lnTo>
                  <a:lnTo>
                    <a:pt x="2569299" y="4402810"/>
                  </a:lnTo>
                  <a:lnTo>
                    <a:pt x="2548496" y="4396867"/>
                  </a:lnTo>
                  <a:lnTo>
                    <a:pt x="2548496" y="4410062"/>
                  </a:lnTo>
                  <a:lnTo>
                    <a:pt x="2548496" y="4515650"/>
                  </a:lnTo>
                  <a:lnTo>
                    <a:pt x="2357513" y="4515650"/>
                  </a:lnTo>
                  <a:lnTo>
                    <a:pt x="2357513" y="4402810"/>
                  </a:lnTo>
                  <a:lnTo>
                    <a:pt x="2523223" y="4402810"/>
                  </a:lnTo>
                  <a:lnTo>
                    <a:pt x="2523642" y="4402950"/>
                  </a:lnTo>
                  <a:lnTo>
                    <a:pt x="2548496" y="4410062"/>
                  </a:lnTo>
                  <a:lnTo>
                    <a:pt x="2548496" y="4396867"/>
                  </a:lnTo>
                  <a:lnTo>
                    <a:pt x="2529090" y="4391304"/>
                  </a:lnTo>
                  <a:lnTo>
                    <a:pt x="2528049" y="4390555"/>
                  </a:lnTo>
                  <a:lnTo>
                    <a:pt x="2526766" y="4390110"/>
                  </a:lnTo>
                  <a:lnTo>
                    <a:pt x="2353780" y="4390110"/>
                  </a:lnTo>
                  <a:lnTo>
                    <a:pt x="2097582" y="4135170"/>
                  </a:lnTo>
                  <a:lnTo>
                    <a:pt x="2090445" y="4124109"/>
                  </a:lnTo>
                  <a:lnTo>
                    <a:pt x="2088070" y="4111510"/>
                  </a:lnTo>
                  <a:lnTo>
                    <a:pt x="2090445" y="4098925"/>
                  </a:lnTo>
                  <a:lnTo>
                    <a:pt x="2097582" y="4087850"/>
                  </a:lnTo>
                  <a:lnTo>
                    <a:pt x="2108123" y="4080853"/>
                  </a:lnTo>
                  <a:lnTo>
                    <a:pt x="2120379" y="4078516"/>
                  </a:lnTo>
                  <a:lnTo>
                    <a:pt x="2132647" y="4080853"/>
                  </a:lnTo>
                  <a:lnTo>
                    <a:pt x="2143175" y="4087850"/>
                  </a:lnTo>
                  <a:lnTo>
                    <a:pt x="2365159" y="4315828"/>
                  </a:lnTo>
                  <a:lnTo>
                    <a:pt x="2366784" y="4316514"/>
                  </a:lnTo>
                  <a:lnTo>
                    <a:pt x="2524455" y="4316514"/>
                  </a:lnTo>
                  <a:lnTo>
                    <a:pt x="2767063" y="4390161"/>
                  </a:lnTo>
                  <a:lnTo>
                    <a:pt x="2776537" y="4395127"/>
                  </a:lnTo>
                  <a:lnTo>
                    <a:pt x="2783179" y="4403166"/>
                  </a:lnTo>
                  <a:lnTo>
                    <a:pt x="2786405" y="4413199"/>
                  </a:lnTo>
                  <a:lnTo>
                    <a:pt x="2786405" y="4387545"/>
                  </a:lnTo>
                  <a:lnTo>
                    <a:pt x="2784487" y="4385234"/>
                  </a:lnTo>
                  <a:lnTo>
                    <a:pt x="2770644" y="4377969"/>
                  </a:lnTo>
                  <a:lnTo>
                    <a:pt x="2562809" y="4314888"/>
                  </a:lnTo>
                  <a:lnTo>
                    <a:pt x="2562809" y="4311027"/>
                  </a:lnTo>
                  <a:lnTo>
                    <a:pt x="2562809" y="4159440"/>
                  </a:lnTo>
                  <a:lnTo>
                    <a:pt x="2779598" y="4159440"/>
                  </a:lnTo>
                  <a:lnTo>
                    <a:pt x="2782443" y="4156595"/>
                  </a:lnTo>
                  <a:lnTo>
                    <a:pt x="2782443" y="4149572"/>
                  </a:lnTo>
                  <a:lnTo>
                    <a:pt x="2779598" y="4146740"/>
                  </a:lnTo>
                  <a:lnTo>
                    <a:pt x="2562809" y="4146740"/>
                  </a:lnTo>
                  <a:lnTo>
                    <a:pt x="2562809" y="3945445"/>
                  </a:lnTo>
                  <a:lnTo>
                    <a:pt x="2545626" y="3904259"/>
                  </a:lnTo>
                  <a:lnTo>
                    <a:pt x="2504211" y="3887165"/>
                  </a:lnTo>
                  <a:lnTo>
                    <a:pt x="2387409" y="3887165"/>
                  </a:lnTo>
                  <a:lnTo>
                    <a:pt x="2375865" y="3880675"/>
                  </a:lnTo>
                  <a:lnTo>
                    <a:pt x="2360498" y="3872052"/>
                  </a:lnTo>
                  <a:lnTo>
                    <a:pt x="2330780" y="3868178"/>
                  </a:lnTo>
                  <a:lnTo>
                    <a:pt x="2301671" y="3875430"/>
                  </a:lnTo>
                  <a:lnTo>
                    <a:pt x="2276640" y="3893667"/>
                  </a:lnTo>
                  <a:lnTo>
                    <a:pt x="2275484" y="3894912"/>
                  </a:lnTo>
                  <a:lnTo>
                    <a:pt x="2274887" y="3896563"/>
                  </a:lnTo>
                  <a:lnTo>
                    <a:pt x="2275027" y="3899941"/>
                  </a:lnTo>
                  <a:lnTo>
                    <a:pt x="2275763" y="3901529"/>
                  </a:lnTo>
                  <a:lnTo>
                    <a:pt x="2386571" y="4002544"/>
                  </a:lnTo>
                  <a:lnTo>
                    <a:pt x="2388108" y="4003090"/>
                  </a:lnTo>
                  <a:lnTo>
                    <a:pt x="2391346" y="4003090"/>
                  </a:lnTo>
                  <a:lnTo>
                    <a:pt x="2414397" y="3959606"/>
                  </a:lnTo>
                  <a:lnTo>
                    <a:pt x="2415248" y="3943934"/>
                  </a:lnTo>
                  <a:lnTo>
                    <a:pt x="2413838" y="3932009"/>
                  </a:lnTo>
                  <a:lnTo>
                    <a:pt x="2410676" y="3920591"/>
                  </a:lnTo>
                  <a:lnTo>
                    <a:pt x="2405862" y="3909834"/>
                  </a:lnTo>
                  <a:lnTo>
                    <a:pt x="2402522" y="3904653"/>
                  </a:lnTo>
                  <a:lnTo>
                    <a:pt x="2402522" y="3945445"/>
                  </a:lnTo>
                  <a:lnTo>
                    <a:pt x="2402065" y="3956100"/>
                  </a:lnTo>
                  <a:lnTo>
                    <a:pt x="2399588" y="3967302"/>
                  </a:lnTo>
                  <a:lnTo>
                    <a:pt x="2395220" y="3977868"/>
                  </a:lnTo>
                  <a:lnTo>
                    <a:pt x="2389022" y="3987596"/>
                  </a:lnTo>
                  <a:lnTo>
                    <a:pt x="2290534" y="3897795"/>
                  </a:lnTo>
                  <a:lnTo>
                    <a:pt x="2311743" y="3884968"/>
                  </a:lnTo>
                  <a:lnTo>
                    <a:pt x="2335580" y="3880675"/>
                  </a:lnTo>
                  <a:lnTo>
                    <a:pt x="2359482" y="3885057"/>
                  </a:lnTo>
                  <a:lnTo>
                    <a:pt x="2396388" y="3919194"/>
                  </a:lnTo>
                  <a:lnTo>
                    <a:pt x="2402522" y="3945445"/>
                  </a:lnTo>
                  <a:lnTo>
                    <a:pt x="2402522" y="3904653"/>
                  </a:lnTo>
                  <a:lnTo>
                    <a:pt x="2399449" y="3899865"/>
                  </a:lnTo>
                  <a:lnTo>
                    <a:pt x="2504211" y="3899865"/>
                  </a:lnTo>
                  <a:lnTo>
                    <a:pt x="2522067" y="3903459"/>
                  </a:lnTo>
                  <a:lnTo>
                    <a:pt x="2536660" y="3913238"/>
                  </a:lnTo>
                  <a:lnTo>
                    <a:pt x="2546502" y="3927729"/>
                  </a:lnTo>
                  <a:lnTo>
                    <a:pt x="2550109" y="3945445"/>
                  </a:lnTo>
                  <a:lnTo>
                    <a:pt x="2550109" y="4311027"/>
                  </a:lnTo>
                  <a:lnTo>
                    <a:pt x="2526627" y="4303915"/>
                  </a:lnTo>
                  <a:lnTo>
                    <a:pt x="2526017" y="4303814"/>
                  </a:lnTo>
                  <a:lnTo>
                    <a:pt x="2371179" y="4303814"/>
                  </a:lnTo>
                  <a:lnTo>
                    <a:pt x="2152281" y="4078998"/>
                  </a:lnTo>
                  <a:lnTo>
                    <a:pt x="2151545" y="4078516"/>
                  </a:lnTo>
                  <a:lnTo>
                    <a:pt x="2137537" y="4069207"/>
                  </a:lnTo>
                  <a:lnTo>
                    <a:pt x="2120379" y="4065930"/>
                  </a:lnTo>
                  <a:lnTo>
                    <a:pt x="2103221" y="4069207"/>
                  </a:lnTo>
                  <a:lnTo>
                    <a:pt x="2088476" y="4078998"/>
                  </a:lnTo>
                  <a:lnTo>
                    <a:pt x="2078672" y="4094213"/>
                  </a:lnTo>
                  <a:lnTo>
                    <a:pt x="2075408" y="4111523"/>
                  </a:lnTo>
                  <a:lnTo>
                    <a:pt x="2078697" y="4128859"/>
                  </a:lnTo>
                  <a:lnTo>
                    <a:pt x="2088553" y="4144099"/>
                  </a:lnTo>
                  <a:lnTo>
                    <a:pt x="2344813" y="4399102"/>
                  </a:lnTo>
                  <a:lnTo>
                    <a:pt x="2344813" y="4525505"/>
                  </a:lnTo>
                  <a:lnTo>
                    <a:pt x="2347658" y="4528350"/>
                  </a:lnTo>
                  <a:lnTo>
                    <a:pt x="2558351" y="4528350"/>
                  </a:lnTo>
                  <a:lnTo>
                    <a:pt x="2561196" y="4525505"/>
                  </a:lnTo>
                  <a:lnTo>
                    <a:pt x="2561196" y="4515650"/>
                  </a:lnTo>
                  <a:lnTo>
                    <a:pt x="2561196" y="4413694"/>
                  </a:lnTo>
                  <a:lnTo>
                    <a:pt x="2749829" y="4467682"/>
                  </a:lnTo>
                  <a:lnTo>
                    <a:pt x="2753385" y="4468177"/>
                  </a:lnTo>
                  <a:lnTo>
                    <a:pt x="2763482" y="4468177"/>
                  </a:lnTo>
                  <a:lnTo>
                    <a:pt x="2769984" y="4466475"/>
                  </a:lnTo>
                  <a:lnTo>
                    <a:pt x="2775889" y="4463135"/>
                  </a:lnTo>
                  <a:lnTo>
                    <a:pt x="2782405" y="4458576"/>
                  </a:lnTo>
                  <a:lnTo>
                    <a:pt x="2784487" y="4456379"/>
                  </a:lnTo>
                  <a:lnTo>
                    <a:pt x="2787802" y="4452886"/>
                  </a:lnTo>
                  <a:lnTo>
                    <a:pt x="2791993" y="4446219"/>
                  </a:lnTo>
                  <a:lnTo>
                    <a:pt x="2794825" y="4438713"/>
                  </a:lnTo>
                  <a:lnTo>
                    <a:pt x="2797886" y="4427423"/>
                  </a:lnTo>
                  <a:lnTo>
                    <a:pt x="2798991" y="4411561"/>
                  </a:lnTo>
                  <a:close/>
                </a:path>
                <a:path w="2799714" h="7040245">
                  <a:moveTo>
                    <a:pt x="2798991" y="1900072"/>
                  </a:moveTo>
                  <a:lnTo>
                    <a:pt x="2794241" y="1885467"/>
                  </a:lnTo>
                  <a:lnTo>
                    <a:pt x="2786405" y="1876056"/>
                  </a:lnTo>
                  <a:lnTo>
                    <a:pt x="2786405" y="1901710"/>
                  </a:lnTo>
                  <a:lnTo>
                    <a:pt x="2785630" y="1912607"/>
                  </a:lnTo>
                  <a:lnTo>
                    <a:pt x="2780614" y="1931073"/>
                  </a:lnTo>
                  <a:lnTo>
                    <a:pt x="2776029" y="1936991"/>
                  </a:lnTo>
                  <a:lnTo>
                    <a:pt x="2763545" y="1944052"/>
                  </a:lnTo>
                  <a:lnTo>
                    <a:pt x="2756484" y="1944890"/>
                  </a:lnTo>
                  <a:lnTo>
                    <a:pt x="2607335" y="1902206"/>
                  </a:lnTo>
                  <a:lnTo>
                    <a:pt x="2569299" y="1891322"/>
                  </a:lnTo>
                  <a:lnTo>
                    <a:pt x="2548496" y="1885378"/>
                  </a:lnTo>
                  <a:lnTo>
                    <a:pt x="2548496" y="1898573"/>
                  </a:lnTo>
                  <a:lnTo>
                    <a:pt x="2548496" y="2004161"/>
                  </a:lnTo>
                  <a:lnTo>
                    <a:pt x="2357513" y="2004161"/>
                  </a:lnTo>
                  <a:lnTo>
                    <a:pt x="2357513" y="1891322"/>
                  </a:lnTo>
                  <a:lnTo>
                    <a:pt x="2523223" y="1891322"/>
                  </a:lnTo>
                  <a:lnTo>
                    <a:pt x="2523642" y="1891461"/>
                  </a:lnTo>
                  <a:lnTo>
                    <a:pt x="2548496" y="1898573"/>
                  </a:lnTo>
                  <a:lnTo>
                    <a:pt x="2548496" y="1885378"/>
                  </a:lnTo>
                  <a:lnTo>
                    <a:pt x="2529090" y="1879815"/>
                  </a:lnTo>
                  <a:lnTo>
                    <a:pt x="2528049" y="1879066"/>
                  </a:lnTo>
                  <a:lnTo>
                    <a:pt x="2526766" y="1878622"/>
                  </a:lnTo>
                  <a:lnTo>
                    <a:pt x="2353780" y="1878622"/>
                  </a:lnTo>
                  <a:lnTo>
                    <a:pt x="2097582" y="1623669"/>
                  </a:lnTo>
                  <a:lnTo>
                    <a:pt x="2090445" y="1612620"/>
                  </a:lnTo>
                  <a:lnTo>
                    <a:pt x="2088070" y="1600022"/>
                  </a:lnTo>
                  <a:lnTo>
                    <a:pt x="2090445" y="1587436"/>
                  </a:lnTo>
                  <a:lnTo>
                    <a:pt x="2097582" y="1576362"/>
                  </a:lnTo>
                  <a:lnTo>
                    <a:pt x="2108123" y="1569364"/>
                  </a:lnTo>
                  <a:lnTo>
                    <a:pt x="2120379" y="1567027"/>
                  </a:lnTo>
                  <a:lnTo>
                    <a:pt x="2132647" y="1569364"/>
                  </a:lnTo>
                  <a:lnTo>
                    <a:pt x="2143175" y="1576362"/>
                  </a:lnTo>
                  <a:lnTo>
                    <a:pt x="2365159" y="1804339"/>
                  </a:lnTo>
                  <a:lnTo>
                    <a:pt x="2366784" y="1805025"/>
                  </a:lnTo>
                  <a:lnTo>
                    <a:pt x="2524455" y="1805025"/>
                  </a:lnTo>
                  <a:lnTo>
                    <a:pt x="2767063" y="1878672"/>
                  </a:lnTo>
                  <a:lnTo>
                    <a:pt x="2776537" y="1883638"/>
                  </a:lnTo>
                  <a:lnTo>
                    <a:pt x="2783179" y="1891677"/>
                  </a:lnTo>
                  <a:lnTo>
                    <a:pt x="2786405" y="1901710"/>
                  </a:lnTo>
                  <a:lnTo>
                    <a:pt x="2786405" y="1876056"/>
                  </a:lnTo>
                  <a:lnTo>
                    <a:pt x="2784487" y="1873745"/>
                  </a:lnTo>
                  <a:lnTo>
                    <a:pt x="2770644" y="1866480"/>
                  </a:lnTo>
                  <a:lnTo>
                    <a:pt x="2562809" y="1803400"/>
                  </a:lnTo>
                  <a:lnTo>
                    <a:pt x="2562809" y="1799539"/>
                  </a:lnTo>
                  <a:lnTo>
                    <a:pt x="2562809" y="1647952"/>
                  </a:lnTo>
                  <a:lnTo>
                    <a:pt x="2779598" y="1647952"/>
                  </a:lnTo>
                  <a:lnTo>
                    <a:pt x="2782443" y="1645107"/>
                  </a:lnTo>
                  <a:lnTo>
                    <a:pt x="2782443" y="1638084"/>
                  </a:lnTo>
                  <a:lnTo>
                    <a:pt x="2779598" y="1635252"/>
                  </a:lnTo>
                  <a:lnTo>
                    <a:pt x="2562809" y="1635252"/>
                  </a:lnTo>
                  <a:lnTo>
                    <a:pt x="2562809" y="1433957"/>
                  </a:lnTo>
                  <a:lnTo>
                    <a:pt x="2545626" y="1392770"/>
                  </a:lnTo>
                  <a:lnTo>
                    <a:pt x="2504211" y="1375676"/>
                  </a:lnTo>
                  <a:lnTo>
                    <a:pt x="2387409" y="1375676"/>
                  </a:lnTo>
                  <a:lnTo>
                    <a:pt x="2375865" y="1369187"/>
                  </a:lnTo>
                  <a:lnTo>
                    <a:pt x="2360498" y="1360563"/>
                  </a:lnTo>
                  <a:lnTo>
                    <a:pt x="2330780" y="1356690"/>
                  </a:lnTo>
                  <a:lnTo>
                    <a:pt x="2301671" y="1363941"/>
                  </a:lnTo>
                  <a:lnTo>
                    <a:pt x="2276640" y="1382179"/>
                  </a:lnTo>
                  <a:lnTo>
                    <a:pt x="2275484" y="1383423"/>
                  </a:lnTo>
                  <a:lnTo>
                    <a:pt x="2274887" y="1385074"/>
                  </a:lnTo>
                  <a:lnTo>
                    <a:pt x="2275027" y="1388452"/>
                  </a:lnTo>
                  <a:lnTo>
                    <a:pt x="2275763" y="1390040"/>
                  </a:lnTo>
                  <a:lnTo>
                    <a:pt x="2386571" y="1491056"/>
                  </a:lnTo>
                  <a:lnTo>
                    <a:pt x="2388108" y="1491602"/>
                  </a:lnTo>
                  <a:lnTo>
                    <a:pt x="2391346" y="1491602"/>
                  </a:lnTo>
                  <a:lnTo>
                    <a:pt x="2414397" y="1448117"/>
                  </a:lnTo>
                  <a:lnTo>
                    <a:pt x="2415248" y="1432445"/>
                  </a:lnTo>
                  <a:lnTo>
                    <a:pt x="2413838" y="1420520"/>
                  </a:lnTo>
                  <a:lnTo>
                    <a:pt x="2410676" y="1409103"/>
                  </a:lnTo>
                  <a:lnTo>
                    <a:pt x="2405862" y="1398346"/>
                  </a:lnTo>
                  <a:lnTo>
                    <a:pt x="2402522" y="1393164"/>
                  </a:lnTo>
                  <a:lnTo>
                    <a:pt x="2402522" y="1433957"/>
                  </a:lnTo>
                  <a:lnTo>
                    <a:pt x="2402065" y="1444612"/>
                  </a:lnTo>
                  <a:lnTo>
                    <a:pt x="2399588" y="1455813"/>
                  </a:lnTo>
                  <a:lnTo>
                    <a:pt x="2395220" y="1466380"/>
                  </a:lnTo>
                  <a:lnTo>
                    <a:pt x="2389022" y="1476108"/>
                  </a:lnTo>
                  <a:lnTo>
                    <a:pt x="2290534" y="1386306"/>
                  </a:lnTo>
                  <a:lnTo>
                    <a:pt x="2311743" y="1373479"/>
                  </a:lnTo>
                  <a:lnTo>
                    <a:pt x="2335580" y="1369187"/>
                  </a:lnTo>
                  <a:lnTo>
                    <a:pt x="2359482" y="1373568"/>
                  </a:lnTo>
                  <a:lnTo>
                    <a:pt x="2396388" y="1407706"/>
                  </a:lnTo>
                  <a:lnTo>
                    <a:pt x="2402522" y="1433957"/>
                  </a:lnTo>
                  <a:lnTo>
                    <a:pt x="2402522" y="1393164"/>
                  </a:lnTo>
                  <a:lnTo>
                    <a:pt x="2399449" y="1388376"/>
                  </a:lnTo>
                  <a:lnTo>
                    <a:pt x="2504211" y="1388376"/>
                  </a:lnTo>
                  <a:lnTo>
                    <a:pt x="2522067" y="1391970"/>
                  </a:lnTo>
                  <a:lnTo>
                    <a:pt x="2536660" y="1401749"/>
                  </a:lnTo>
                  <a:lnTo>
                    <a:pt x="2546502" y="1416240"/>
                  </a:lnTo>
                  <a:lnTo>
                    <a:pt x="2550109" y="1433957"/>
                  </a:lnTo>
                  <a:lnTo>
                    <a:pt x="2550109" y="1799539"/>
                  </a:lnTo>
                  <a:lnTo>
                    <a:pt x="2526627" y="1792427"/>
                  </a:lnTo>
                  <a:lnTo>
                    <a:pt x="2526017" y="1792325"/>
                  </a:lnTo>
                  <a:lnTo>
                    <a:pt x="2371179" y="1792325"/>
                  </a:lnTo>
                  <a:lnTo>
                    <a:pt x="2152281" y="1567510"/>
                  </a:lnTo>
                  <a:lnTo>
                    <a:pt x="2151545" y="1567027"/>
                  </a:lnTo>
                  <a:lnTo>
                    <a:pt x="2137537" y="1557718"/>
                  </a:lnTo>
                  <a:lnTo>
                    <a:pt x="2120379" y="1554441"/>
                  </a:lnTo>
                  <a:lnTo>
                    <a:pt x="2103221" y="1557718"/>
                  </a:lnTo>
                  <a:lnTo>
                    <a:pt x="2088476" y="1567510"/>
                  </a:lnTo>
                  <a:lnTo>
                    <a:pt x="2078672" y="1582724"/>
                  </a:lnTo>
                  <a:lnTo>
                    <a:pt x="2075408" y="1600034"/>
                  </a:lnTo>
                  <a:lnTo>
                    <a:pt x="2078697" y="1617370"/>
                  </a:lnTo>
                  <a:lnTo>
                    <a:pt x="2088553" y="1632610"/>
                  </a:lnTo>
                  <a:lnTo>
                    <a:pt x="2344813" y="1887613"/>
                  </a:lnTo>
                  <a:lnTo>
                    <a:pt x="2344813" y="2014016"/>
                  </a:lnTo>
                  <a:lnTo>
                    <a:pt x="2347658" y="2016861"/>
                  </a:lnTo>
                  <a:lnTo>
                    <a:pt x="2558351" y="2016861"/>
                  </a:lnTo>
                  <a:lnTo>
                    <a:pt x="2561196" y="2014016"/>
                  </a:lnTo>
                  <a:lnTo>
                    <a:pt x="2561196" y="2004161"/>
                  </a:lnTo>
                  <a:lnTo>
                    <a:pt x="2561196" y="1902206"/>
                  </a:lnTo>
                  <a:lnTo>
                    <a:pt x="2749829" y="1956193"/>
                  </a:lnTo>
                  <a:lnTo>
                    <a:pt x="2753385" y="1956689"/>
                  </a:lnTo>
                  <a:lnTo>
                    <a:pt x="2763482" y="1956689"/>
                  </a:lnTo>
                  <a:lnTo>
                    <a:pt x="2769984" y="1954987"/>
                  </a:lnTo>
                  <a:lnTo>
                    <a:pt x="2775889" y="1951647"/>
                  </a:lnTo>
                  <a:lnTo>
                    <a:pt x="2782405" y="1947087"/>
                  </a:lnTo>
                  <a:lnTo>
                    <a:pt x="2784487" y="1944890"/>
                  </a:lnTo>
                  <a:lnTo>
                    <a:pt x="2787802" y="1941398"/>
                  </a:lnTo>
                  <a:lnTo>
                    <a:pt x="2791993" y="1934730"/>
                  </a:lnTo>
                  <a:lnTo>
                    <a:pt x="2794825" y="1927225"/>
                  </a:lnTo>
                  <a:lnTo>
                    <a:pt x="2797886" y="1915934"/>
                  </a:lnTo>
                  <a:lnTo>
                    <a:pt x="2798991" y="1900072"/>
                  </a:lnTo>
                  <a:close/>
                </a:path>
                <a:path w="2799714" h="7040245">
                  <a:moveTo>
                    <a:pt x="2799321" y="5367261"/>
                  </a:moveTo>
                  <a:lnTo>
                    <a:pt x="2796057" y="5349951"/>
                  </a:lnTo>
                  <a:lnTo>
                    <a:pt x="2786659" y="5335384"/>
                  </a:lnTo>
                  <a:lnTo>
                    <a:pt x="2786659" y="5367274"/>
                  </a:lnTo>
                  <a:lnTo>
                    <a:pt x="2784284" y="5379859"/>
                  </a:lnTo>
                  <a:lnTo>
                    <a:pt x="2777147" y="5390908"/>
                  </a:lnTo>
                  <a:lnTo>
                    <a:pt x="2520950" y="5645861"/>
                  </a:lnTo>
                  <a:lnTo>
                    <a:pt x="2517216" y="5645861"/>
                  </a:lnTo>
                  <a:lnTo>
                    <a:pt x="2517216" y="5658561"/>
                  </a:lnTo>
                  <a:lnTo>
                    <a:pt x="2517216" y="5771400"/>
                  </a:lnTo>
                  <a:lnTo>
                    <a:pt x="2326233" y="5771400"/>
                  </a:lnTo>
                  <a:lnTo>
                    <a:pt x="2326233" y="5669445"/>
                  </a:lnTo>
                  <a:lnTo>
                    <a:pt x="2326233" y="5665813"/>
                  </a:lnTo>
                  <a:lnTo>
                    <a:pt x="2351087" y="5658701"/>
                  </a:lnTo>
                  <a:lnTo>
                    <a:pt x="2351506" y="5658561"/>
                  </a:lnTo>
                  <a:lnTo>
                    <a:pt x="2517216" y="5658561"/>
                  </a:lnTo>
                  <a:lnTo>
                    <a:pt x="2517216" y="5645861"/>
                  </a:lnTo>
                  <a:lnTo>
                    <a:pt x="2347963" y="5645861"/>
                  </a:lnTo>
                  <a:lnTo>
                    <a:pt x="2346680" y="5646305"/>
                  </a:lnTo>
                  <a:lnTo>
                    <a:pt x="2345639" y="5647055"/>
                  </a:lnTo>
                  <a:lnTo>
                    <a:pt x="2118245" y="5712130"/>
                  </a:lnTo>
                  <a:lnTo>
                    <a:pt x="2089099" y="5679846"/>
                  </a:lnTo>
                  <a:lnTo>
                    <a:pt x="2088324" y="5668937"/>
                  </a:lnTo>
                  <a:lnTo>
                    <a:pt x="2091563" y="5658917"/>
                  </a:lnTo>
                  <a:lnTo>
                    <a:pt x="2098192" y="5650865"/>
                  </a:lnTo>
                  <a:lnTo>
                    <a:pt x="2107628" y="5645912"/>
                  </a:lnTo>
                  <a:lnTo>
                    <a:pt x="2350274" y="5572264"/>
                  </a:lnTo>
                  <a:lnTo>
                    <a:pt x="2507945" y="5572264"/>
                  </a:lnTo>
                  <a:lnTo>
                    <a:pt x="2509570" y="5571579"/>
                  </a:lnTo>
                  <a:lnTo>
                    <a:pt x="2514244" y="5566778"/>
                  </a:lnTo>
                  <a:lnTo>
                    <a:pt x="2731554" y="5343601"/>
                  </a:lnTo>
                  <a:lnTo>
                    <a:pt x="2742095" y="5336591"/>
                  </a:lnTo>
                  <a:lnTo>
                    <a:pt x="2754350" y="5334254"/>
                  </a:lnTo>
                  <a:lnTo>
                    <a:pt x="2766618" y="5336591"/>
                  </a:lnTo>
                  <a:lnTo>
                    <a:pt x="2777147" y="5343601"/>
                  </a:lnTo>
                  <a:lnTo>
                    <a:pt x="2784284" y="5354663"/>
                  </a:lnTo>
                  <a:lnTo>
                    <a:pt x="2786659" y="5367274"/>
                  </a:lnTo>
                  <a:lnTo>
                    <a:pt x="2786659" y="5335384"/>
                  </a:lnTo>
                  <a:lnTo>
                    <a:pt x="2786253" y="5334749"/>
                  </a:lnTo>
                  <a:lnTo>
                    <a:pt x="2785516" y="5334254"/>
                  </a:lnTo>
                  <a:lnTo>
                    <a:pt x="2771508" y="5324945"/>
                  </a:lnTo>
                  <a:lnTo>
                    <a:pt x="2754350" y="5321681"/>
                  </a:lnTo>
                  <a:lnTo>
                    <a:pt x="2737193" y="5324945"/>
                  </a:lnTo>
                  <a:lnTo>
                    <a:pt x="2722448" y="5334749"/>
                  </a:lnTo>
                  <a:lnTo>
                    <a:pt x="2503551" y="5559564"/>
                  </a:lnTo>
                  <a:lnTo>
                    <a:pt x="2348712" y="5559564"/>
                  </a:lnTo>
                  <a:lnTo>
                    <a:pt x="2348103" y="5559666"/>
                  </a:lnTo>
                  <a:lnTo>
                    <a:pt x="2324620" y="5566778"/>
                  </a:lnTo>
                  <a:lnTo>
                    <a:pt x="2324620" y="5201196"/>
                  </a:lnTo>
                  <a:lnTo>
                    <a:pt x="2328240" y="5183467"/>
                  </a:lnTo>
                  <a:lnTo>
                    <a:pt x="2338082" y="5168976"/>
                  </a:lnTo>
                  <a:lnTo>
                    <a:pt x="2352675" y="5159197"/>
                  </a:lnTo>
                  <a:lnTo>
                    <a:pt x="2370518" y="5155616"/>
                  </a:lnTo>
                  <a:lnTo>
                    <a:pt x="2475280" y="5155616"/>
                  </a:lnTo>
                  <a:lnTo>
                    <a:pt x="2468880" y="5165572"/>
                  </a:lnTo>
                  <a:lnTo>
                    <a:pt x="2464054" y="5176342"/>
                  </a:lnTo>
                  <a:lnTo>
                    <a:pt x="2460904" y="5187759"/>
                  </a:lnTo>
                  <a:lnTo>
                    <a:pt x="2459482" y="5199685"/>
                  </a:lnTo>
                  <a:lnTo>
                    <a:pt x="2460345" y="5215356"/>
                  </a:lnTo>
                  <a:lnTo>
                    <a:pt x="2480437" y="5256784"/>
                  </a:lnTo>
                  <a:lnTo>
                    <a:pt x="2483383" y="5258841"/>
                  </a:lnTo>
                  <a:lnTo>
                    <a:pt x="2486622" y="5258841"/>
                  </a:lnTo>
                  <a:lnTo>
                    <a:pt x="2488158" y="5258295"/>
                  </a:lnTo>
                  <a:lnTo>
                    <a:pt x="2504554" y="5243347"/>
                  </a:lnTo>
                  <a:lnTo>
                    <a:pt x="2598966" y="5157279"/>
                  </a:lnTo>
                  <a:lnTo>
                    <a:pt x="2599702" y="5155692"/>
                  </a:lnTo>
                  <a:lnTo>
                    <a:pt x="2599842" y="5152314"/>
                  </a:lnTo>
                  <a:lnTo>
                    <a:pt x="2599245" y="5150663"/>
                  </a:lnTo>
                  <a:lnTo>
                    <a:pt x="2598089" y="5149418"/>
                  </a:lnTo>
                  <a:lnTo>
                    <a:pt x="2584196" y="5139296"/>
                  </a:lnTo>
                  <a:lnTo>
                    <a:pt x="2584196" y="5153545"/>
                  </a:lnTo>
                  <a:lnTo>
                    <a:pt x="2485707" y="5243347"/>
                  </a:lnTo>
                  <a:lnTo>
                    <a:pt x="2479510" y="5233606"/>
                  </a:lnTo>
                  <a:lnTo>
                    <a:pt x="2475141" y="5223040"/>
                  </a:lnTo>
                  <a:lnTo>
                    <a:pt x="2472664" y="5211851"/>
                  </a:lnTo>
                  <a:lnTo>
                    <a:pt x="2472207" y="5201196"/>
                  </a:lnTo>
                  <a:lnTo>
                    <a:pt x="2472245" y="5199685"/>
                  </a:lnTo>
                  <a:lnTo>
                    <a:pt x="2474023" y="5187188"/>
                  </a:lnTo>
                  <a:lnTo>
                    <a:pt x="2478354" y="5174945"/>
                  </a:lnTo>
                  <a:lnTo>
                    <a:pt x="2485009" y="5163769"/>
                  </a:lnTo>
                  <a:lnTo>
                    <a:pt x="2492375" y="5155616"/>
                  </a:lnTo>
                  <a:lnTo>
                    <a:pt x="2493861" y="5153965"/>
                  </a:lnTo>
                  <a:lnTo>
                    <a:pt x="2515260" y="5140807"/>
                  </a:lnTo>
                  <a:lnTo>
                    <a:pt x="2539149" y="5136426"/>
                  </a:lnTo>
                  <a:lnTo>
                    <a:pt x="2562987" y="5140706"/>
                  </a:lnTo>
                  <a:lnTo>
                    <a:pt x="2584196" y="5153545"/>
                  </a:lnTo>
                  <a:lnTo>
                    <a:pt x="2584196" y="5139296"/>
                  </a:lnTo>
                  <a:lnTo>
                    <a:pt x="2580259" y="5136426"/>
                  </a:lnTo>
                  <a:lnTo>
                    <a:pt x="2573058" y="5131168"/>
                  </a:lnTo>
                  <a:lnTo>
                    <a:pt x="2543962" y="5123916"/>
                  </a:lnTo>
                  <a:lnTo>
                    <a:pt x="2514231" y="5127790"/>
                  </a:lnTo>
                  <a:lnTo>
                    <a:pt x="2487320" y="5142916"/>
                  </a:lnTo>
                  <a:lnTo>
                    <a:pt x="2370518" y="5142916"/>
                  </a:lnTo>
                  <a:lnTo>
                    <a:pt x="2347734" y="5147500"/>
                  </a:lnTo>
                  <a:lnTo>
                    <a:pt x="2329103" y="5160010"/>
                  </a:lnTo>
                  <a:lnTo>
                    <a:pt x="2316530" y="5178539"/>
                  </a:lnTo>
                  <a:lnTo>
                    <a:pt x="2311920" y="5201196"/>
                  </a:lnTo>
                  <a:lnTo>
                    <a:pt x="2311920" y="5402491"/>
                  </a:lnTo>
                  <a:lnTo>
                    <a:pt x="2095131" y="5402491"/>
                  </a:lnTo>
                  <a:lnTo>
                    <a:pt x="2092286" y="5405323"/>
                  </a:lnTo>
                  <a:lnTo>
                    <a:pt x="2092286" y="5412346"/>
                  </a:lnTo>
                  <a:lnTo>
                    <a:pt x="2095131" y="5415191"/>
                  </a:lnTo>
                  <a:lnTo>
                    <a:pt x="2311920" y="5415191"/>
                  </a:lnTo>
                  <a:lnTo>
                    <a:pt x="2311920" y="5570639"/>
                  </a:lnTo>
                  <a:lnTo>
                    <a:pt x="2104085" y="5633720"/>
                  </a:lnTo>
                  <a:lnTo>
                    <a:pt x="2090242" y="5640971"/>
                  </a:lnTo>
                  <a:lnTo>
                    <a:pt x="2080501" y="5652706"/>
                  </a:lnTo>
                  <a:lnTo>
                    <a:pt x="2075738" y="5667299"/>
                  </a:lnTo>
                  <a:lnTo>
                    <a:pt x="2076843" y="5683174"/>
                  </a:lnTo>
                  <a:lnTo>
                    <a:pt x="2098840" y="5718886"/>
                  </a:lnTo>
                  <a:lnTo>
                    <a:pt x="2111248" y="5723928"/>
                  </a:lnTo>
                  <a:lnTo>
                    <a:pt x="2121344" y="5723928"/>
                  </a:lnTo>
                  <a:lnTo>
                    <a:pt x="2124900" y="5723433"/>
                  </a:lnTo>
                  <a:lnTo>
                    <a:pt x="2164397" y="5712130"/>
                  </a:lnTo>
                  <a:lnTo>
                    <a:pt x="2313533" y="5669445"/>
                  </a:lnTo>
                  <a:lnTo>
                    <a:pt x="2313533" y="5781256"/>
                  </a:lnTo>
                  <a:lnTo>
                    <a:pt x="2316378" y="5784100"/>
                  </a:lnTo>
                  <a:lnTo>
                    <a:pt x="2527071" y="5784100"/>
                  </a:lnTo>
                  <a:lnTo>
                    <a:pt x="2529916" y="5781256"/>
                  </a:lnTo>
                  <a:lnTo>
                    <a:pt x="2529916" y="5771400"/>
                  </a:lnTo>
                  <a:lnTo>
                    <a:pt x="2529916" y="5658561"/>
                  </a:lnTo>
                  <a:lnTo>
                    <a:pt x="2529916" y="5654853"/>
                  </a:lnTo>
                  <a:lnTo>
                    <a:pt x="2786176" y="5399849"/>
                  </a:lnTo>
                  <a:lnTo>
                    <a:pt x="2796032" y="5384597"/>
                  </a:lnTo>
                  <a:lnTo>
                    <a:pt x="2799321" y="5367261"/>
                  </a:lnTo>
                  <a:close/>
                </a:path>
                <a:path w="2799714" h="7040245">
                  <a:moveTo>
                    <a:pt x="2799321" y="2855772"/>
                  </a:moveTo>
                  <a:lnTo>
                    <a:pt x="2796057" y="2838462"/>
                  </a:lnTo>
                  <a:lnTo>
                    <a:pt x="2786659" y="2823895"/>
                  </a:lnTo>
                  <a:lnTo>
                    <a:pt x="2786659" y="2855785"/>
                  </a:lnTo>
                  <a:lnTo>
                    <a:pt x="2784284" y="2868371"/>
                  </a:lnTo>
                  <a:lnTo>
                    <a:pt x="2777147" y="2879420"/>
                  </a:lnTo>
                  <a:lnTo>
                    <a:pt x="2520950" y="3134372"/>
                  </a:lnTo>
                  <a:lnTo>
                    <a:pt x="2517216" y="3134372"/>
                  </a:lnTo>
                  <a:lnTo>
                    <a:pt x="2517216" y="3147072"/>
                  </a:lnTo>
                  <a:lnTo>
                    <a:pt x="2517216" y="3259912"/>
                  </a:lnTo>
                  <a:lnTo>
                    <a:pt x="2326233" y="3259912"/>
                  </a:lnTo>
                  <a:lnTo>
                    <a:pt x="2326233" y="3157956"/>
                  </a:lnTo>
                  <a:lnTo>
                    <a:pt x="2326233" y="3154324"/>
                  </a:lnTo>
                  <a:lnTo>
                    <a:pt x="2351087" y="3147212"/>
                  </a:lnTo>
                  <a:lnTo>
                    <a:pt x="2351506" y="3147072"/>
                  </a:lnTo>
                  <a:lnTo>
                    <a:pt x="2517216" y="3147072"/>
                  </a:lnTo>
                  <a:lnTo>
                    <a:pt x="2517216" y="3134372"/>
                  </a:lnTo>
                  <a:lnTo>
                    <a:pt x="2347963" y="3134372"/>
                  </a:lnTo>
                  <a:lnTo>
                    <a:pt x="2346680" y="3134817"/>
                  </a:lnTo>
                  <a:lnTo>
                    <a:pt x="2345639" y="3135566"/>
                  </a:lnTo>
                  <a:lnTo>
                    <a:pt x="2118245" y="3200641"/>
                  </a:lnTo>
                  <a:lnTo>
                    <a:pt x="2089099" y="3168358"/>
                  </a:lnTo>
                  <a:lnTo>
                    <a:pt x="2088324" y="3157448"/>
                  </a:lnTo>
                  <a:lnTo>
                    <a:pt x="2091563" y="3147428"/>
                  </a:lnTo>
                  <a:lnTo>
                    <a:pt x="2098192" y="3139376"/>
                  </a:lnTo>
                  <a:lnTo>
                    <a:pt x="2107628" y="3134423"/>
                  </a:lnTo>
                  <a:lnTo>
                    <a:pt x="2350274" y="3060776"/>
                  </a:lnTo>
                  <a:lnTo>
                    <a:pt x="2507945" y="3060776"/>
                  </a:lnTo>
                  <a:lnTo>
                    <a:pt x="2509570" y="3060090"/>
                  </a:lnTo>
                  <a:lnTo>
                    <a:pt x="2514244" y="3055289"/>
                  </a:lnTo>
                  <a:lnTo>
                    <a:pt x="2731554" y="2832112"/>
                  </a:lnTo>
                  <a:lnTo>
                    <a:pt x="2742095" y="2825102"/>
                  </a:lnTo>
                  <a:lnTo>
                    <a:pt x="2754350" y="2822765"/>
                  </a:lnTo>
                  <a:lnTo>
                    <a:pt x="2766618" y="2825102"/>
                  </a:lnTo>
                  <a:lnTo>
                    <a:pt x="2777147" y="2832112"/>
                  </a:lnTo>
                  <a:lnTo>
                    <a:pt x="2784284" y="2843174"/>
                  </a:lnTo>
                  <a:lnTo>
                    <a:pt x="2786659" y="2855785"/>
                  </a:lnTo>
                  <a:lnTo>
                    <a:pt x="2786659" y="2823895"/>
                  </a:lnTo>
                  <a:lnTo>
                    <a:pt x="2786253" y="2823260"/>
                  </a:lnTo>
                  <a:lnTo>
                    <a:pt x="2785516" y="2822765"/>
                  </a:lnTo>
                  <a:lnTo>
                    <a:pt x="2771508" y="2813456"/>
                  </a:lnTo>
                  <a:lnTo>
                    <a:pt x="2754350" y="2810192"/>
                  </a:lnTo>
                  <a:lnTo>
                    <a:pt x="2737193" y="2813456"/>
                  </a:lnTo>
                  <a:lnTo>
                    <a:pt x="2722448" y="2823260"/>
                  </a:lnTo>
                  <a:lnTo>
                    <a:pt x="2503551" y="3048076"/>
                  </a:lnTo>
                  <a:lnTo>
                    <a:pt x="2348712" y="3048076"/>
                  </a:lnTo>
                  <a:lnTo>
                    <a:pt x="2348103" y="3048177"/>
                  </a:lnTo>
                  <a:lnTo>
                    <a:pt x="2324620" y="3055289"/>
                  </a:lnTo>
                  <a:lnTo>
                    <a:pt x="2324620" y="2689707"/>
                  </a:lnTo>
                  <a:lnTo>
                    <a:pt x="2328240" y="2671978"/>
                  </a:lnTo>
                  <a:lnTo>
                    <a:pt x="2338082" y="2657487"/>
                  </a:lnTo>
                  <a:lnTo>
                    <a:pt x="2352675" y="2647708"/>
                  </a:lnTo>
                  <a:lnTo>
                    <a:pt x="2370518" y="2644127"/>
                  </a:lnTo>
                  <a:lnTo>
                    <a:pt x="2475280" y="2644127"/>
                  </a:lnTo>
                  <a:lnTo>
                    <a:pt x="2468880" y="2654084"/>
                  </a:lnTo>
                  <a:lnTo>
                    <a:pt x="2464054" y="2664853"/>
                  </a:lnTo>
                  <a:lnTo>
                    <a:pt x="2460904" y="2676271"/>
                  </a:lnTo>
                  <a:lnTo>
                    <a:pt x="2459482" y="2688196"/>
                  </a:lnTo>
                  <a:lnTo>
                    <a:pt x="2460345" y="2703868"/>
                  </a:lnTo>
                  <a:lnTo>
                    <a:pt x="2480437" y="2745295"/>
                  </a:lnTo>
                  <a:lnTo>
                    <a:pt x="2483383" y="2747353"/>
                  </a:lnTo>
                  <a:lnTo>
                    <a:pt x="2486622" y="2747353"/>
                  </a:lnTo>
                  <a:lnTo>
                    <a:pt x="2488158" y="2746806"/>
                  </a:lnTo>
                  <a:lnTo>
                    <a:pt x="2504554" y="2731859"/>
                  </a:lnTo>
                  <a:lnTo>
                    <a:pt x="2598966" y="2645791"/>
                  </a:lnTo>
                  <a:lnTo>
                    <a:pt x="2599702" y="2644203"/>
                  </a:lnTo>
                  <a:lnTo>
                    <a:pt x="2599842" y="2640825"/>
                  </a:lnTo>
                  <a:lnTo>
                    <a:pt x="2599245" y="2639174"/>
                  </a:lnTo>
                  <a:lnTo>
                    <a:pt x="2598089" y="2637929"/>
                  </a:lnTo>
                  <a:lnTo>
                    <a:pt x="2584196" y="2627807"/>
                  </a:lnTo>
                  <a:lnTo>
                    <a:pt x="2584196" y="2642057"/>
                  </a:lnTo>
                  <a:lnTo>
                    <a:pt x="2485707" y="2731859"/>
                  </a:lnTo>
                  <a:lnTo>
                    <a:pt x="2479510" y="2722118"/>
                  </a:lnTo>
                  <a:lnTo>
                    <a:pt x="2475141" y="2711551"/>
                  </a:lnTo>
                  <a:lnTo>
                    <a:pt x="2472664" y="2700363"/>
                  </a:lnTo>
                  <a:lnTo>
                    <a:pt x="2472207" y="2689707"/>
                  </a:lnTo>
                  <a:lnTo>
                    <a:pt x="2472245" y="2688196"/>
                  </a:lnTo>
                  <a:lnTo>
                    <a:pt x="2474023" y="2675699"/>
                  </a:lnTo>
                  <a:lnTo>
                    <a:pt x="2478354" y="2663456"/>
                  </a:lnTo>
                  <a:lnTo>
                    <a:pt x="2485009" y="2652280"/>
                  </a:lnTo>
                  <a:lnTo>
                    <a:pt x="2492375" y="2644127"/>
                  </a:lnTo>
                  <a:lnTo>
                    <a:pt x="2493861" y="2642476"/>
                  </a:lnTo>
                  <a:lnTo>
                    <a:pt x="2515260" y="2629319"/>
                  </a:lnTo>
                  <a:lnTo>
                    <a:pt x="2539149" y="2624937"/>
                  </a:lnTo>
                  <a:lnTo>
                    <a:pt x="2562987" y="2629217"/>
                  </a:lnTo>
                  <a:lnTo>
                    <a:pt x="2584196" y="2642057"/>
                  </a:lnTo>
                  <a:lnTo>
                    <a:pt x="2584196" y="2627807"/>
                  </a:lnTo>
                  <a:lnTo>
                    <a:pt x="2580259" y="2624937"/>
                  </a:lnTo>
                  <a:lnTo>
                    <a:pt x="2573058" y="2619679"/>
                  </a:lnTo>
                  <a:lnTo>
                    <a:pt x="2543962" y="2612428"/>
                  </a:lnTo>
                  <a:lnTo>
                    <a:pt x="2514231" y="2616301"/>
                  </a:lnTo>
                  <a:lnTo>
                    <a:pt x="2487320" y="2631427"/>
                  </a:lnTo>
                  <a:lnTo>
                    <a:pt x="2370518" y="2631427"/>
                  </a:lnTo>
                  <a:lnTo>
                    <a:pt x="2347734" y="2636012"/>
                  </a:lnTo>
                  <a:lnTo>
                    <a:pt x="2329103" y="2648521"/>
                  </a:lnTo>
                  <a:lnTo>
                    <a:pt x="2316530" y="2667050"/>
                  </a:lnTo>
                  <a:lnTo>
                    <a:pt x="2311920" y="2689707"/>
                  </a:lnTo>
                  <a:lnTo>
                    <a:pt x="2311920" y="2891002"/>
                  </a:lnTo>
                  <a:lnTo>
                    <a:pt x="2095131" y="2891002"/>
                  </a:lnTo>
                  <a:lnTo>
                    <a:pt x="2092286" y="2893834"/>
                  </a:lnTo>
                  <a:lnTo>
                    <a:pt x="2092286" y="2900857"/>
                  </a:lnTo>
                  <a:lnTo>
                    <a:pt x="2095131" y="2903702"/>
                  </a:lnTo>
                  <a:lnTo>
                    <a:pt x="2311920" y="2903702"/>
                  </a:lnTo>
                  <a:lnTo>
                    <a:pt x="2311920" y="3059150"/>
                  </a:lnTo>
                  <a:lnTo>
                    <a:pt x="2104085" y="3122231"/>
                  </a:lnTo>
                  <a:lnTo>
                    <a:pt x="2090242" y="3129483"/>
                  </a:lnTo>
                  <a:lnTo>
                    <a:pt x="2080501" y="3141218"/>
                  </a:lnTo>
                  <a:lnTo>
                    <a:pt x="2075738" y="3155810"/>
                  </a:lnTo>
                  <a:lnTo>
                    <a:pt x="2076843" y="3171685"/>
                  </a:lnTo>
                  <a:lnTo>
                    <a:pt x="2098840" y="3207397"/>
                  </a:lnTo>
                  <a:lnTo>
                    <a:pt x="2111248" y="3212439"/>
                  </a:lnTo>
                  <a:lnTo>
                    <a:pt x="2121344" y="3212439"/>
                  </a:lnTo>
                  <a:lnTo>
                    <a:pt x="2124900" y="3211944"/>
                  </a:lnTo>
                  <a:lnTo>
                    <a:pt x="2164397" y="3200641"/>
                  </a:lnTo>
                  <a:lnTo>
                    <a:pt x="2313533" y="3157956"/>
                  </a:lnTo>
                  <a:lnTo>
                    <a:pt x="2313533" y="3269767"/>
                  </a:lnTo>
                  <a:lnTo>
                    <a:pt x="2316378" y="3272612"/>
                  </a:lnTo>
                  <a:lnTo>
                    <a:pt x="2527071" y="3272612"/>
                  </a:lnTo>
                  <a:lnTo>
                    <a:pt x="2529916" y="3269767"/>
                  </a:lnTo>
                  <a:lnTo>
                    <a:pt x="2529916" y="3259912"/>
                  </a:lnTo>
                  <a:lnTo>
                    <a:pt x="2529916" y="3147072"/>
                  </a:lnTo>
                  <a:lnTo>
                    <a:pt x="2529916" y="3143364"/>
                  </a:lnTo>
                  <a:lnTo>
                    <a:pt x="2786176" y="2888361"/>
                  </a:lnTo>
                  <a:lnTo>
                    <a:pt x="2796032" y="2873108"/>
                  </a:lnTo>
                  <a:lnTo>
                    <a:pt x="2799321" y="2855772"/>
                  </a:lnTo>
                  <a:close/>
                </a:path>
                <a:path w="2799714" h="7040245">
                  <a:moveTo>
                    <a:pt x="2799321" y="344284"/>
                  </a:moveTo>
                  <a:lnTo>
                    <a:pt x="2796057" y="326974"/>
                  </a:lnTo>
                  <a:lnTo>
                    <a:pt x="2786659" y="312407"/>
                  </a:lnTo>
                  <a:lnTo>
                    <a:pt x="2786659" y="344297"/>
                  </a:lnTo>
                  <a:lnTo>
                    <a:pt x="2784284" y="356882"/>
                  </a:lnTo>
                  <a:lnTo>
                    <a:pt x="2777147" y="367931"/>
                  </a:lnTo>
                  <a:lnTo>
                    <a:pt x="2520950" y="622884"/>
                  </a:lnTo>
                  <a:lnTo>
                    <a:pt x="2517216" y="622884"/>
                  </a:lnTo>
                  <a:lnTo>
                    <a:pt x="2517216" y="635584"/>
                  </a:lnTo>
                  <a:lnTo>
                    <a:pt x="2517216" y="748423"/>
                  </a:lnTo>
                  <a:lnTo>
                    <a:pt x="2326233" y="748423"/>
                  </a:lnTo>
                  <a:lnTo>
                    <a:pt x="2326233" y="646468"/>
                  </a:lnTo>
                  <a:lnTo>
                    <a:pt x="2326233" y="642835"/>
                  </a:lnTo>
                  <a:lnTo>
                    <a:pt x="2351087" y="635723"/>
                  </a:lnTo>
                  <a:lnTo>
                    <a:pt x="2351506" y="635584"/>
                  </a:lnTo>
                  <a:lnTo>
                    <a:pt x="2517216" y="635584"/>
                  </a:lnTo>
                  <a:lnTo>
                    <a:pt x="2517216" y="622884"/>
                  </a:lnTo>
                  <a:lnTo>
                    <a:pt x="2347963" y="622884"/>
                  </a:lnTo>
                  <a:lnTo>
                    <a:pt x="2346680" y="623328"/>
                  </a:lnTo>
                  <a:lnTo>
                    <a:pt x="2345639" y="624078"/>
                  </a:lnTo>
                  <a:lnTo>
                    <a:pt x="2118245" y="689152"/>
                  </a:lnTo>
                  <a:lnTo>
                    <a:pt x="2089099" y="656869"/>
                  </a:lnTo>
                  <a:lnTo>
                    <a:pt x="2088324" y="645960"/>
                  </a:lnTo>
                  <a:lnTo>
                    <a:pt x="2091563" y="635939"/>
                  </a:lnTo>
                  <a:lnTo>
                    <a:pt x="2098192" y="627888"/>
                  </a:lnTo>
                  <a:lnTo>
                    <a:pt x="2107628" y="622935"/>
                  </a:lnTo>
                  <a:lnTo>
                    <a:pt x="2350274" y="549287"/>
                  </a:lnTo>
                  <a:lnTo>
                    <a:pt x="2507945" y="549287"/>
                  </a:lnTo>
                  <a:lnTo>
                    <a:pt x="2509570" y="548601"/>
                  </a:lnTo>
                  <a:lnTo>
                    <a:pt x="2514244" y="543801"/>
                  </a:lnTo>
                  <a:lnTo>
                    <a:pt x="2731554" y="320624"/>
                  </a:lnTo>
                  <a:lnTo>
                    <a:pt x="2742095" y="313613"/>
                  </a:lnTo>
                  <a:lnTo>
                    <a:pt x="2754350" y="311277"/>
                  </a:lnTo>
                  <a:lnTo>
                    <a:pt x="2766618" y="313613"/>
                  </a:lnTo>
                  <a:lnTo>
                    <a:pt x="2777147" y="320624"/>
                  </a:lnTo>
                  <a:lnTo>
                    <a:pt x="2784284" y="331685"/>
                  </a:lnTo>
                  <a:lnTo>
                    <a:pt x="2786659" y="344297"/>
                  </a:lnTo>
                  <a:lnTo>
                    <a:pt x="2786659" y="312407"/>
                  </a:lnTo>
                  <a:lnTo>
                    <a:pt x="2786253" y="311772"/>
                  </a:lnTo>
                  <a:lnTo>
                    <a:pt x="2785516" y="311277"/>
                  </a:lnTo>
                  <a:lnTo>
                    <a:pt x="2771508" y="301967"/>
                  </a:lnTo>
                  <a:lnTo>
                    <a:pt x="2754350" y="298704"/>
                  </a:lnTo>
                  <a:lnTo>
                    <a:pt x="2737193" y="301967"/>
                  </a:lnTo>
                  <a:lnTo>
                    <a:pt x="2722448" y="311772"/>
                  </a:lnTo>
                  <a:lnTo>
                    <a:pt x="2503551" y="536587"/>
                  </a:lnTo>
                  <a:lnTo>
                    <a:pt x="2348712" y="536587"/>
                  </a:lnTo>
                  <a:lnTo>
                    <a:pt x="2348103" y="536689"/>
                  </a:lnTo>
                  <a:lnTo>
                    <a:pt x="2324620" y="543801"/>
                  </a:lnTo>
                  <a:lnTo>
                    <a:pt x="2324620" y="178219"/>
                  </a:lnTo>
                  <a:lnTo>
                    <a:pt x="2328240" y="160489"/>
                  </a:lnTo>
                  <a:lnTo>
                    <a:pt x="2338082" y="145999"/>
                  </a:lnTo>
                  <a:lnTo>
                    <a:pt x="2352675" y="136220"/>
                  </a:lnTo>
                  <a:lnTo>
                    <a:pt x="2370518" y="132638"/>
                  </a:lnTo>
                  <a:lnTo>
                    <a:pt x="2475280" y="132638"/>
                  </a:lnTo>
                  <a:lnTo>
                    <a:pt x="2468880" y="142595"/>
                  </a:lnTo>
                  <a:lnTo>
                    <a:pt x="2464054" y="153365"/>
                  </a:lnTo>
                  <a:lnTo>
                    <a:pt x="2460904" y="164782"/>
                  </a:lnTo>
                  <a:lnTo>
                    <a:pt x="2459482" y="176707"/>
                  </a:lnTo>
                  <a:lnTo>
                    <a:pt x="2460345" y="192366"/>
                  </a:lnTo>
                  <a:lnTo>
                    <a:pt x="2480437" y="233807"/>
                  </a:lnTo>
                  <a:lnTo>
                    <a:pt x="2483383" y="235864"/>
                  </a:lnTo>
                  <a:lnTo>
                    <a:pt x="2486622" y="235864"/>
                  </a:lnTo>
                  <a:lnTo>
                    <a:pt x="2488158" y="235318"/>
                  </a:lnTo>
                  <a:lnTo>
                    <a:pt x="2504554" y="220370"/>
                  </a:lnTo>
                  <a:lnTo>
                    <a:pt x="2598966" y="134302"/>
                  </a:lnTo>
                  <a:lnTo>
                    <a:pt x="2599702" y="132715"/>
                  </a:lnTo>
                  <a:lnTo>
                    <a:pt x="2599842" y="129336"/>
                  </a:lnTo>
                  <a:lnTo>
                    <a:pt x="2599245" y="127685"/>
                  </a:lnTo>
                  <a:lnTo>
                    <a:pt x="2598089" y="126441"/>
                  </a:lnTo>
                  <a:lnTo>
                    <a:pt x="2584196" y="116319"/>
                  </a:lnTo>
                  <a:lnTo>
                    <a:pt x="2584196" y="130568"/>
                  </a:lnTo>
                  <a:lnTo>
                    <a:pt x="2485707" y="220370"/>
                  </a:lnTo>
                  <a:lnTo>
                    <a:pt x="2479510" y="210629"/>
                  </a:lnTo>
                  <a:lnTo>
                    <a:pt x="2475141" y="200063"/>
                  </a:lnTo>
                  <a:lnTo>
                    <a:pt x="2472664" y="188874"/>
                  </a:lnTo>
                  <a:lnTo>
                    <a:pt x="2472207" y="178219"/>
                  </a:lnTo>
                  <a:lnTo>
                    <a:pt x="2472245" y="176707"/>
                  </a:lnTo>
                  <a:lnTo>
                    <a:pt x="2474023" y="164211"/>
                  </a:lnTo>
                  <a:lnTo>
                    <a:pt x="2478354" y="151968"/>
                  </a:lnTo>
                  <a:lnTo>
                    <a:pt x="2485009" y="140792"/>
                  </a:lnTo>
                  <a:lnTo>
                    <a:pt x="2492375" y="132638"/>
                  </a:lnTo>
                  <a:lnTo>
                    <a:pt x="2493861" y="130987"/>
                  </a:lnTo>
                  <a:lnTo>
                    <a:pt x="2515260" y="117830"/>
                  </a:lnTo>
                  <a:lnTo>
                    <a:pt x="2539149" y="113449"/>
                  </a:lnTo>
                  <a:lnTo>
                    <a:pt x="2562987" y="117729"/>
                  </a:lnTo>
                  <a:lnTo>
                    <a:pt x="2584196" y="130568"/>
                  </a:lnTo>
                  <a:lnTo>
                    <a:pt x="2584196" y="116319"/>
                  </a:lnTo>
                  <a:lnTo>
                    <a:pt x="2580259" y="113449"/>
                  </a:lnTo>
                  <a:lnTo>
                    <a:pt x="2573058" y="108191"/>
                  </a:lnTo>
                  <a:lnTo>
                    <a:pt x="2543962" y="100939"/>
                  </a:lnTo>
                  <a:lnTo>
                    <a:pt x="2514231" y="104813"/>
                  </a:lnTo>
                  <a:lnTo>
                    <a:pt x="2487320" y="119938"/>
                  </a:lnTo>
                  <a:lnTo>
                    <a:pt x="2370518" y="119938"/>
                  </a:lnTo>
                  <a:lnTo>
                    <a:pt x="2347734" y="124523"/>
                  </a:lnTo>
                  <a:lnTo>
                    <a:pt x="2329103" y="137033"/>
                  </a:lnTo>
                  <a:lnTo>
                    <a:pt x="2316530" y="155562"/>
                  </a:lnTo>
                  <a:lnTo>
                    <a:pt x="2311920" y="178219"/>
                  </a:lnTo>
                  <a:lnTo>
                    <a:pt x="2311920" y="379514"/>
                  </a:lnTo>
                  <a:lnTo>
                    <a:pt x="2095131" y="379514"/>
                  </a:lnTo>
                  <a:lnTo>
                    <a:pt x="2092286" y="382346"/>
                  </a:lnTo>
                  <a:lnTo>
                    <a:pt x="2092286" y="389369"/>
                  </a:lnTo>
                  <a:lnTo>
                    <a:pt x="2095131" y="392214"/>
                  </a:lnTo>
                  <a:lnTo>
                    <a:pt x="2311920" y="392214"/>
                  </a:lnTo>
                  <a:lnTo>
                    <a:pt x="2311920" y="547662"/>
                  </a:lnTo>
                  <a:lnTo>
                    <a:pt x="2104085" y="610743"/>
                  </a:lnTo>
                  <a:lnTo>
                    <a:pt x="2090242" y="617994"/>
                  </a:lnTo>
                  <a:lnTo>
                    <a:pt x="2080501" y="629729"/>
                  </a:lnTo>
                  <a:lnTo>
                    <a:pt x="2075738" y="644321"/>
                  </a:lnTo>
                  <a:lnTo>
                    <a:pt x="2076843" y="660196"/>
                  </a:lnTo>
                  <a:lnTo>
                    <a:pt x="2098840" y="695909"/>
                  </a:lnTo>
                  <a:lnTo>
                    <a:pt x="2111248" y="700951"/>
                  </a:lnTo>
                  <a:lnTo>
                    <a:pt x="2121344" y="700951"/>
                  </a:lnTo>
                  <a:lnTo>
                    <a:pt x="2124900" y="700455"/>
                  </a:lnTo>
                  <a:lnTo>
                    <a:pt x="2164397" y="689152"/>
                  </a:lnTo>
                  <a:lnTo>
                    <a:pt x="2313533" y="646468"/>
                  </a:lnTo>
                  <a:lnTo>
                    <a:pt x="2313533" y="758278"/>
                  </a:lnTo>
                  <a:lnTo>
                    <a:pt x="2316378" y="761123"/>
                  </a:lnTo>
                  <a:lnTo>
                    <a:pt x="2527071" y="761123"/>
                  </a:lnTo>
                  <a:lnTo>
                    <a:pt x="2529916" y="758278"/>
                  </a:lnTo>
                  <a:lnTo>
                    <a:pt x="2529916" y="748423"/>
                  </a:lnTo>
                  <a:lnTo>
                    <a:pt x="2529916" y="635584"/>
                  </a:lnTo>
                  <a:lnTo>
                    <a:pt x="2529916" y="631875"/>
                  </a:lnTo>
                  <a:lnTo>
                    <a:pt x="2786176" y="376872"/>
                  </a:lnTo>
                  <a:lnTo>
                    <a:pt x="2796032" y="361619"/>
                  </a:lnTo>
                  <a:lnTo>
                    <a:pt x="2799321" y="344284"/>
                  </a:lnTo>
                  <a:close/>
                </a:path>
              </a:pathLst>
            </a:custGeom>
            <a:solidFill>
              <a:srgbClr val="3B9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9483" y="0"/>
              <a:ext cx="673735" cy="6867525"/>
            </a:xfrm>
            <a:custGeom>
              <a:avLst/>
              <a:gdLst/>
              <a:ahLst/>
              <a:cxnLst/>
              <a:rect l="l" t="t" r="r" b="b"/>
              <a:pathLst>
                <a:path w="673734" h="6867525">
                  <a:moveTo>
                    <a:pt x="512330" y="5561330"/>
                  </a:moveTo>
                  <a:lnTo>
                    <a:pt x="509016" y="5543702"/>
                  </a:lnTo>
                  <a:lnTo>
                    <a:pt x="499719" y="5529237"/>
                  </a:lnTo>
                  <a:lnTo>
                    <a:pt x="499719" y="5561381"/>
                  </a:lnTo>
                  <a:lnTo>
                    <a:pt x="497243" y="5574258"/>
                  </a:lnTo>
                  <a:lnTo>
                    <a:pt x="489940" y="5585587"/>
                  </a:lnTo>
                  <a:lnTo>
                    <a:pt x="479196" y="5592775"/>
                  </a:lnTo>
                  <a:lnTo>
                    <a:pt x="466699" y="5595163"/>
                  </a:lnTo>
                  <a:lnTo>
                    <a:pt x="454215" y="5592762"/>
                  </a:lnTo>
                  <a:lnTo>
                    <a:pt x="443496" y="5585587"/>
                  </a:lnTo>
                  <a:lnTo>
                    <a:pt x="191262" y="5283428"/>
                  </a:lnTo>
                  <a:lnTo>
                    <a:pt x="490397" y="5537479"/>
                  </a:lnTo>
                  <a:lnTo>
                    <a:pt x="497420" y="5548592"/>
                  </a:lnTo>
                  <a:lnTo>
                    <a:pt x="499719" y="5561381"/>
                  </a:lnTo>
                  <a:lnTo>
                    <a:pt x="499719" y="5529237"/>
                  </a:lnTo>
                  <a:lnTo>
                    <a:pt x="499071" y="5528221"/>
                  </a:lnTo>
                  <a:lnTo>
                    <a:pt x="210858" y="5283428"/>
                  </a:lnTo>
                  <a:lnTo>
                    <a:pt x="142938" y="5225732"/>
                  </a:lnTo>
                  <a:lnTo>
                    <a:pt x="142798" y="5225707"/>
                  </a:lnTo>
                  <a:lnTo>
                    <a:pt x="142379" y="5225402"/>
                  </a:lnTo>
                  <a:lnTo>
                    <a:pt x="140906" y="5224691"/>
                  </a:lnTo>
                  <a:lnTo>
                    <a:pt x="140322" y="5224538"/>
                  </a:lnTo>
                  <a:lnTo>
                    <a:pt x="140195" y="5224437"/>
                  </a:lnTo>
                  <a:lnTo>
                    <a:pt x="12827" y="5202009"/>
                  </a:lnTo>
                  <a:lnTo>
                    <a:pt x="16192" y="5060467"/>
                  </a:lnTo>
                  <a:lnTo>
                    <a:pt x="13411" y="5057559"/>
                  </a:lnTo>
                  <a:lnTo>
                    <a:pt x="9906" y="5057470"/>
                  </a:lnTo>
                  <a:lnTo>
                    <a:pt x="5880" y="5057457"/>
                  </a:lnTo>
                  <a:lnTo>
                    <a:pt x="3492" y="5060175"/>
                  </a:lnTo>
                  <a:lnTo>
                    <a:pt x="114" y="5202009"/>
                  </a:lnTo>
                  <a:lnTo>
                    <a:pt x="114" y="5207698"/>
                  </a:lnTo>
                  <a:lnTo>
                    <a:pt x="4775" y="5213362"/>
                  </a:lnTo>
                  <a:lnTo>
                    <a:pt x="4978" y="5213515"/>
                  </a:lnTo>
                  <a:lnTo>
                    <a:pt x="135547" y="5236515"/>
                  </a:lnTo>
                  <a:lnTo>
                    <a:pt x="434047" y="5594070"/>
                  </a:lnTo>
                  <a:lnTo>
                    <a:pt x="441185" y="5600166"/>
                  </a:lnTo>
                  <a:lnTo>
                    <a:pt x="449122" y="5604586"/>
                  </a:lnTo>
                  <a:lnTo>
                    <a:pt x="457746" y="5607278"/>
                  </a:lnTo>
                  <a:lnTo>
                    <a:pt x="466725" y="5608180"/>
                  </a:lnTo>
                  <a:lnTo>
                    <a:pt x="475754" y="5607278"/>
                  </a:lnTo>
                  <a:lnTo>
                    <a:pt x="509016" y="5578945"/>
                  </a:lnTo>
                  <a:lnTo>
                    <a:pt x="512330" y="5561330"/>
                  </a:lnTo>
                  <a:close/>
                </a:path>
                <a:path w="673734" h="6867525">
                  <a:moveTo>
                    <a:pt x="512330" y="3043593"/>
                  </a:moveTo>
                  <a:lnTo>
                    <a:pt x="509016" y="3025965"/>
                  </a:lnTo>
                  <a:lnTo>
                    <a:pt x="499719" y="3011500"/>
                  </a:lnTo>
                  <a:lnTo>
                    <a:pt x="499719" y="3043644"/>
                  </a:lnTo>
                  <a:lnTo>
                    <a:pt x="497243" y="3056521"/>
                  </a:lnTo>
                  <a:lnTo>
                    <a:pt x="489940" y="3067850"/>
                  </a:lnTo>
                  <a:lnTo>
                    <a:pt x="479196" y="3075038"/>
                  </a:lnTo>
                  <a:lnTo>
                    <a:pt x="466699" y="3077426"/>
                  </a:lnTo>
                  <a:lnTo>
                    <a:pt x="454215" y="3075025"/>
                  </a:lnTo>
                  <a:lnTo>
                    <a:pt x="443496" y="3067850"/>
                  </a:lnTo>
                  <a:lnTo>
                    <a:pt x="191262" y="2765691"/>
                  </a:lnTo>
                  <a:lnTo>
                    <a:pt x="490397" y="3019742"/>
                  </a:lnTo>
                  <a:lnTo>
                    <a:pt x="497420" y="3030855"/>
                  </a:lnTo>
                  <a:lnTo>
                    <a:pt x="499719" y="3043644"/>
                  </a:lnTo>
                  <a:lnTo>
                    <a:pt x="499719" y="3011500"/>
                  </a:lnTo>
                  <a:lnTo>
                    <a:pt x="499071" y="3010484"/>
                  </a:lnTo>
                  <a:lnTo>
                    <a:pt x="210858" y="2765691"/>
                  </a:lnTo>
                  <a:lnTo>
                    <a:pt x="142938" y="2707995"/>
                  </a:lnTo>
                  <a:lnTo>
                    <a:pt x="142798" y="2707970"/>
                  </a:lnTo>
                  <a:lnTo>
                    <a:pt x="142379" y="2707665"/>
                  </a:lnTo>
                  <a:lnTo>
                    <a:pt x="140906" y="2706954"/>
                  </a:lnTo>
                  <a:lnTo>
                    <a:pt x="140322" y="2706801"/>
                  </a:lnTo>
                  <a:lnTo>
                    <a:pt x="140195" y="2706700"/>
                  </a:lnTo>
                  <a:lnTo>
                    <a:pt x="12827" y="2684272"/>
                  </a:lnTo>
                  <a:lnTo>
                    <a:pt x="16192" y="2542730"/>
                  </a:lnTo>
                  <a:lnTo>
                    <a:pt x="13411" y="2539822"/>
                  </a:lnTo>
                  <a:lnTo>
                    <a:pt x="9906" y="2539733"/>
                  </a:lnTo>
                  <a:lnTo>
                    <a:pt x="5880" y="2539720"/>
                  </a:lnTo>
                  <a:lnTo>
                    <a:pt x="3492" y="2542438"/>
                  </a:lnTo>
                  <a:lnTo>
                    <a:pt x="114" y="2684272"/>
                  </a:lnTo>
                  <a:lnTo>
                    <a:pt x="114" y="2689961"/>
                  </a:lnTo>
                  <a:lnTo>
                    <a:pt x="4775" y="2695625"/>
                  </a:lnTo>
                  <a:lnTo>
                    <a:pt x="4978" y="2695778"/>
                  </a:lnTo>
                  <a:lnTo>
                    <a:pt x="135547" y="2718778"/>
                  </a:lnTo>
                  <a:lnTo>
                    <a:pt x="434047" y="3076333"/>
                  </a:lnTo>
                  <a:lnTo>
                    <a:pt x="441185" y="3082429"/>
                  </a:lnTo>
                  <a:lnTo>
                    <a:pt x="449122" y="3086849"/>
                  </a:lnTo>
                  <a:lnTo>
                    <a:pt x="457746" y="3089541"/>
                  </a:lnTo>
                  <a:lnTo>
                    <a:pt x="466725" y="3090443"/>
                  </a:lnTo>
                  <a:lnTo>
                    <a:pt x="475754" y="3089541"/>
                  </a:lnTo>
                  <a:lnTo>
                    <a:pt x="509016" y="3061208"/>
                  </a:lnTo>
                  <a:lnTo>
                    <a:pt x="512330" y="3043593"/>
                  </a:lnTo>
                  <a:close/>
                </a:path>
                <a:path w="673734" h="6867525">
                  <a:moveTo>
                    <a:pt x="512330" y="525856"/>
                  </a:moveTo>
                  <a:lnTo>
                    <a:pt x="509016" y="508228"/>
                  </a:lnTo>
                  <a:lnTo>
                    <a:pt x="499719" y="493763"/>
                  </a:lnTo>
                  <a:lnTo>
                    <a:pt x="499719" y="525907"/>
                  </a:lnTo>
                  <a:lnTo>
                    <a:pt x="497243" y="538784"/>
                  </a:lnTo>
                  <a:lnTo>
                    <a:pt x="489940" y="550113"/>
                  </a:lnTo>
                  <a:lnTo>
                    <a:pt x="479196" y="557301"/>
                  </a:lnTo>
                  <a:lnTo>
                    <a:pt x="466699" y="559676"/>
                  </a:lnTo>
                  <a:lnTo>
                    <a:pt x="454215" y="557288"/>
                  </a:lnTo>
                  <a:lnTo>
                    <a:pt x="443496" y="550113"/>
                  </a:lnTo>
                  <a:lnTo>
                    <a:pt x="191262" y="247954"/>
                  </a:lnTo>
                  <a:lnTo>
                    <a:pt x="490397" y="502005"/>
                  </a:lnTo>
                  <a:lnTo>
                    <a:pt x="497420" y="513118"/>
                  </a:lnTo>
                  <a:lnTo>
                    <a:pt x="499719" y="525907"/>
                  </a:lnTo>
                  <a:lnTo>
                    <a:pt x="499719" y="493763"/>
                  </a:lnTo>
                  <a:lnTo>
                    <a:pt x="499071" y="492747"/>
                  </a:lnTo>
                  <a:lnTo>
                    <a:pt x="210858" y="247954"/>
                  </a:lnTo>
                  <a:lnTo>
                    <a:pt x="142938" y="190258"/>
                  </a:lnTo>
                  <a:lnTo>
                    <a:pt x="142798" y="190233"/>
                  </a:lnTo>
                  <a:lnTo>
                    <a:pt x="142379" y="189928"/>
                  </a:lnTo>
                  <a:lnTo>
                    <a:pt x="140906" y="189217"/>
                  </a:lnTo>
                  <a:lnTo>
                    <a:pt x="140322" y="189064"/>
                  </a:lnTo>
                  <a:lnTo>
                    <a:pt x="140195" y="188963"/>
                  </a:lnTo>
                  <a:lnTo>
                    <a:pt x="12827" y="166535"/>
                  </a:lnTo>
                  <a:lnTo>
                    <a:pt x="16192" y="24993"/>
                  </a:lnTo>
                  <a:lnTo>
                    <a:pt x="13411" y="22085"/>
                  </a:lnTo>
                  <a:lnTo>
                    <a:pt x="9906" y="22009"/>
                  </a:lnTo>
                  <a:lnTo>
                    <a:pt x="5880" y="21983"/>
                  </a:lnTo>
                  <a:lnTo>
                    <a:pt x="3492" y="24701"/>
                  </a:lnTo>
                  <a:lnTo>
                    <a:pt x="114" y="166535"/>
                  </a:lnTo>
                  <a:lnTo>
                    <a:pt x="114" y="172224"/>
                  </a:lnTo>
                  <a:lnTo>
                    <a:pt x="4775" y="177888"/>
                  </a:lnTo>
                  <a:lnTo>
                    <a:pt x="4978" y="178041"/>
                  </a:lnTo>
                  <a:lnTo>
                    <a:pt x="135547" y="201041"/>
                  </a:lnTo>
                  <a:lnTo>
                    <a:pt x="434047" y="558596"/>
                  </a:lnTo>
                  <a:lnTo>
                    <a:pt x="441185" y="564692"/>
                  </a:lnTo>
                  <a:lnTo>
                    <a:pt x="449122" y="569112"/>
                  </a:lnTo>
                  <a:lnTo>
                    <a:pt x="457746" y="571804"/>
                  </a:lnTo>
                  <a:lnTo>
                    <a:pt x="466725" y="572706"/>
                  </a:lnTo>
                  <a:lnTo>
                    <a:pt x="475754" y="571804"/>
                  </a:lnTo>
                  <a:lnTo>
                    <a:pt x="484263" y="569150"/>
                  </a:lnTo>
                  <a:lnTo>
                    <a:pt x="492112" y="564832"/>
                  </a:lnTo>
                  <a:lnTo>
                    <a:pt x="498195" y="559676"/>
                  </a:lnTo>
                  <a:lnTo>
                    <a:pt x="499071" y="558939"/>
                  </a:lnTo>
                  <a:lnTo>
                    <a:pt x="509016" y="543471"/>
                  </a:lnTo>
                  <a:lnTo>
                    <a:pt x="512330" y="525856"/>
                  </a:lnTo>
                  <a:close/>
                </a:path>
                <a:path w="673734" h="6867525">
                  <a:moveTo>
                    <a:pt x="561251" y="6260820"/>
                  </a:moveTo>
                  <a:lnTo>
                    <a:pt x="552259" y="6215062"/>
                  </a:lnTo>
                  <a:lnTo>
                    <a:pt x="548551" y="6209411"/>
                  </a:lnTo>
                  <a:lnTo>
                    <a:pt x="548551" y="6260820"/>
                  </a:lnTo>
                  <a:lnTo>
                    <a:pt x="540562" y="6301651"/>
                  </a:lnTo>
                  <a:lnTo>
                    <a:pt x="518782" y="6335014"/>
                  </a:lnTo>
                  <a:lnTo>
                    <a:pt x="486511" y="6357531"/>
                  </a:lnTo>
                  <a:lnTo>
                    <a:pt x="447027" y="6365786"/>
                  </a:lnTo>
                  <a:lnTo>
                    <a:pt x="407543" y="6357531"/>
                  </a:lnTo>
                  <a:lnTo>
                    <a:pt x="398475" y="6351194"/>
                  </a:lnTo>
                  <a:lnTo>
                    <a:pt x="375272" y="6335014"/>
                  </a:lnTo>
                  <a:lnTo>
                    <a:pt x="353491" y="6301651"/>
                  </a:lnTo>
                  <a:lnTo>
                    <a:pt x="345503" y="6260820"/>
                  </a:lnTo>
                  <a:lnTo>
                    <a:pt x="353491" y="6220003"/>
                  </a:lnTo>
                  <a:lnTo>
                    <a:pt x="375272" y="6186640"/>
                  </a:lnTo>
                  <a:lnTo>
                    <a:pt x="407543" y="6164123"/>
                  </a:lnTo>
                  <a:lnTo>
                    <a:pt x="447027" y="6155855"/>
                  </a:lnTo>
                  <a:lnTo>
                    <a:pt x="486511" y="6164123"/>
                  </a:lnTo>
                  <a:lnTo>
                    <a:pt x="518782" y="6186640"/>
                  </a:lnTo>
                  <a:lnTo>
                    <a:pt x="540562" y="6220003"/>
                  </a:lnTo>
                  <a:lnTo>
                    <a:pt x="548551" y="6260820"/>
                  </a:lnTo>
                  <a:lnTo>
                    <a:pt x="548551" y="6209411"/>
                  </a:lnTo>
                  <a:lnTo>
                    <a:pt x="527761" y="6177661"/>
                  </a:lnTo>
                  <a:lnTo>
                    <a:pt x="496392" y="6155855"/>
                  </a:lnTo>
                  <a:lnTo>
                    <a:pt x="491439" y="6152426"/>
                  </a:lnTo>
                  <a:lnTo>
                    <a:pt x="447027" y="6143155"/>
                  </a:lnTo>
                  <a:lnTo>
                    <a:pt x="402615" y="6152426"/>
                  </a:lnTo>
                  <a:lnTo>
                    <a:pt x="366293" y="6177661"/>
                  </a:lnTo>
                  <a:lnTo>
                    <a:pt x="341795" y="6215062"/>
                  </a:lnTo>
                  <a:lnTo>
                    <a:pt x="332803" y="6260820"/>
                  </a:lnTo>
                  <a:lnTo>
                    <a:pt x="334975" y="6283655"/>
                  </a:lnTo>
                  <a:lnTo>
                    <a:pt x="341210" y="6305004"/>
                  </a:lnTo>
                  <a:lnTo>
                    <a:pt x="351078" y="6324435"/>
                  </a:lnTo>
                  <a:lnTo>
                    <a:pt x="364159" y="6341554"/>
                  </a:lnTo>
                  <a:lnTo>
                    <a:pt x="321056" y="6378168"/>
                  </a:lnTo>
                  <a:lnTo>
                    <a:pt x="321056" y="6394818"/>
                  </a:lnTo>
                  <a:lnTo>
                    <a:pt x="68834" y="6696977"/>
                  </a:lnTo>
                  <a:lnTo>
                    <a:pt x="58089" y="6704165"/>
                  </a:lnTo>
                  <a:lnTo>
                    <a:pt x="45605" y="6706552"/>
                  </a:lnTo>
                  <a:lnTo>
                    <a:pt x="33121" y="6704152"/>
                  </a:lnTo>
                  <a:lnTo>
                    <a:pt x="22377" y="6696977"/>
                  </a:lnTo>
                  <a:lnTo>
                    <a:pt x="15074" y="6685635"/>
                  </a:lnTo>
                  <a:lnTo>
                    <a:pt x="12598" y="6672770"/>
                  </a:lnTo>
                  <a:lnTo>
                    <a:pt x="14884" y="6659981"/>
                  </a:lnTo>
                  <a:lnTo>
                    <a:pt x="21920" y="6648882"/>
                  </a:lnTo>
                  <a:lnTo>
                    <a:pt x="321056" y="6394818"/>
                  </a:lnTo>
                  <a:lnTo>
                    <a:pt x="321056" y="6378168"/>
                  </a:lnTo>
                  <a:lnTo>
                    <a:pt x="13246" y="6639623"/>
                  </a:lnTo>
                  <a:lnTo>
                    <a:pt x="3302" y="6655105"/>
                  </a:lnTo>
                  <a:lnTo>
                    <a:pt x="0" y="6672720"/>
                  </a:lnTo>
                  <a:lnTo>
                    <a:pt x="3302" y="6690334"/>
                  </a:lnTo>
                  <a:lnTo>
                    <a:pt x="36588" y="6718668"/>
                  </a:lnTo>
                  <a:lnTo>
                    <a:pt x="45605" y="6719570"/>
                  </a:lnTo>
                  <a:lnTo>
                    <a:pt x="54635" y="6718668"/>
                  </a:lnTo>
                  <a:lnTo>
                    <a:pt x="337578" y="6394818"/>
                  </a:lnTo>
                  <a:lnTo>
                    <a:pt x="374002" y="6351194"/>
                  </a:lnTo>
                  <a:lnTo>
                    <a:pt x="389877" y="6362636"/>
                  </a:lnTo>
                  <a:lnTo>
                    <a:pt x="407543" y="6371222"/>
                  </a:lnTo>
                  <a:lnTo>
                    <a:pt x="426694" y="6376619"/>
                  </a:lnTo>
                  <a:lnTo>
                    <a:pt x="447027" y="6378486"/>
                  </a:lnTo>
                  <a:lnTo>
                    <a:pt x="491439" y="6369228"/>
                  </a:lnTo>
                  <a:lnTo>
                    <a:pt x="496392" y="6365786"/>
                  </a:lnTo>
                  <a:lnTo>
                    <a:pt x="527761" y="6343993"/>
                  </a:lnTo>
                  <a:lnTo>
                    <a:pt x="552259" y="6306578"/>
                  </a:lnTo>
                  <a:lnTo>
                    <a:pt x="561251" y="6260820"/>
                  </a:lnTo>
                  <a:close/>
                </a:path>
                <a:path w="673734" h="6867525">
                  <a:moveTo>
                    <a:pt x="561251" y="3743083"/>
                  </a:moveTo>
                  <a:lnTo>
                    <a:pt x="552259" y="3697325"/>
                  </a:lnTo>
                  <a:lnTo>
                    <a:pt x="548551" y="3691674"/>
                  </a:lnTo>
                  <a:lnTo>
                    <a:pt x="548551" y="3743083"/>
                  </a:lnTo>
                  <a:lnTo>
                    <a:pt x="540562" y="3783914"/>
                  </a:lnTo>
                  <a:lnTo>
                    <a:pt x="518782" y="3817277"/>
                  </a:lnTo>
                  <a:lnTo>
                    <a:pt x="486511" y="3839794"/>
                  </a:lnTo>
                  <a:lnTo>
                    <a:pt x="447027" y="3848049"/>
                  </a:lnTo>
                  <a:lnTo>
                    <a:pt x="407543" y="3839794"/>
                  </a:lnTo>
                  <a:lnTo>
                    <a:pt x="398475" y="3833457"/>
                  </a:lnTo>
                  <a:lnTo>
                    <a:pt x="375272" y="3817277"/>
                  </a:lnTo>
                  <a:lnTo>
                    <a:pt x="353491" y="3783914"/>
                  </a:lnTo>
                  <a:lnTo>
                    <a:pt x="345503" y="3743083"/>
                  </a:lnTo>
                  <a:lnTo>
                    <a:pt x="353491" y="3702266"/>
                  </a:lnTo>
                  <a:lnTo>
                    <a:pt x="375272" y="3668903"/>
                  </a:lnTo>
                  <a:lnTo>
                    <a:pt x="407543" y="3646386"/>
                  </a:lnTo>
                  <a:lnTo>
                    <a:pt x="447027" y="3638118"/>
                  </a:lnTo>
                  <a:lnTo>
                    <a:pt x="486511" y="3646386"/>
                  </a:lnTo>
                  <a:lnTo>
                    <a:pt x="518782" y="3668903"/>
                  </a:lnTo>
                  <a:lnTo>
                    <a:pt x="540562" y="3702266"/>
                  </a:lnTo>
                  <a:lnTo>
                    <a:pt x="548551" y="3743083"/>
                  </a:lnTo>
                  <a:lnTo>
                    <a:pt x="548551" y="3691674"/>
                  </a:lnTo>
                  <a:lnTo>
                    <a:pt x="527761" y="3659924"/>
                  </a:lnTo>
                  <a:lnTo>
                    <a:pt x="496392" y="3638118"/>
                  </a:lnTo>
                  <a:lnTo>
                    <a:pt x="491439" y="3634689"/>
                  </a:lnTo>
                  <a:lnTo>
                    <a:pt x="447027" y="3625418"/>
                  </a:lnTo>
                  <a:lnTo>
                    <a:pt x="402615" y="3634689"/>
                  </a:lnTo>
                  <a:lnTo>
                    <a:pt x="366293" y="3659924"/>
                  </a:lnTo>
                  <a:lnTo>
                    <a:pt x="341795" y="3697325"/>
                  </a:lnTo>
                  <a:lnTo>
                    <a:pt x="332803" y="3743083"/>
                  </a:lnTo>
                  <a:lnTo>
                    <a:pt x="334975" y="3765918"/>
                  </a:lnTo>
                  <a:lnTo>
                    <a:pt x="341210" y="3787267"/>
                  </a:lnTo>
                  <a:lnTo>
                    <a:pt x="351078" y="3806698"/>
                  </a:lnTo>
                  <a:lnTo>
                    <a:pt x="364159" y="3823817"/>
                  </a:lnTo>
                  <a:lnTo>
                    <a:pt x="321056" y="3860431"/>
                  </a:lnTo>
                  <a:lnTo>
                    <a:pt x="321056" y="3877081"/>
                  </a:lnTo>
                  <a:lnTo>
                    <a:pt x="68834" y="4179239"/>
                  </a:lnTo>
                  <a:lnTo>
                    <a:pt x="58089" y="4186415"/>
                  </a:lnTo>
                  <a:lnTo>
                    <a:pt x="45605" y="4188815"/>
                  </a:lnTo>
                  <a:lnTo>
                    <a:pt x="33121" y="4186415"/>
                  </a:lnTo>
                  <a:lnTo>
                    <a:pt x="22377" y="4179239"/>
                  </a:lnTo>
                  <a:lnTo>
                    <a:pt x="15074" y="4167898"/>
                  </a:lnTo>
                  <a:lnTo>
                    <a:pt x="12598" y="4155033"/>
                  </a:lnTo>
                  <a:lnTo>
                    <a:pt x="14884" y="4142244"/>
                  </a:lnTo>
                  <a:lnTo>
                    <a:pt x="21920" y="4131145"/>
                  </a:lnTo>
                  <a:lnTo>
                    <a:pt x="321056" y="3877081"/>
                  </a:lnTo>
                  <a:lnTo>
                    <a:pt x="321056" y="3860431"/>
                  </a:lnTo>
                  <a:lnTo>
                    <a:pt x="13246" y="4121886"/>
                  </a:lnTo>
                  <a:lnTo>
                    <a:pt x="3302" y="4137368"/>
                  </a:lnTo>
                  <a:lnTo>
                    <a:pt x="0" y="4154982"/>
                  </a:lnTo>
                  <a:lnTo>
                    <a:pt x="3302" y="4172597"/>
                  </a:lnTo>
                  <a:lnTo>
                    <a:pt x="36588" y="4200931"/>
                  </a:lnTo>
                  <a:lnTo>
                    <a:pt x="45605" y="4201833"/>
                  </a:lnTo>
                  <a:lnTo>
                    <a:pt x="54635" y="4200931"/>
                  </a:lnTo>
                  <a:lnTo>
                    <a:pt x="337578" y="3877081"/>
                  </a:lnTo>
                  <a:lnTo>
                    <a:pt x="374002" y="3833457"/>
                  </a:lnTo>
                  <a:lnTo>
                    <a:pt x="389877" y="3844899"/>
                  </a:lnTo>
                  <a:lnTo>
                    <a:pt x="407543" y="3853484"/>
                  </a:lnTo>
                  <a:lnTo>
                    <a:pt x="426694" y="3858882"/>
                  </a:lnTo>
                  <a:lnTo>
                    <a:pt x="447027" y="3860749"/>
                  </a:lnTo>
                  <a:lnTo>
                    <a:pt x="491439" y="3851491"/>
                  </a:lnTo>
                  <a:lnTo>
                    <a:pt x="496392" y="3848049"/>
                  </a:lnTo>
                  <a:lnTo>
                    <a:pt x="527761" y="3826256"/>
                  </a:lnTo>
                  <a:lnTo>
                    <a:pt x="552259" y="3788841"/>
                  </a:lnTo>
                  <a:lnTo>
                    <a:pt x="561251" y="3743083"/>
                  </a:lnTo>
                  <a:close/>
                </a:path>
                <a:path w="673734" h="6867525">
                  <a:moveTo>
                    <a:pt x="561251" y="1225346"/>
                  </a:moveTo>
                  <a:lnTo>
                    <a:pt x="552259" y="1179588"/>
                  </a:lnTo>
                  <a:lnTo>
                    <a:pt x="548551" y="1173937"/>
                  </a:lnTo>
                  <a:lnTo>
                    <a:pt x="548551" y="1225346"/>
                  </a:lnTo>
                  <a:lnTo>
                    <a:pt x="540562" y="1266177"/>
                  </a:lnTo>
                  <a:lnTo>
                    <a:pt x="518782" y="1299540"/>
                  </a:lnTo>
                  <a:lnTo>
                    <a:pt x="486511" y="1322057"/>
                  </a:lnTo>
                  <a:lnTo>
                    <a:pt x="447027" y="1330312"/>
                  </a:lnTo>
                  <a:lnTo>
                    <a:pt x="407543" y="1322057"/>
                  </a:lnTo>
                  <a:lnTo>
                    <a:pt x="398475" y="1315720"/>
                  </a:lnTo>
                  <a:lnTo>
                    <a:pt x="375272" y="1299540"/>
                  </a:lnTo>
                  <a:lnTo>
                    <a:pt x="353491" y="1266177"/>
                  </a:lnTo>
                  <a:lnTo>
                    <a:pt x="345503" y="1225346"/>
                  </a:lnTo>
                  <a:lnTo>
                    <a:pt x="353491" y="1184529"/>
                  </a:lnTo>
                  <a:lnTo>
                    <a:pt x="375272" y="1151153"/>
                  </a:lnTo>
                  <a:lnTo>
                    <a:pt x="407543" y="1128649"/>
                  </a:lnTo>
                  <a:lnTo>
                    <a:pt x="447027" y="1120381"/>
                  </a:lnTo>
                  <a:lnTo>
                    <a:pt x="486511" y="1128649"/>
                  </a:lnTo>
                  <a:lnTo>
                    <a:pt x="518782" y="1151153"/>
                  </a:lnTo>
                  <a:lnTo>
                    <a:pt x="540562" y="1184529"/>
                  </a:lnTo>
                  <a:lnTo>
                    <a:pt x="548551" y="1225346"/>
                  </a:lnTo>
                  <a:lnTo>
                    <a:pt x="548551" y="1173937"/>
                  </a:lnTo>
                  <a:lnTo>
                    <a:pt x="527761" y="1142187"/>
                  </a:lnTo>
                  <a:lnTo>
                    <a:pt x="496392" y="1120381"/>
                  </a:lnTo>
                  <a:lnTo>
                    <a:pt x="491439" y="1116939"/>
                  </a:lnTo>
                  <a:lnTo>
                    <a:pt x="447027" y="1107681"/>
                  </a:lnTo>
                  <a:lnTo>
                    <a:pt x="402615" y="1116939"/>
                  </a:lnTo>
                  <a:lnTo>
                    <a:pt x="366293" y="1142187"/>
                  </a:lnTo>
                  <a:lnTo>
                    <a:pt x="341795" y="1179588"/>
                  </a:lnTo>
                  <a:lnTo>
                    <a:pt x="332803" y="1225346"/>
                  </a:lnTo>
                  <a:lnTo>
                    <a:pt x="334975" y="1248181"/>
                  </a:lnTo>
                  <a:lnTo>
                    <a:pt x="341210" y="1269530"/>
                  </a:lnTo>
                  <a:lnTo>
                    <a:pt x="351078" y="1288961"/>
                  </a:lnTo>
                  <a:lnTo>
                    <a:pt x="364159" y="1306080"/>
                  </a:lnTo>
                  <a:lnTo>
                    <a:pt x="321056" y="1342694"/>
                  </a:lnTo>
                  <a:lnTo>
                    <a:pt x="321056" y="1359344"/>
                  </a:lnTo>
                  <a:lnTo>
                    <a:pt x="68834" y="1661502"/>
                  </a:lnTo>
                  <a:lnTo>
                    <a:pt x="58089" y="1668678"/>
                  </a:lnTo>
                  <a:lnTo>
                    <a:pt x="45605" y="1671078"/>
                  </a:lnTo>
                  <a:lnTo>
                    <a:pt x="33121" y="1668678"/>
                  </a:lnTo>
                  <a:lnTo>
                    <a:pt x="22377" y="1661502"/>
                  </a:lnTo>
                  <a:lnTo>
                    <a:pt x="15074" y="1650161"/>
                  </a:lnTo>
                  <a:lnTo>
                    <a:pt x="12598" y="1637296"/>
                  </a:lnTo>
                  <a:lnTo>
                    <a:pt x="14884" y="1624507"/>
                  </a:lnTo>
                  <a:lnTo>
                    <a:pt x="21920" y="1613408"/>
                  </a:lnTo>
                  <a:lnTo>
                    <a:pt x="321056" y="1359344"/>
                  </a:lnTo>
                  <a:lnTo>
                    <a:pt x="321056" y="1342694"/>
                  </a:lnTo>
                  <a:lnTo>
                    <a:pt x="13246" y="1604149"/>
                  </a:lnTo>
                  <a:lnTo>
                    <a:pt x="3302" y="1619631"/>
                  </a:lnTo>
                  <a:lnTo>
                    <a:pt x="0" y="1637245"/>
                  </a:lnTo>
                  <a:lnTo>
                    <a:pt x="3302" y="1654860"/>
                  </a:lnTo>
                  <a:lnTo>
                    <a:pt x="36588" y="1683194"/>
                  </a:lnTo>
                  <a:lnTo>
                    <a:pt x="45605" y="1684096"/>
                  </a:lnTo>
                  <a:lnTo>
                    <a:pt x="54635" y="1683194"/>
                  </a:lnTo>
                  <a:lnTo>
                    <a:pt x="337578" y="1359344"/>
                  </a:lnTo>
                  <a:lnTo>
                    <a:pt x="374002" y="1315720"/>
                  </a:lnTo>
                  <a:lnTo>
                    <a:pt x="389877" y="1327162"/>
                  </a:lnTo>
                  <a:lnTo>
                    <a:pt x="407543" y="1335747"/>
                  </a:lnTo>
                  <a:lnTo>
                    <a:pt x="426694" y="1341145"/>
                  </a:lnTo>
                  <a:lnTo>
                    <a:pt x="447027" y="1343012"/>
                  </a:lnTo>
                  <a:lnTo>
                    <a:pt x="491439" y="1333754"/>
                  </a:lnTo>
                  <a:lnTo>
                    <a:pt x="496392" y="1330312"/>
                  </a:lnTo>
                  <a:lnTo>
                    <a:pt x="527761" y="1308519"/>
                  </a:lnTo>
                  <a:lnTo>
                    <a:pt x="552259" y="1271104"/>
                  </a:lnTo>
                  <a:lnTo>
                    <a:pt x="561251" y="1225346"/>
                  </a:lnTo>
                  <a:close/>
                </a:path>
                <a:path w="673734" h="6867525">
                  <a:moveTo>
                    <a:pt x="673100" y="5413845"/>
                  </a:moveTo>
                  <a:lnTo>
                    <a:pt x="669785" y="5396230"/>
                  </a:lnTo>
                  <a:lnTo>
                    <a:pt x="660501" y="5381777"/>
                  </a:lnTo>
                  <a:lnTo>
                    <a:pt x="660501" y="5413908"/>
                  </a:lnTo>
                  <a:lnTo>
                    <a:pt x="658012" y="5426773"/>
                  </a:lnTo>
                  <a:lnTo>
                    <a:pt x="650722" y="5438114"/>
                  </a:lnTo>
                  <a:lnTo>
                    <a:pt x="639953" y="5445290"/>
                  </a:lnTo>
                  <a:lnTo>
                    <a:pt x="627494" y="5447677"/>
                  </a:lnTo>
                  <a:lnTo>
                    <a:pt x="614997" y="5445290"/>
                  </a:lnTo>
                  <a:lnTo>
                    <a:pt x="604266" y="5438114"/>
                  </a:lnTo>
                  <a:lnTo>
                    <a:pt x="352044" y="5135956"/>
                  </a:lnTo>
                  <a:lnTo>
                    <a:pt x="651179" y="5390019"/>
                  </a:lnTo>
                  <a:lnTo>
                    <a:pt x="658202" y="5401119"/>
                  </a:lnTo>
                  <a:lnTo>
                    <a:pt x="660501" y="5413908"/>
                  </a:lnTo>
                  <a:lnTo>
                    <a:pt x="660501" y="5381777"/>
                  </a:lnTo>
                  <a:lnTo>
                    <a:pt x="659853" y="5380761"/>
                  </a:lnTo>
                  <a:lnTo>
                    <a:pt x="371640" y="5135956"/>
                  </a:lnTo>
                  <a:lnTo>
                    <a:pt x="320281" y="5092331"/>
                  </a:lnTo>
                  <a:lnTo>
                    <a:pt x="308940" y="5082692"/>
                  </a:lnTo>
                  <a:lnTo>
                    <a:pt x="322008" y="5065573"/>
                  </a:lnTo>
                  <a:lnTo>
                    <a:pt x="331876" y="5046129"/>
                  </a:lnTo>
                  <a:lnTo>
                    <a:pt x="338112" y="5024793"/>
                  </a:lnTo>
                  <a:lnTo>
                    <a:pt x="340296" y="5001958"/>
                  </a:lnTo>
                  <a:lnTo>
                    <a:pt x="331304" y="4956200"/>
                  </a:lnTo>
                  <a:lnTo>
                    <a:pt x="327596" y="4950549"/>
                  </a:lnTo>
                  <a:lnTo>
                    <a:pt x="327596" y="5001958"/>
                  </a:lnTo>
                  <a:lnTo>
                    <a:pt x="319595" y="5042776"/>
                  </a:lnTo>
                  <a:lnTo>
                    <a:pt x="297827" y="5076152"/>
                  </a:lnTo>
                  <a:lnTo>
                    <a:pt x="265544" y="5098656"/>
                  </a:lnTo>
                  <a:lnTo>
                    <a:pt x="226072" y="5106924"/>
                  </a:lnTo>
                  <a:lnTo>
                    <a:pt x="186588" y="5098656"/>
                  </a:lnTo>
                  <a:lnTo>
                    <a:pt x="154317" y="5076152"/>
                  </a:lnTo>
                  <a:lnTo>
                    <a:pt x="132537" y="5042776"/>
                  </a:lnTo>
                  <a:lnTo>
                    <a:pt x="124548" y="5001958"/>
                  </a:lnTo>
                  <a:lnTo>
                    <a:pt x="132537" y="4961128"/>
                  </a:lnTo>
                  <a:lnTo>
                    <a:pt x="154317" y="4927765"/>
                  </a:lnTo>
                  <a:lnTo>
                    <a:pt x="186588" y="4905248"/>
                  </a:lnTo>
                  <a:lnTo>
                    <a:pt x="226072" y="4896993"/>
                  </a:lnTo>
                  <a:lnTo>
                    <a:pt x="265544" y="4905248"/>
                  </a:lnTo>
                  <a:lnTo>
                    <a:pt x="297827" y="4927765"/>
                  </a:lnTo>
                  <a:lnTo>
                    <a:pt x="319595" y="4961128"/>
                  </a:lnTo>
                  <a:lnTo>
                    <a:pt x="327596" y="5001958"/>
                  </a:lnTo>
                  <a:lnTo>
                    <a:pt x="327596" y="4950549"/>
                  </a:lnTo>
                  <a:lnTo>
                    <a:pt x="306793" y="4918786"/>
                  </a:lnTo>
                  <a:lnTo>
                    <a:pt x="275437" y="4896993"/>
                  </a:lnTo>
                  <a:lnTo>
                    <a:pt x="270484" y="4893551"/>
                  </a:lnTo>
                  <a:lnTo>
                    <a:pt x="226072" y="4884293"/>
                  </a:lnTo>
                  <a:lnTo>
                    <a:pt x="181648" y="4893551"/>
                  </a:lnTo>
                  <a:lnTo>
                    <a:pt x="145338" y="4918786"/>
                  </a:lnTo>
                  <a:lnTo>
                    <a:pt x="120840" y="4956200"/>
                  </a:lnTo>
                  <a:lnTo>
                    <a:pt x="111848" y="5001958"/>
                  </a:lnTo>
                  <a:lnTo>
                    <a:pt x="120840" y="5047716"/>
                  </a:lnTo>
                  <a:lnTo>
                    <a:pt x="145338" y="5085118"/>
                  </a:lnTo>
                  <a:lnTo>
                    <a:pt x="181648" y="5110365"/>
                  </a:lnTo>
                  <a:lnTo>
                    <a:pt x="226072" y="5119624"/>
                  </a:lnTo>
                  <a:lnTo>
                    <a:pt x="246392" y="5117744"/>
                  </a:lnTo>
                  <a:lnTo>
                    <a:pt x="265557" y="5112359"/>
                  </a:lnTo>
                  <a:lnTo>
                    <a:pt x="276745" y="5106924"/>
                  </a:lnTo>
                  <a:lnTo>
                    <a:pt x="283222" y="5103774"/>
                  </a:lnTo>
                  <a:lnTo>
                    <a:pt x="299097" y="5092331"/>
                  </a:lnTo>
                  <a:lnTo>
                    <a:pt x="594829" y="5446598"/>
                  </a:lnTo>
                  <a:lnTo>
                    <a:pt x="601967" y="5452694"/>
                  </a:lnTo>
                  <a:lnTo>
                    <a:pt x="609904" y="5457114"/>
                  </a:lnTo>
                  <a:lnTo>
                    <a:pt x="618515" y="5459806"/>
                  </a:lnTo>
                  <a:lnTo>
                    <a:pt x="627494" y="5460708"/>
                  </a:lnTo>
                  <a:lnTo>
                    <a:pt x="636524" y="5459793"/>
                  </a:lnTo>
                  <a:lnTo>
                    <a:pt x="645045" y="5457152"/>
                  </a:lnTo>
                  <a:lnTo>
                    <a:pt x="652881" y="5452834"/>
                  </a:lnTo>
                  <a:lnTo>
                    <a:pt x="658990" y="5447677"/>
                  </a:lnTo>
                  <a:lnTo>
                    <a:pt x="659853" y="5446954"/>
                  </a:lnTo>
                  <a:lnTo>
                    <a:pt x="669785" y="5431472"/>
                  </a:lnTo>
                  <a:lnTo>
                    <a:pt x="673100" y="5413845"/>
                  </a:lnTo>
                  <a:close/>
                </a:path>
                <a:path w="673734" h="6867525">
                  <a:moveTo>
                    <a:pt x="673100" y="2896108"/>
                  </a:moveTo>
                  <a:lnTo>
                    <a:pt x="669785" y="2878493"/>
                  </a:lnTo>
                  <a:lnTo>
                    <a:pt x="660501" y="2864040"/>
                  </a:lnTo>
                  <a:lnTo>
                    <a:pt x="660501" y="2896158"/>
                  </a:lnTo>
                  <a:lnTo>
                    <a:pt x="658012" y="2909036"/>
                  </a:lnTo>
                  <a:lnTo>
                    <a:pt x="650722" y="2920377"/>
                  </a:lnTo>
                  <a:lnTo>
                    <a:pt x="639953" y="2927553"/>
                  </a:lnTo>
                  <a:lnTo>
                    <a:pt x="627494" y="2929940"/>
                  </a:lnTo>
                  <a:lnTo>
                    <a:pt x="614997" y="2927553"/>
                  </a:lnTo>
                  <a:lnTo>
                    <a:pt x="604266" y="2920377"/>
                  </a:lnTo>
                  <a:lnTo>
                    <a:pt x="352044" y="2618219"/>
                  </a:lnTo>
                  <a:lnTo>
                    <a:pt x="651179" y="2872282"/>
                  </a:lnTo>
                  <a:lnTo>
                    <a:pt x="658202" y="2883382"/>
                  </a:lnTo>
                  <a:lnTo>
                    <a:pt x="660501" y="2896158"/>
                  </a:lnTo>
                  <a:lnTo>
                    <a:pt x="660501" y="2864040"/>
                  </a:lnTo>
                  <a:lnTo>
                    <a:pt x="659853" y="2863024"/>
                  </a:lnTo>
                  <a:lnTo>
                    <a:pt x="371640" y="2618219"/>
                  </a:lnTo>
                  <a:lnTo>
                    <a:pt x="320281" y="2574594"/>
                  </a:lnTo>
                  <a:lnTo>
                    <a:pt x="308940" y="2564955"/>
                  </a:lnTo>
                  <a:lnTo>
                    <a:pt x="322008" y="2547836"/>
                  </a:lnTo>
                  <a:lnTo>
                    <a:pt x="331876" y="2528392"/>
                  </a:lnTo>
                  <a:lnTo>
                    <a:pt x="338112" y="2507056"/>
                  </a:lnTo>
                  <a:lnTo>
                    <a:pt x="340296" y="2484221"/>
                  </a:lnTo>
                  <a:lnTo>
                    <a:pt x="331304" y="2438463"/>
                  </a:lnTo>
                  <a:lnTo>
                    <a:pt x="327596" y="2432812"/>
                  </a:lnTo>
                  <a:lnTo>
                    <a:pt x="327596" y="2484221"/>
                  </a:lnTo>
                  <a:lnTo>
                    <a:pt x="319595" y="2525039"/>
                  </a:lnTo>
                  <a:lnTo>
                    <a:pt x="297827" y="2558402"/>
                  </a:lnTo>
                  <a:lnTo>
                    <a:pt x="265544" y="2580919"/>
                  </a:lnTo>
                  <a:lnTo>
                    <a:pt x="226072" y="2589187"/>
                  </a:lnTo>
                  <a:lnTo>
                    <a:pt x="186588" y="2580919"/>
                  </a:lnTo>
                  <a:lnTo>
                    <a:pt x="154317" y="2558402"/>
                  </a:lnTo>
                  <a:lnTo>
                    <a:pt x="132537" y="2525039"/>
                  </a:lnTo>
                  <a:lnTo>
                    <a:pt x="124548" y="2484221"/>
                  </a:lnTo>
                  <a:lnTo>
                    <a:pt x="132537" y="2443391"/>
                  </a:lnTo>
                  <a:lnTo>
                    <a:pt x="154317" y="2410028"/>
                  </a:lnTo>
                  <a:lnTo>
                    <a:pt x="186588" y="2387511"/>
                  </a:lnTo>
                  <a:lnTo>
                    <a:pt x="226072" y="2379256"/>
                  </a:lnTo>
                  <a:lnTo>
                    <a:pt x="265544" y="2387511"/>
                  </a:lnTo>
                  <a:lnTo>
                    <a:pt x="297827" y="2410028"/>
                  </a:lnTo>
                  <a:lnTo>
                    <a:pt x="319595" y="2443391"/>
                  </a:lnTo>
                  <a:lnTo>
                    <a:pt x="327596" y="2484221"/>
                  </a:lnTo>
                  <a:lnTo>
                    <a:pt x="327596" y="2432812"/>
                  </a:lnTo>
                  <a:lnTo>
                    <a:pt x="306793" y="2401049"/>
                  </a:lnTo>
                  <a:lnTo>
                    <a:pt x="275437" y="2379256"/>
                  </a:lnTo>
                  <a:lnTo>
                    <a:pt x="270484" y="2375814"/>
                  </a:lnTo>
                  <a:lnTo>
                    <a:pt x="226072" y="2366556"/>
                  </a:lnTo>
                  <a:lnTo>
                    <a:pt x="181648" y="2375814"/>
                  </a:lnTo>
                  <a:lnTo>
                    <a:pt x="145338" y="2401049"/>
                  </a:lnTo>
                  <a:lnTo>
                    <a:pt x="120840" y="2438463"/>
                  </a:lnTo>
                  <a:lnTo>
                    <a:pt x="111848" y="2484221"/>
                  </a:lnTo>
                  <a:lnTo>
                    <a:pt x="120840" y="2529979"/>
                  </a:lnTo>
                  <a:lnTo>
                    <a:pt x="145338" y="2567381"/>
                  </a:lnTo>
                  <a:lnTo>
                    <a:pt x="181648" y="2592616"/>
                  </a:lnTo>
                  <a:lnTo>
                    <a:pt x="226072" y="2601887"/>
                  </a:lnTo>
                  <a:lnTo>
                    <a:pt x="246392" y="2600007"/>
                  </a:lnTo>
                  <a:lnTo>
                    <a:pt x="265557" y="2594622"/>
                  </a:lnTo>
                  <a:lnTo>
                    <a:pt x="276745" y="2589187"/>
                  </a:lnTo>
                  <a:lnTo>
                    <a:pt x="283222" y="2586037"/>
                  </a:lnTo>
                  <a:lnTo>
                    <a:pt x="299097" y="2574594"/>
                  </a:lnTo>
                  <a:lnTo>
                    <a:pt x="594829" y="2928861"/>
                  </a:lnTo>
                  <a:lnTo>
                    <a:pt x="601967" y="2934957"/>
                  </a:lnTo>
                  <a:lnTo>
                    <a:pt x="609904" y="2939364"/>
                  </a:lnTo>
                  <a:lnTo>
                    <a:pt x="618515" y="2942069"/>
                  </a:lnTo>
                  <a:lnTo>
                    <a:pt x="627494" y="2942971"/>
                  </a:lnTo>
                  <a:lnTo>
                    <a:pt x="636524" y="2942056"/>
                  </a:lnTo>
                  <a:lnTo>
                    <a:pt x="645045" y="2939415"/>
                  </a:lnTo>
                  <a:lnTo>
                    <a:pt x="652881" y="2935097"/>
                  </a:lnTo>
                  <a:lnTo>
                    <a:pt x="658990" y="2929940"/>
                  </a:lnTo>
                  <a:lnTo>
                    <a:pt x="659853" y="2929217"/>
                  </a:lnTo>
                  <a:lnTo>
                    <a:pt x="669785" y="2913735"/>
                  </a:lnTo>
                  <a:lnTo>
                    <a:pt x="673100" y="2896108"/>
                  </a:lnTo>
                  <a:close/>
                </a:path>
                <a:path w="673734" h="6867525">
                  <a:moveTo>
                    <a:pt x="673100" y="378371"/>
                  </a:moveTo>
                  <a:lnTo>
                    <a:pt x="669785" y="360756"/>
                  </a:lnTo>
                  <a:lnTo>
                    <a:pt x="660501" y="346303"/>
                  </a:lnTo>
                  <a:lnTo>
                    <a:pt x="660501" y="378421"/>
                  </a:lnTo>
                  <a:lnTo>
                    <a:pt x="658012" y="391299"/>
                  </a:lnTo>
                  <a:lnTo>
                    <a:pt x="650722" y="402640"/>
                  </a:lnTo>
                  <a:lnTo>
                    <a:pt x="639953" y="409816"/>
                  </a:lnTo>
                  <a:lnTo>
                    <a:pt x="627494" y="412203"/>
                  </a:lnTo>
                  <a:lnTo>
                    <a:pt x="614997" y="409803"/>
                  </a:lnTo>
                  <a:lnTo>
                    <a:pt x="604266" y="402640"/>
                  </a:lnTo>
                  <a:lnTo>
                    <a:pt x="352044" y="100482"/>
                  </a:lnTo>
                  <a:lnTo>
                    <a:pt x="651179" y="354545"/>
                  </a:lnTo>
                  <a:lnTo>
                    <a:pt x="658202" y="365633"/>
                  </a:lnTo>
                  <a:lnTo>
                    <a:pt x="660501" y="378421"/>
                  </a:lnTo>
                  <a:lnTo>
                    <a:pt x="660501" y="346303"/>
                  </a:lnTo>
                  <a:lnTo>
                    <a:pt x="659853" y="345287"/>
                  </a:lnTo>
                  <a:lnTo>
                    <a:pt x="371640" y="100482"/>
                  </a:lnTo>
                  <a:lnTo>
                    <a:pt x="320281" y="56857"/>
                  </a:lnTo>
                  <a:lnTo>
                    <a:pt x="308940" y="47218"/>
                  </a:lnTo>
                  <a:lnTo>
                    <a:pt x="322008" y="30099"/>
                  </a:lnTo>
                  <a:lnTo>
                    <a:pt x="331876" y="10655"/>
                  </a:lnTo>
                  <a:lnTo>
                    <a:pt x="334987" y="0"/>
                  </a:lnTo>
                  <a:lnTo>
                    <a:pt x="321030" y="0"/>
                  </a:lnTo>
                  <a:lnTo>
                    <a:pt x="319595" y="7302"/>
                  </a:lnTo>
                  <a:lnTo>
                    <a:pt x="297827" y="40665"/>
                  </a:lnTo>
                  <a:lnTo>
                    <a:pt x="265544" y="63182"/>
                  </a:lnTo>
                  <a:lnTo>
                    <a:pt x="226072" y="71450"/>
                  </a:lnTo>
                  <a:lnTo>
                    <a:pt x="186588" y="63182"/>
                  </a:lnTo>
                  <a:lnTo>
                    <a:pt x="154317" y="40665"/>
                  </a:lnTo>
                  <a:lnTo>
                    <a:pt x="132537" y="7302"/>
                  </a:lnTo>
                  <a:lnTo>
                    <a:pt x="131102" y="0"/>
                  </a:lnTo>
                  <a:lnTo>
                    <a:pt x="118427" y="0"/>
                  </a:lnTo>
                  <a:lnTo>
                    <a:pt x="120840" y="12242"/>
                  </a:lnTo>
                  <a:lnTo>
                    <a:pt x="145338" y="49644"/>
                  </a:lnTo>
                  <a:lnTo>
                    <a:pt x="181648" y="74879"/>
                  </a:lnTo>
                  <a:lnTo>
                    <a:pt x="226072" y="84150"/>
                  </a:lnTo>
                  <a:lnTo>
                    <a:pt x="246392" y="82270"/>
                  </a:lnTo>
                  <a:lnTo>
                    <a:pt x="265557" y="76885"/>
                  </a:lnTo>
                  <a:lnTo>
                    <a:pt x="276745" y="71450"/>
                  </a:lnTo>
                  <a:lnTo>
                    <a:pt x="283222" y="68300"/>
                  </a:lnTo>
                  <a:lnTo>
                    <a:pt x="299097" y="56857"/>
                  </a:lnTo>
                  <a:lnTo>
                    <a:pt x="594829" y="411124"/>
                  </a:lnTo>
                  <a:lnTo>
                    <a:pt x="601967" y="417207"/>
                  </a:lnTo>
                  <a:lnTo>
                    <a:pt x="609904" y="421627"/>
                  </a:lnTo>
                  <a:lnTo>
                    <a:pt x="618515" y="424332"/>
                  </a:lnTo>
                  <a:lnTo>
                    <a:pt x="627494" y="425234"/>
                  </a:lnTo>
                  <a:lnTo>
                    <a:pt x="636524" y="424319"/>
                  </a:lnTo>
                  <a:lnTo>
                    <a:pt x="645045" y="421678"/>
                  </a:lnTo>
                  <a:lnTo>
                    <a:pt x="652881" y="417360"/>
                  </a:lnTo>
                  <a:lnTo>
                    <a:pt x="658990" y="412203"/>
                  </a:lnTo>
                  <a:lnTo>
                    <a:pt x="659853" y="411480"/>
                  </a:lnTo>
                  <a:lnTo>
                    <a:pt x="669785" y="395998"/>
                  </a:lnTo>
                  <a:lnTo>
                    <a:pt x="673100" y="378371"/>
                  </a:lnTo>
                  <a:close/>
                </a:path>
                <a:path w="673734" h="6867525">
                  <a:moveTo>
                    <a:pt x="673112" y="6466332"/>
                  </a:moveTo>
                  <a:lnTo>
                    <a:pt x="669607" y="6319050"/>
                  </a:lnTo>
                  <a:lnTo>
                    <a:pt x="667219" y="6316332"/>
                  </a:lnTo>
                  <a:lnTo>
                    <a:pt x="663194" y="6316345"/>
                  </a:lnTo>
                  <a:lnTo>
                    <a:pt x="659688" y="6316434"/>
                  </a:lnTo>
                  <a:lnTo>
                    <a:pt x="656907" y="6319342"/>
                  </a:lnTo>
                  <a:lnTo>
                    <a:pt x="660273" y="6460884"/>
                  </a:lnTo>
                  <a:lnTo>
                    <a:pt x="532904" y="6483312"/>
                  </a:lnTo>
                  <a:lnTo>
                    <a:pt x="532777" y="6483413"/>
                  </a:lnTo>
                  <a:lnTo>
                    <a:pt x="532193" y="6483566"/>
                  </a:lnTo>
                  <a:lnTo>
                    <a:pt x="530720" y="6484277"/>
                  </a:lnTo>
                  <a:lnTo>
                    <a:pt x="530301" y="6484582"/>
                  </a:lnTo>
                  <a:lnTo>
                    <a:pt x="530161" y="6484607"/>
                  </a:lnTo>
                  <a:lnTo>
                    <a:pt x="481838" y="6525654"/>
                  </a:lnTo>
                  <a:lnTo>
                    <a:pt x="481838" y="6542303"/>
                  </a:lnTo>
                  <a:lnTo>
                    <a:pt x="229603" y="6844462"/>
                  </a:lnTo>
                  <a:lnTo>
                    <a:pt x="218884" y="6851637"/>
                  </a:lnTo>
                  <a:lnTo>
                    <a:pt x="206387" y="6854025"/>
                  </a:lnTo>
                  <a:lnTo>
                    <a:pt x="193878" y="6851637"/>
                  </a:lnTo>
                  <a:lnTo>
                    <a:pt x="183159" y="6844462"/>
                  </a:lnTo>
                  <a:lnTo>
                    <a:pt x="175856" y="6833121"/>
                  </a:lnTo>
                  <a:lnTo>
                    <a:pt x="173380" y="6820255"/>
                  </a:lnTo>
                  <a:lnTo>
                    <a:pt x="175666" y="6807454"/>
                  </a:lnTo>
                  <a:lnTo>
                    <a:pt x="182702" y="6796354"/>
                  </a:lnTo>
                  <a:lnTo>
                    <a:pt x="481838" y="6542303"/>
                  </a:lnTo>
                  <a:lnTo>
                    <a:pt x="481838" y="6525654"/>
                  </a:lnTo>
                  <a:lnTo>
                    <a:pt x="174028" y="6787096"/>
                  </a:lnTo>
                  <a:lnTo>
                    <a:pt x="164084" y="6802577"/>
                  </a:lnTo>
                  <a:lnTo>
                    <a:pt x="160769" y="6820205"/>
                  </a:lnTo>
                  <a:lnTo>
                    <a:pt x="164084" y="6837820"/>
                  </a:lnTo>
                  <a:lnTo>
                    <a:pt x="197358" y="6866153"/>
                  </a:lnTo>
                  <a:lnTo>
                    <a:pt x="206375" y="6867055"/>
                  </a:lnTo>
                  <a:lnTo>
                    <a:pt x="215404" y="6866141"/>
                  </a:lnTo>
                  <a:lnTo>
                    <a:pt x="223964" y="6863461"/>
                  </a:lnTo>
                  <a:lnTo>
                    <a:pt x="231902" y="6859041"/>
                  </a:lnTo>
                  <a:lnTo>
                    <a:pt x="237782" y="6854025"/>
                  </a:lnTo>
                  <a:lnTo>
                    <a:pt x="239052" y="6852945"/>
                  </a:lnTo>
                  <a:lnTo>
                    <a:pt x="498386" y="6542303"/>
                  </a:lnTo>
                  <a:lnTo>
                    <a:pt x="537552" y="6495389"/>
                  </a:lnTo>
                  <a:lnTo>
                    <a:pt x="668121" y="6472390"/>
                  </a:lnTo>
                  <a:lnTo>
                    <a:pt x="668324" y="6472237"/>
                  </a:lnTo>
                  <a:lnTo>
                    <a:pt x="672985" y="6466573"/>
                  </a:lnTo>
                  <a:lnTo>
                    <a:pt x="673112" y="6466332"/>
                  </a:lnTo>
                  <a:close/>
                </a:path>
                <a:path w="673734" h="6867525">
                  <a:moveTo>
                    <a:pt x="673112" y="3948595"/>
                  </a:moveTo>
                  <a:lnTo>
                    <a:pt x="669607" y="3801313"/>
                  </a:lnTo>
                  <a:lnTo>
                    <a:pt x="667219" y="3798595"/>
                  </a:lnTo>
                  <a:lnTo>
                    <a:pt x="663194" y="3798608"/>
                  </a:lnTo>
                  <a:lnTo>
                    <a:pt x="659688" y="3798697"/>
                  </a:lnTo>
                  <a:lnTo>
                    <a:pt x="656907" y="3801605"/>
                  </a:lnTo>
                  <a:lnTo>
                    <a:pt x="660273" y="3943146"/>
                  </a:lnTo>
                  <a:lnTo>
                    <a:pt x="532904" y="3965575"/>
                  </a:lnTo>
                  <a:lnTo>
                    <a:pt x="532777" y="3965676"/>
                  </a:lnTo>
                  <a:lnTo>
                    <a:pt x="532193" y="3965829"/>
                  </a:lnTo>
                  <a:lnTo>
                    <a:pt x="530720" y="3966540"/>
                  </a:lnTo>
                  <a:lnTo>
                    <a:pt x="530301" y="3966845"/>
                  </a:lnTo>
                  <a:lnTo>
                    <a:pt x="530161" y="3966870"/>
                  </a:lnTo>
                  <a:lnTo>
                    <a:pt x="481838" y="4007916"/>
                  </a:lnTo>
                  <a:lnTo>
                    <a:pt x="481838" y="4024566"/>
                  </a:lnTo>
                  <a:lnTo>
                    <a:pt x="229603" y="4326725"/>
                  </a:lnTo>
                  <a:lnTo>
                    <a:pt x="218884" y="4333887"/>
                  </a:lnTo>
                  <a:lnTo>
                    <a:pt x="206387" y="4336288"/>
                  </a:lnTo>
                  <a:lnTo>
                    <a:pt x="193878" y="4333887"/>
                  </a:lnTo>
                  <a:lnTo>
                    <a:pt x="183159" y="4326725"/>
                  </a:lnTo>
                  <a:lnTo>
                    <a:pt x="175856" y="4315384"/>
                  </a:lnTo>
                  <a:lnTo>
                    <a:pt x="173380" y="4302518"/>
                  </a:lnTo>
                  <a:lnTo>
                    <a:pt x="175666" y="4289717"/>
                  </a:lnTo>
                  <a:lnTo>
                    <a:pt x="182702" y="4278617"/>
                  </a:lnTo>
                  <a:lnTo>
                    <a:pt x="481838" y="4024566"/>
                  </a:lnTo>
                  <a:lnTo>
                    <a:pt x="481838" y="4007916"/>
                  </a:lnTo>
                  <a:lnTo>
                    <a:pt x="174028" y="4269359"/>
                  </a:lnTo>
                  <a:lnTo>
                    <a:pt x="164084" y="4284840"/>
                  </a:lnTo>
                  <a:lnTo>
                    <a:pt x="160769" y="4302468"/>
                  </a:lnTo>
                  <a:lnTo>
                    <a:pt x="164084" y="4320083"/>
                  </a:lnTo>
                  <a:lnTo>
                    <a:pt x="197358" y="4348416"/>
                  </a:lnTo>
                  <a:lnTo>
                    <a:pt x="206375" y="4349318"/>
                  </a:lnTo>
                  <a:lnTo>
                    <a:pt x="215404" y="4348404"/>
                  </a:lnTo>
                  <a:lnTo>
                    <a:pt x="223964" y="4345724"/>
                  </a:lnTo>
                  <a:lnTo>
                    <a:pt x="231902" y="4341304"/>
                  </a:lnTo>
                  <a:lnTo>
                    <a:pt x="237782" y="4336288"/>
                  </a:lnTo>
                  <a:lnTo>
                    <a:pt x="239052" y="4335208"/>
                  </a:lnTo>
                  <a:lnTo>
                    <a:pt x="498386" y="4024566"/>
                  </a:lnTo>
                  <a:lnTo>
                    <a:pt x="537552" y="3977652"/>
                  </a:lnTo>
                  <a:lnTo>
                    <a:pt x="668121" y="3954653"/>
                  </a:lnTo>
                  <a:lnTo>
                    <a:pt x="668324" y="3954500"/>
                  </a:lnTo>
                  <a:lnTo>
                    <a:pt x="672985" y="3948836"/>
                  </a:lnTo>
                  <a:lnTo>
                    <a:pt x="673112" y="3948595"/>
                  </a:lnTo>
                  <a:close/>
                </a:path>
                <a:path w="673734" h="6867525">
                  <a:moveTo>
                    <a:pt x="673112" y="1430858"/>
                  </a:moveTo>
                  <a:lnTo>
                    <a:pt x="669607" y="1283576"/>
                  </a:lnTo>
                  <a:lnTo>
                    <a:pt x="667219" y="1280858"/>
                  </a:lnTo>
                  <a:lnTo>
                    <a:pt x="663194" y="1280871"/>
                  </a:lnTo>
                  <a:lnTo>
                    <a:pt x="659688" y="1280960"/>
                  </a:lnTo>
                  <a:lnTo>
                    <a:pt x="656907" y="1283868"/>
                  </a:lnTo>
                  <a:lnTo>
                    <a:pt x="660273" y="1425409"/>
                  </a:lnTo>
                  <a:lnTo>
                    <a:pt x="532904" y="1447838"/>
                  </a:lnTo>
                  <a:lnTo>
                    <a:pt x="532777" y="1447939"/>
                  </a:lnTo>
                  <a:lnTo>
                    <a:pt x="532193" y="1448092"/>
                  </a:lnTo>
                  <a:lnTo>
                    <a:pt x="530720" y="1448803"/>
                  </a:lnTo>
                  <a:lnTo>
                    <a:pt x="530301" y="1449108"/>
                  </a:lnTo>
                  <a:lnTo>
                    <a:pt x="530161" y="1449133"/>
                  </a:lnTo>
                  <a:lnTo>
                    <a:pt x="481838" y="1490179"/>
                  </a:lnTo>
                  <a:lnTo>
                    <a:pt x="481838" y="1506829"/>
                  </a:lnTo>
                  <a:lnTo>
                    <a:pt x="229603" y="1808988"/>
                  </a:lnTo>
                  <a:lnTo>
                    <a:pt x="218884" y="1816150"/>
                  </a:lnTo>
                  <a:lnTo>
                    <a:pt x="206387" y="1818551"/>
                  </a:lnTo>
                  <a:lnTo>
                    <a:pt x="193878" y="1816150"/>
                  </a:lnTo>
                  <a:lnTo>
                    <a:pt x="183159" y="1808988"/>
                  </a:lnTo>
                  <a:lnTo>
                    <a:pt x="175856" y="1797646"/>
                  </a:lnTo>
                  <a:lnTo>
                    <a:pt x="173380" y="1784781"/>
                  </a:lnTo>
                  <a:lnTo>
                    <a:pt x="175666" y="1771980"/>
                  </a:lnTo>
                  <a:lnTo>
                    <a:pt x="182702" y="1760880"/>
                  </a:lnTo>
                  <a:lnTo>
                    <a:pt x="481838" y="1506829"/>
                  </a:lnTo>
                  <a:lnTo>
                    <a:pt x="481838" y="1490179"/>
                  </a:lnTo>
                  <a:lnTo>
                    <a:pt x="174028" y="1751622"/>
                  </a:lnTo>
                  <a:lnTo>
                    <a:pt x="164084" y="1767103"/>
                  </a:lnTo>
                  <a:lnTo>
                    <a:pt x="160769" y="1784718"/>
                  </a:lnTo>
                  <a:lnTo>
                    <a:pt x="164084" y="1802345"/>
                  </a:lnTo>
                  <a:lnTo>
                    <a:pt x="197358" y="1830679"/>
                  </a:lnTo>
                  <a:lnTo>
                    <a:pt x="206375" y="1831581"/>
                  </a:lnTo>
                  <a:lnTo>
                    <a:pt x="215404" y="1830666"/>
                  </a:lnTo>
                  <a:lnTo>
                    <a:pt x="223964" y="1827974"/>
                  </a:lnTo>
                  <a:lnTo>
                    <a:pt x="231902" y="1823567"/>
                  </a:lnTo>
                  <a:lnTo>
                    <a:pt x="237782" y="1818551"/>
                  </a:lnTo>
                  <a:lnTo>
                    <a:pt x="239052" y="1817471"/>
                  </a:lnTo>
                  <a:lnTo>
                    <a:pt x="498386" y="1506829"/>
                  </a:lnTo>
                  <a:lnTo>
                    <a:pt x="537552" y="1459915"/>
                  </a:lnTo>
                  <a:lnTo>
                    <a:pt x="668121" y="1436916"/>
                  </a:lnTo>
                  <a:lnTo>
                    <a:pt x="668324" y="1436763"/>
                  </a:lnTo>
                  <a:lnTo>
                    <a:pt x="672985" y="1431099"/>
                  </a:lnTo>
                  <a:lnTo>
                    <a:pt x="673112" y="1430858"/>
                  </a:lnTo>
                  <a:close/>
                </a:path>
              </a:pathLst>
            </a:custGeom>
            <a:solidFill>
              <a:srgbClr val="309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45549" y="21602"/>
              <a:ext cx="1736725" cy="7374890"/>
            </a:xfrm>
            <a:custGeom>
              <a:avLst/>
              <a:gdLst/>
              <a:ahLst/>
              <a:cxnLst/>
              <a:rect l="l" t="t" r="r" b="b"/>
              <a:pathLst>
                <a:path w="1736724" h="7374890">
                  <a:moveTo>
                    <a:pt x="723582" y="7257847"/>
                  </a:moveTo>
                  <a:lnTo>
                    <a:pt x="718820" y="7243242"/>
                  </a:lnTo>
                  <a:lnTo>
                    <a:pt x="710996" y="7233831"/>
                  </a:lnTo>
                  <a:lnTo>
                    <a:pt x="710996" y="7259485"/>
                  </a:lnTo>
                  <a:lnTo>
                    <a:pt x="710222" y="7270382"/>
                  </a:lnTo>
                  <a:lnTo>
                    <a:pt x="705205" y="7288847"/>
                  </a:lnTo>
                  <a:lnTo>
                    <a:pt x="700620" y="7294766"/>
                  </a:lnTo>
                  <a:lnTo>
                    <a:pt x="688136" y="7301827"/>
                  </a:lnTo>
                  <a:lnTo>
                    <a:pt x="681075" y="7302665"/>
                  </a:lnTo>
                  <a:lnTo>
                    <a:pt x="531926" y="7259980"/>
                  </a:lnTo>
                  <a:lnTo>
                    <a:pt x="493890" y="7249096"/>
                  </a:lnTo>
                  <a:lnTo>
                    <a:pt x="473087" y="7243153"/>
                  </a:lnTo>
                  <a:lnTo>
                    <a:pt x="473087" y="7256348"/>
                  </a:lnTo>
                  <a:lnTo>
                    <a:pt x="473087" y="7361936"/>
                  </a:lnTo>
                  <a:lnTo>
                    <a:pt x="282105" y="7361936"/>
                  </a:lnTo>
                  <a:lnTo>
                    <a:pt x="282105" y="7249096"/>
                  </a:lnTo>
                  <a:lnTo>
                    <a:pt x="447814" y="7249096"/>
                  </a:lnTo>
                  <a:lnTo>
                    <a:pt x="448233" y="7249236"/>
                  </a:lnTo>
                  <a:lnTo>
                    <a:pt x="473087" y="7256348"/>
                  </a:lnTo>
                  <a:lnTo>
                    <a:pt x="473087" y="7243153"/>
                  </a:lnTo>
                  <a:lnTo>
                    <a:pt x="453682" y="7237590"/>
                  </a:lnTo>
                  <a:lnTo>
                    <a:pt x="452640" y="7236841"/>
                  </a:lnTo>
                  <a:lnTo>
                    <a:pt x="451358" y="7236396"/>
                  </a:lnTo>
                  <a:lnTo>
                    <a:pt x="278371" y="7236396"/>
                  </a:lnTo>
                  <a:lnTo>
                    <a:pt x="22174" y="6981444"/>
                  </a:lnTo>
                  <a:lnTo>
                    <a:pt x="15036" y="6970395"/>
                  </a:lnTo>
                  <a:lnTo>
                    <a:pt x="12661" y="6957796"/>
                  </a:lnTo>
                  <a:lnTo>
                    <a:pt x="15036" y="6945211"/>
                  </a:lnTo>
                  <a:lnTo>
                    <a:pt x="22174" y="6934136"/>
                  </a:lnTo>
                  <a:lnTo>
                    <a:pt x="32715" y="6927139"/>
                  </a:lnTo>
                  <a:lnTo>
                    <a:pt x="44970" y="6924802"/>
                  </a:lnTo>
                  <a:lnTo>
                    <a:pt x="57238" y="6927139"/>
                  </a:lnTo>
                  <a:lnTo>
                    <a:pt x="67767" y="6934136"/>
                  </a:lnTo>
                  <a:lnTo>
                    <a:pt x="289750" y="7162114"/>
                  </a:lnTo>
                  <a:lnTo>
                    <a:pt x="291376" y="7162800"/>
                  </a:lnTo>
                  <a:lnTo>
                    <a:pt x="449046" y="7162800"/>
                  </a:lnTo>
                  <a:lnTo>
                    <a:pt x="691654" y="7236447"/>
                  </a:lnTo>
                  <a:lnTo>
                    <a:pt x="701128" y="7241413"/>
                  </a:lnTo>
                  <a:lnTo>
                    <a:pt x="707758" y="7249452"/>
                  </a:lnTo>
                  <a:lnTo>
                    <a:pt x="710996" y="7259485"/>
                  </a:lnTo>
                  <a:lnTo>
                    <a:pt x="710996" y="7233831"/>
                  </a:lnTo>
                  <a:lnTo>
                    <a:pt x="709079" y="7231520"/>
                  </a:lnTo>
                  <a:lnTo>
                    <a:pt x="695236" y="7224255"/>
                  </a:lnTo>
                  <a:lnTo>
                    <a:pt x="487400" y="7161174"/>
                  </a:lnTo>
                  <a:lnTo>
                    <a:pt x="487400" y="7157313"/>
                  </a:lnTo>
                  <a:lnTo>
                    <a:pt x="487400" y="7005726"/>
                  </a:lnTo>
                  <a:lnTo>
                    <a:pt x="704189" y="7005726"/>
                  </a:lnTo>
                  <a:lnTo>
                    <a:pt x="707034" y="7002881"/>
                  </a:lnTo>
                  <a:lnTo>
                    <a:pt x="707034" y="6995858"/>
                  </a:lnTo>
                  <a:lnTo>
                    <a:pt x="704189" y="6993026"/>
                  </a:lnTo>
                  <a:lnTo>
                    <a:pt x="487400" y="6993026"/>
                  </a:lnTo>
                  <a:lnTo>
                    <a:pt x="487400" y="6791731"/>
                  </a:lnTo>
                  <a:lnTo>
                    <a:pt x="470217" y="6750545"/>
                  </a:lnTo>
                  <a:lnTo>
                    <a:pt x="428802" y="6733451"/>
                  </a:lnTo>
                  <a:lnTo>
                    <a:pt x="312000" y="6733451"/>
                  </a:lnTo>
                  <a:lnTo>
                    <a:pt x="300443" y="6726961"/>
                  </a:lnTo>
                  <a:lnTo>
                    <a:pt x="285089" y="6718338"/>
                  </a:lnTo>
                  <a:lnTo>
                    <a:pt x="255358" y="6714464"/>
                  </a:lnTo>
                  <a:lnTo>
                    <a:pt x="226263" y="6721716"/>
                  </a:lnTo>
                  <a:lnTo>
                    <a:pt x="201231" y="6739953"/>
                  </a:lnTo>
                  <a:lnTo>
                    <a:pt x="200075" y="6741198"/>
                  </a:lnTo>
                  <a:lnTo>
                    <a:pt x="199478" y="6742849"/>
                  </a:lnTo>
                  <a:lnTo>
                    <a:pt x="199618" y="6746227"/>
                  </a:lnTo>
                  <a:lnTo>
                    <a:pt x="200367" y="6747815"/>
                  </a:lnTo>
                  <a:lnTo>
                    <a:pt x="311162" y="6848830"/>
                  </a:lnTo>
                  <a:lnTo>
                    <a:pt x="312699" y="6849377"/>
                  </a:lnTo>
                  <a:lnTo>
                    <a:pt x="315937" y="6849377"/>
                  </a:lnTo>
                  <a:lnTo>
                    <a:pt x="317639" y="6848678"/>
                  </a:lnTo>
                  <a:lnTo>
                    <a:pt x="318897" y="6847319"/>
                  </a:lnTo>
                  <a:lnTo>
                    <a:pt x="328383" y="6834797"/>
                  </a:lnTo>
                  <a:lnTo>
                    <a:pt x="328815" y="6833883"/>
                  </a:lnTo>
                  <a:lnTo>
                    <a:pt x="335114" y="6820865"/>
                  </a:lnTo>
                  <a:lnTo>
                    <a:pt x="338975" y="6805892"/>
                  </a:lnTo>
                  <a:lnTo>
                    <a:pt x="339839" y="6790220"/>
                  </a:lnTo>
                  <a:lnTo>
                    <a:pt x="338416" y="6778295"/>
                  </a:lnTo>
                  <a:lnTo>
                    <a:pt x="335267" y="6766877"/>
                  </a:lnTo>
                  <a:lnTo>
                    <a:pt x="330441" y="6756120"/>
                  </a:lnTo>
                  <a:lnTo>
                    <a:pt x="327113" y="6750939"/>
                  </a:lnTo>
                  <a:lnTo>
                    <a:pt x="327113" y="6791731"/>
                  </a:lnTo>
                  <a:lnTo>
                    <a:pt x="326656" y="6802387"/>
                  </a:lnTo>
                  <a:lnTo>
                    <a:pt x="324180" y="6813588"/>
                  </a:lnTo>
                  <a:lnTo>
                    <a:pt x="319811" y="6824154"/>
                  </a:lnTo>
                  <a:lnTo>
                    <a:pt x="313613" y="6833883"/>
                  </a:lnTo>
                  <a:lnTo>
                    <a:pt x="215125" y="6744081"/>
                  </a:lnTo>
                  <a:lnTo>
                    <a:pt x="236334" y="6731254"/>
                  </a:lnTo>
                  <a:lnTo>
                    <a:pt x="260172" y="6726961"/>
                  </a:lnTo>
                  <a:lnTo>
                    <a:pt x="284073" y="6731343"/>
                  </a:lnTo>
                  <a:lnTo>
                    <a:pt x="320979" y="6765480"/>
                  </a:lnTo>
                  <a:lnTo>
                    <a:pt x="327113" y="6791731"/>
                  </a:lnTo>
                  <a:lnTo>
                    <a:pt x="327113" y="6750939"/>
                  </a:lnTo>
                  <a:lnTo>
                    <a:pt x="324040" y="6746151"/>
                  </a:lnTo>
                  <a:lnTo>
                    <a:pt x="428802" y="6746151"/>
                  </a:lnTo>
                  <a:lnTo>
                    <a:pt x="446659" y="6749745"/>
                  </a:lnTo>
                  <a:lnTo>
                    <a:pt x="461238" y="6759524"/>
                  </a:lnTo>
                  <a:lnTo>
                    <a:pt x="471093" y="6774015"/>
                  </a:lnTo>
                  <a:lnTo>
                    <a:pt x="474700" y="6791731"/>
                  </a:lnTo>
                  <a:lnTo>
                    <a:pt x="474700" y="7157313"/>
                  </a:lnTo>
                  <a:lnTo>
                    <a:pt x="451218" y="7150201"/>
                  </a:lnTo>
                  <a:lnTo>
                    <a:pt x="450608" y="7150100"/>
                  </a:lnTo>
                  <a:lnTo>
                    <a:pt x="295770" y="7150100"/>
                  </a:lnTo>
                  <a:lnTo>
                    <a:pt x="76873" y="6925284"/>
                  </a:lnTo>
                  <a:lnTo>
                    <a:pt x="76136" y="6924802"/>
                  </a:lnTo>
                  <a:lnTo>
                    <a:pt x="62128" y="6915493"/>
                  </a:lnTo>
                  <a:lnTo>
                    <a:pt x="44970" y="6912216"/>
                  </a:lnTo>
                  <a:lnTo>
                    <a:pt x="27813" y="6915493"/>
                  </a:lnTo>
                  <a:lnTo>
                    <a:pt x="13068" y="6925284"/>
                  </a:lnTo>
                  <a:lnTo>
                    <a:pt x="3263" y="6940499"/>
                  </a:lnTo>
                  <a:lnTo>
                    <a:pt x="0" y="6957809"/>
                  </a:lnTo>
                  <a:lnTo>
                    <a:pt x="3289" y="6975145"/>
                  </a:lnTo>
                  <a:lnTo>
                    <a:pt x="13144" y="6990385"/>
                  </a:lnTo>
                  <a:lnTo>
                    <a:pt x="269405" y="7245388"/>
                  </a:lnTo>
                  <a:lnTo>
                    <a:pt x="269405" y="7371791"/>
                  </a:lnTo>
                  <a:lnTo>
                    <a:pt x="272249" y="7374636"/>
                  </a:lnTo>
                  <a:lnTo>
                    <a:pt x="482942" y="7374636"/>
                  </a:lnTo>
                  <a:lnTo>
                    <a:pt x="485787" y="7371791"/>
                  </a:lnTo>
                  <a:lnTo>
                    <a:pt x="485787" y="7361936"/>
                  </a:lnTo>
                  <a:lnTo>
                    <a:pt x="485787" y="7259980"/>
                  </a:lnTo>
                  <a:lnTo>
                    <a:pt x="674420" y="7313968"/>
                  </a:lnTo>
                  <a:lnTo>
                    <a:pt x="677976" y="7314463"/>
                  </a:lnTo>
                  <a:lnTo>
                    <a:pt x="688073" y="7314463"/>
                  </a:lnTo>
                  <a:lnTo>
                    <a:pt x="694575" y="7312761"/>
                  </a:lnTo>
                  <a:lnTo>
                    <a:pt x="700481" y="7309421"/>
                  </a:lnTo>
                  <a:lnTo>
                    <a:pt x="706996" y="7304862"/>
                  </a:lnTo>
                  <a:lnTo>
                    <a:pt x="709079" y="7302665"/>
                  </a:lnTo>
                  <a:lnTo>
                    <a:pt x="712393" y="7299172"/>
                  </a:lnTo>
                  <a:lnTo>
                    <a:pt x="716572" y="7292505"/>
                  </a:lnTo>
                  <a:lnTo>
                    <a:pt x="719416" y="7284999"/>
                  </a:lnTo>
                  <a:lnTo>
                    <a:pt x="722477" y="7273709"/>
                  </a:lnTo>
                  <a:lnTo>
                    <a:pt x="723582" y="7257847"/>
                  </a:lnTo>
                  <a:close/>
                </a:path>
                <a:path w="1736724" h="7374890">
                  <a:moveTo>
                    <a:pt x="723582" y="4746358"/>
                  </a:moveTo>
                  <a:lnTo>
                    <a:pt x="718820" y="4731753"/>
                  </a:lnTo>
                  <a:lnTo>
                    <a:pt x="710996" y="4722342"/>
                  </a:lnTo>
                  <a:lnTo>
                    <a:pt x="710996" y="4747996"/>
                  </a:lnTo>
                  <a:lnTo>
                    <a:pt x="710222" y="4758893"/>
                  </a:lnTo>
                  <a:lnTo>
                    <a:pt x="705205" y="4777359"/>
                  </a:lnTo>
                  <a:lnTo>
                    <a:pt x="700620" y="4783277"/>
                  </a:lnTo>
                  <a:lnTo>
                    <a:pt x="688136" y="4790338"/>
                  </a:lnTo>
                  <a:lnTo>
                    <a:pt x="681075" y="4791176"/>
                  </a:lnTo>
                  <a:lnTo>
                    <a:pt x="531926" y="4748492"/>
                  </a:lnTo>
                  <a:lnTo>
                    <a:pt x="493890" y="4737608"/>
                  </a:lnTo>
                  <a:lnTo>
                    <a:pt x="473087" y="4731664"/>
                  </a:lnTo>
                  <a:lnTo>
                    <a:pt x="473087" y="4744859"/>
                  </a:lnTo>
                  <a:lnTo>
                    <a:pt x="473087" y="4850447"/>
                  </a:lnTo>
                  <a:lnTo>
                    <a:pt x="282105" y="4850447"/>
                  </a:lnTo>
                  <a:lnTo>
                    <a:pt x="282105" y="4737608"/>
                  </a:lnTo>
                  <a:lnTo>
                    <a:pt x="447814" y="4737608"/>
                  </a:lnTo>
                  <a:lnTo>
                    <a:pt x="448233" y="4737747"/>
                  </a:lnTo>
                  <a:lnTo>
                    <a:pt x="473087" y="4744859"/>
                  </a:lnTo>
                  <a:lnTo>
                    <a:pt x="473087" y="4731664"/>
                  </a:lnTo>
                  <a:lnTo>
                    <a:pt x="453682" y="4726102"/>
                  </a:lnTo>
                  <a:lnTo>
                    <a:pt x="452640" y="4725352"/>
                  </a:lnTo>
                  <a:lnTo>
                    <a:pt x="451358" y="4724908"/>
                  </a:lnTo>
                  <a:lnTo>
                    <a:pt x="278371" y="4724908"/>
                  </a:lnTo>
                  <a:lnTo>
                    <a:pt x="22174" y="4469955"/>
                  </a:lnTo>
                  <a:lnTo>
                    <a:pt x="15036" y="4458906"/>
                  </a:lnTo>
                  <a:lnTo>
                    <a:pt x="12661" y="4446308"/>
                  </a:lnTo>
                  <a:lnTo>
                    <a:pt x="15036" y="4433722"/>
                  </a:lnTo>
                  <a:lnTo>
                    <a:pt x="22174" y="4422648"/>
                  </a:lnTo>
                  <a:lnTo>
                    <a:pt x="32715" y="4415650"/>
                  </a:lnTo>
                  <a:lnTo>
                    <a:pt x="44970" y="4413313"/>
                  </a:lnTo>
                  <a:lnTo>
                    <a:pt x="57238" y="4415650"/>
                  </a:lnTo>
                  <a:lnTo>
                    <a:pt x="67767" y="4422648"/>
                  </a:lnTo>
                  <a:lnTo>
                    <a:pt x="289750" y="4650625"/>
                  </a:lnTo>
                  <a:lnTo>
                    <a:pt x="291376" y="4651311"/>
                  </a:lnTo>
                  <a:lnTo>
                    <a:pt x="449046" y="4651311"/>
                  </a:lnTo>
                  <a:lnTo>
                    <a:pt x="691654" y="4724959"/>
                  </a:lnTo>
                  <a:lnTo>
                    <a:pt x="701128" y="4729924"/>
                  </a:lnTo>
                  <a:lnTo>
                    <a:pt x="707758" y="4737963"/>
                  </a:lnTo>
                  <a:lnTo>
                    <a:pt x="710996" y="4747996"/>
                  </a:lnTo>
                  <a:lnTo>
                    <a:pt x="710996" y="4722342"/>
                  </a:lnTo>
                  <a:lnTo>
                    <a:pt x="709079" y="4720031"/>
                  </a:lnTo>
                  <a:lnTo>
                    <a:pt x="695236" y="4712767"/>
                  </a:lnTo>
                  <a:lnTo>
                    <a:pt x="487400" y="4649686"/>
                  </a:lnTo>
                  <a:lnTo>
                    <a:pt x="487400" y="4645825"/>
                  </a:lnTo>
                  <a:lnTo>
                    <a:pt x="487400" y="4494238"/>
                  </a:lnTo>
                  <a:lnTo>
                    <a:pt x="704189" y="4494238"/>
                  </a:lnTo>
                  <a:lnTo>
                    <a:pt x="707034" y="4491393"/>
                  </a:lnTo>
                  <a:lnTo>
                    <a:pt x="707034" y="4484370"/>
                  </a:lnTo>
                  <a:lnTo>
                    <a:pt x="704189" y="4481538"/>
                  </a:lnTo>
                  <a:lnTo>
                    <a:pt x="487400" y="4481538"/>
                  </a:lnTo>
                  <a:lnTo>
                    <a:pt x="487400" y="4280243"/>
                  </a:lnTo>
                  <a:lnTo>
                    <a:pt x="470217" y="4239057"/>
                  </a:lnTo>
                  <a:lnTo>
                    <a:pt x="428802" y="4221962"/>
                  </a:lnTo>
                  <a:lnTo>
                    <a:pt x="312000" y="4221962"/>
                  </a:lnTo>
                  <a:lnTo>
                    <a:pt x="300443" y="4215473"/>
                  </a:lnTo>
                  <a:lnTo>
                    <a:pt x="285089" y="4206849"/>
                  </a:lnTo>
                  <a:lnTo>
                    <a:pt x="255358" y="4202976"/>
                  </a:lnTo>
                  <a:lnTo>
                    <a:pt x="226263" y="4210227"/>
                  </a:lnTo>
                  <a:lnTo>
                    <a:pt x="201231" y="4228465"/>
                  </a:lnTo>
                  <a:lnTo>
                    <a:pt x="200075" y="4229709"/>
                  </a:lnTo>
                  <a:lnTo>
                    <a:pt x="199478" y="4231360"/>
                  </a:lnTo>
                  <a:lnTo>
                    <a:pt x="199618" y="4234739"/>
                  </a:lnTo>
                  <a:lnTo>
                    <a:pt x="200367" y="4236326"/>
                  </a:lnTo>
                  <a:lnTo>
                    <a:pt x="311162" y="4337342"/>
                  </a:lnTo>
                  <a:lnTo>
                    <a:pt x="312699" y="4337888"/>
                  </a:lnTo>
                  <a:lnTo>
                    <a:pt x="315937" y="4337888"/>
                  </a:lnTo>
                  <a:lnTo>
                    <a:pt x="317639" y="4337189"/>
                  </a:lnTo>
                  <a:lnTo>
                    <a:pt x="318897" y="4335831"/>
                  </a:lnTo>
                  <a:lnTo>
                    <a:pt x="328383" y="4323308"/>
                  </a:lnTo>
                  <a:lnTo>
                    <a:pt x="328815" y="4322394"/>
                  </a:lnTo>
                  <a:lnTo>
                    <a:pt x="335114" y="4309376"/>
                  </a:lnTo>
                  <a:lnTo>
                    <a:pt x="338975" y="4294403"/>
                  </a:lnTo>
                  <a:lnTo>
                    <a:pt x="339839" y="4278731"/>
                  </a:lnTo>
                  <a:lnTo>
                    <a:pt x="338416" y="4266806"/>
                  </a:lnTo>
                  <a:lnTo>
                    <a:pt x="335267" y="4255389"/>
                  </a:lnTo>
                  <a:lnTo>
                    <a:pt x="330441" y="4244632"/>
                  </a:lnTo>
                  <a:lnTo>
                    <a:pt x="327113" y="4239450"/>
                  </a:lnTo>
                  <a:lnTo>
                    <a:pt x="327113" y="4280243"/>
                  </a:lnTo>
                  <a:lnTo>
                    <a:pt x="326656" y="4290898"/>
                  </a:lnTo>
                  <a:lnTo>
                    <a:pt x="324180" y="4302099"/>
                  </a:lnTo>
                  <a:lnTo>
                    <a:pt x="319811" y="4312666"/>
                  </a:lnTo>
                  <a:lnTo>
                    <a:pt x="313613" y="4322394"/>
                  </a:lnTo>
                  <a:lnTo>
                    <a:pt x="215125" y="4232592"/>
                  </a:lnTo>
                  <a:lnTo>
                    <a:pt x="236334" y="4219765"/>
                  </a:lnTo>
                  <a:lnTo>
                    <a:pt x="260172" y="4215473"/>
                  </a:lnTo>
                  <a:lnTo>
                    <a:pt x="284073" y="4219854"/>
                  </a:lnTo>
                  <a:lnTo>
                    <a:pt x="320979" y="4253992"/>
                  </a:lnTo>
                  <a:lnTo>
                    <a:pt x="327113" y="4280243"/>
                  </a:lnTo>
                  <a:lnTo>
                    <a:pt x="327113" y="4239450"/>
                  </a:lnTo>
                  <a:lnTo>
                    <a:pt x="324040" y="4234662"/>
                  </a:lnTo>
                  <a:lnTo>
                    <a:pt x="428802" y="4234662"/>
                  </a:lnTo>
                  <a:lnTo>
                    <a:pt x="446659" y="4238256"/>
                  </a:lnTo>
                  <a:lnTo>
                    <a:pt x="461238" y="4248035"/>
                  </a:lnTo>
                  <a:lnTo>
                    <a:pt x="471093" y="4262526"/>
                  </a:lnTo>
                  <a:lnTo>
                    <a:pt x="474700" y="4280243"/>
                  </a:lnTo>
                  <a:lnTo>
                    <a:pt x="474700" y="4645825"/>
                  </a:lnTo>
                  <a:lnTo>
                    <a:pt x="451218" y="4638713"/>
                  </a:lnTo>
                  <a:lnTo>
                    <a:pt x="450608" y="4638611"/>
                  </a:lnTo>
                  <a:lnTo>
                    <a:pt x="295770" y="4638611"/>
                  </a:lnTo>
                  <a:lnTo>
                    <a:pt x="76873" y="4413796"/>
                  </a:lnTo>
                  <a:lnTo>
                    <a:pt x="76136" y="4413313"/>
                  </a:lnTo>
                  <a:lnTo>
                    <a:pt x="62128" y="4404004"/>
                  </a:lnTo>
                  <a:lnTo>
                    <a:pt x="44970" y="4400728"/>
                  </a:lnTo>
                  <a:lnTo>
                    <a:pt x="27813" y="4404004"/>
                  </a:lnTo>
                  <a:lnTo>
                    <a:pt x="13068" y="4413796"/>
                  </a:lnTo>
                  <a:lnTo>
                    <a:pt x="3263" y="4429010"/>
                  </a:lnTo>
                  <a:lnTo>
                    <a:pt x="0" y="4446321"/>
                  </a:lnTo>
                  <a:lnTo>
                    <a:pt x="3289" y="4463656"/>
                  </a:lnTo>
                  <a:lnTo>
                    <a:pt x="13144" y="4478896"/>
                  </a:lnTo>
                  <a:lnTo>
                    <a:pt x="269405" y="4733899"/>
                  </a:lnTo>
                  <a:lnTo>
                    <a:pt x="269405" y="4860302"/>
                  </a:lnTo>
                  <a:lnTo>
                    <a:pt x="272249" y="4863147"/>
                  </a:lnTo>
                  <a:lnTo>
                    <a:pt x="482942" y="4863147"/>
                  </a:lnTo>
                  <a:lnTo>
                    <a:pt x="485787" y="4860302"/>
                  </a:lnTo>
                  <a:lnTo>
                    <a:pt x="485787" y="4850447"/>
                  </a:lnTo>
                  <a:lnTo>
                    <a:pt x="485787" y="4748492"/>
                  </a:lnTo>
                  <a:lnTo>
                    <a:pt x="674420" y="4802479"/>
                  </a:lnTo>
                  <a:lnTo>
                    <a:pt x="677976" y="4802975"/>
                  </a:lnTo>
                  <a:lnTo>
                    <a:pt x="688073" y="4802975"/>
                  </a:lnTo>
                  <a:lnTo>
                    <a:pt x="694575" y="4801273"/>
                  </a:lnTo>
                  <a:lnTo>
                    <a:pt x="700481" y="4797933"/>
                  </a:lnTo>
                  <a:lnTo>
                    <a:pt x="706996" y="4793373"/>
                  </a:lnTo>
                  <a:lnTo>
                    <a:pt x="709079" y="4791176"/>
                  </a:lnTo>
                  <a:lnTo>
                    <a:pt x="712393" y="4787684"/>
                  </a:lnTo>
                  <a:lnTo>
                    <a:pt x="716572" y="4781016"/>
                  </a:lnTo>
                  <a:lnTo>
                    <a:pt x="719416" y="4773511"/>
                  </a:lnTo>
                  <a:lnTo>
                    <a:pt x="722477" y="4762220"/>
                  </a:lnTo>
                  <a:lnTo>
                    <a:pt x="723582" y="4746358"/>
                  </a:lnTo>
                  <a:close/>
                </a:path>
                <a:path w="1736724" h="7374890">
                  <a:moveTo>
                    <a:pt x="723582" y="2234869"/>
                  </a:moveTo>
                  <a:lnTo>
                    <a:pt x="718820" y="2220264"/>
                  </a:lnTo>
                  <a:lnTo>
                    <a:pt x="710996" y="2210854"/>
                  </a:lnTo>
                  <a:lnTo>
                    <a:pt x="710996" y="2236508"/>
                  </a:lnTo>
                  <a:lnTo>
                    <a:pt x="710222" y="2247404"/>
                  </a:lnTo>
                  <a:lnTo>
                    <a:pt x="705205" y="2265870"/>
                  </a:lnTo>
                  <a:lnTo>
                    <a:pt x="700620" y="2271788"/>
                  </a:lnTo>
                  <a:lnTo>
                    <a:pt x="688136" y="2278850"/>
                  </a:lnTo>
                  <a:lnTo>
                    <a:pt x="681075" y="2279688"/>
                  </a:lnTo>
                  <a:lnTo>
                    <a:pt x="531926" y="2237003"/>
                  </a:lnTo>
                  <a:lnTo>
                    <a:pt x="493890" y="2226119"/>
                  </a:lnTo>
                  <a:lnTo>
                    <a:pt x="473087" y="2220176"/>
                  </a:lnTo>
                  <a:lnTo>
                    <a:pt x="473087" y="2233371"/>
                  </a:lnTo>
                  <a:lnTo>
                    <a:pt x="473087" y="2338959"/>
                  </a:lnTo>
                  <a:lnTo>
                    <a:pt x="282105" y="2338959"/>
                  </a:lnTo>
                  <a:lnTo>
                    <a:pt x="282105" y="2226119"/>
                  </a:lnTo>
                  <a:lnTo>
                    <a:pt x="447814" y="2226119"/>
                  </a:lnTo>
                  <a:lnTo>
                    <a:pt x="448233" y="2226259"/>
                  </a:lnTo>
                  <a:lnTo>
                    <a:pt x="473087" y="2233371"/>
                  </a:lnTo>
                  <a:lnTo>
                    <a:pt x="473087" y="2220176"/>
                  </a:lnTo>
                  <a:lnTo>
                    <a:pt x="453682" y="2214613"/>
                  </a:lnTo>
                  <a:lnTo>
                    <a:pt x="452640" y="2213864"/>
                  </a:lnTo>
                  <a:lnTo>
                    <a:pt x="451358" y="2213419"/>
                  </a:lnTo>
                  <a:lnTo>
                    <a:pt x="278371" y="2213419"/>
                  </a:lnTo>
                  <a:lnTo>
                    <a:pt x="22174" y="1958467"/>
                  </a:lnTo>
                  <a:lnTo>
                    <a:pt x="15036" y="1947418"/>
                  </a:lnTo>
                  <a:lnTo>
                    <a:pt x="12661" y="1934819"/>
                  </a:lnTo>
                  <a:lnTo>
                    <a:pt x="15036" y="1922233"/>
                  </a:lnTo>
                  <a:lnTo>
                    <a:pt x="22174" y="1911159"/>
                  </a:lnTo>
                  <a:lnTo>
                    <a:pt x="32715" y="1904161"/>
                  </a:lnTo>
                  <a:lnTo>
                    <a:pt x="44970" y="1901825"/>
                  </a:lnTo>
                  <a:lnTo>
                    <a:pt x="57238" y="1904161"/>
                  </a:lnTo>
                  <a:lnTo>
                    <a:pt x="67767" y="1911159"/>
                  </a:lnTo>
                  <a:lnTo>
                    <a:pt x="289750" y="2139137"/>
                  </a:lnTo>
                  <a:lnTo>
                    <a:pt x="291376" y="2139823"/>
                  </a:lnTo>
                  <a:lnTo>
                    <a:pt x="449046" y="2139823"/>
                  </a:lnTo>
                  <a:lnTo>
                    <a:pt x="691654" y="2213470"/>
                  </a:lnTo>
                  <a:lnTo>
                    <a:pt x="701128" y="2218436"/>
                  </a:lnTo>
                  <a:lnTo>
                    <a:pt x="707758" y="2226475"/>
                  </a:lnTo>
                  <a:lnTo>
                    <a:pt x="710996" y="2236508"/>
                  </a:lnTo>
                  <a:lnTo>
                    <a:pt x="710996" y="2210854"/>
                  </a:lnTo>
                  <a:lnTo>
                    <a:pt x="709079" y="2208542"/>
                  </a:lnTo>
                  <a:lnTo>
                    <a:pt x="695236" y="2201278"/>
                  </a:lnTo>
                  <a:lnTo>
                    <a:pt x="487400" y="2138197"/>
                  </a:lnTo>
                  <a:lnTo>
                    <a:pt x="487400" y="2134336"/>
                  </a:lnTo>
                  <a:lnTo>
                    <a:pt x="487400" y="1982749"/>
                  </a:lnTo>
                  <a:lnTo>
                    <a:pt x="704189" y="1982749"/>
                  </a:lnTo>
                  <a:lnTo>
                    <a:pt x="707034" y="1979904"/>
                  </a:lnTo>
                  <a:lnTo>
                    <a:pt x="707034" y="1972881"/>
                  </a:lnTo>
                  <a:lnTo>
                    <a:pt x="704189" y="1970049"/>
                  </a:lnTo>
                  <a:lnTo>
                    <a:pt x="487400" y="1970049"/>
                  </a:lnTo>
                  <a:lnTo>
                    <a:pt x="487400" y="1768754"/>
                  </a:lnTo>
                  <a:lnTo>
                    <a:pt x="470217" y="1727568"/>
                  </a:lnTo>
                  <a:lnTo>
                    <a:pt x="428802" y="1710474"/>
                  </a:lnTo>
                  <a:lnTo>
                    <a:pt x="312000" y="1710474"/>
                  </a:lnTo>
                  <a:lnTo>
                    <a:pt x="300443" y="1703984"/>
                  </a:lnTo>
                  <a:lnTo>
                    <a:pt x="285089" y="1695361"/>
                  </a:lnTo>
                  <a:lnTo>
                    <a:pt x="255358" y="1691487"/>
                  </a:lnTo>
                  <a:lnTo>
                    <a:pt x="226263" y="1698739"/>
                  </a:lnTo>
                  <a:lnTo>
                    <a:pt x="201231" y="1716976"/>
                  </a:lnTo>
                  <a:lnTo>
                    <a:pt x="200075" y="1718221"/>
                  </a:lnTo>
                  <a:lnTo>
                    <a:pt x="199478" y="1719872"/>
                  </a:lnTo>
                  <a:lnTo>
                    <a:pt x="199618" y="1723250"/>
                  </a:lnTo>
                  <a:lnTo>
                    <a:pt x="200367" y="1724837"/>
                  </a:lnTo>
                  <a:lnTo>
                    <a:pt x="311162" y="1825853"/>
                  </a:lnTo>
                  <a:lnTo>
                    <a:pt x="312699" y="1826399"/>
                  </a:lnTo>
                  <a:lnTo>
                    <a:pt x="315937" y="1826399"/>
                  </a:lnTo>
                  <a:lnTo>
                    <a:pt x="317639" y="1825701"/>
                  </a:lnTo>
                  <a:lnTo>
                    <a:pt x="318897" y="1824342"/>
                  </a:lnTo>
                  <a:lnTo>
                    <a:pt x="328383" y="1811820"/>
                  </a:lnTo>
                  <a:lnTo>
                    <a:pt x="328815" y="1810905"/>
                  </a:lnTo>
                  <a:lnTo>
                    <a:pt x="335114" y="1797888"/>
                  </a:lnTo>
                  <a:lnTo>
                    <a:pt x="338975" y="1782914"/>
                  </a:lnTo>
                  <a:lnTo>
                    <a:pt x="339839" y="1767243"/>
                  </a:lnTo>
                  <a:lnTo>
                    <a:pt x="338416" y="1755317"/>
                  </a:lnTo>
                  <a:lnTo>
                    <a:pt x="335267" y="1743900"/>
                  </a:lnTo>
                  <a:lnTo>
                    <a:pt x="330441" y="1733143"/>
                  </a:lnTo>
                  <a:lnTo>
                    <a:pt x="327113" y="1727962"/>
                  </a:lnTo>
                  <a:lnTo>
                    <a:pt x="327113" y="1768754"/>
                  </a:lnTo>
                  <a:lnTo>
                    <a:pt x="326656" y="1779409"/>
                  </a:lnTo>
                  <a:lnTo>
                    <a:pt x="324180" y="1790611"/>
                  </a:lnTo>
                  <a:lnTo>
                    <a:pt x="319811" y="1801177"/>
                  </a:lnTo>
                  <a:lnTo>
                    <a:pt x="313613" y="1810905"/>
                  </a:lnTo>
                  <a:lnTo>
                    <a:pt x="215125" y="1721104"/>
                  </a:lnTo>
                  <a:lnTo>
                    <a:pt x="236334" y="1708277"/>
                  </a:lnTo>
                  <a:lnTo>
                    <a:pt x="260172" y="1703984"/>
                  </a:lnTo>
                  <a:lnTo>
                    <a:pt x="284073" y="1708365"/>
                  </a:lnTo>
                  <a:lnTo>
                    <a:pt x="320979" y="1742503"/>
                  </a:lnTo>
                  <a:lnTo>
                    <a:pt x="327113" y="1768754"/>
                  </a:lnTo>
                  <a:lnTo>
                    <a:pt x="327113" y="1727962"/>
                  </a:lnTo>
                  <a:lnTo>
                    <a:pt x="324040" y="1723174"/>
                  </a:lnTo>
                  <a:lnTo>
                    <a:pt x="428802" y="1723174"/>
                  </a:lnTo>
                  <a:lnTo>
                    <a:pt x="446659" y="1726768"/>
                  </a:lnTo>
                  <a:lnTo>
                    <a:pt x="461238" y="1736547"/>
                  </a:lnTo>
                  <a:lnTo>
                    <a:pt x="471093" y="1751037"/>
                  </a:lnTo>
                  <a:lnTo>
                    <a:pt x="474700" y="1768754"/>
                  </a:lnTo>
                  <a:lnTo>
                    <a:pt x="474700" y="2134336"/>
                  </a:lnTo>
                  <a:lnTo>
                    <a:pt x="451218" y="2127224"/>
                  </a:lnTo>
                  <a:lnTo>
                    <a:pt x="450608" y="2127123"/>
                  </a:lnTo>
                  <a:lnTo>
                    <a:pt x="295770" y="2127123"/>
                  </a:lnTo>
                  <a:lnTo>
                    <a:pt x="76873" y="1902307"/>
                  </a:lnTo>
                  <a:lnTo>
                    <a:pt x="76136" y="1901825"/>
                  </a:lnTo>
                  <a:lnTo>
                    <a:pt x="62128" y="1892515"/>
                  </a:lnTo>
                  <a:lnTo>
                    <a:pt x="44970" y="1889239"/>
                  </a:lnTo>
                  <a:lnTo>
                    <a:pt x="27813" y="1892515"/>
                  </a:lnTo>
                  <a:lnTo>
                    <a:pt x="13068" y="1902307"/>
                  </a:lnTo>
                  <a:lnTo>
                    <a:pt x="3263" y="1917522"/>
                  </a:lnTo>
                  <a:lnTo>
                    <a:pt x="0" y="1934832"/>
                  </a:lnTo>
                  <a:lnTo>
                    <a:pt x="3289" y="1952167"/>
                  </a:lnTo>
                  <a:lnTo>
                    <a:pt x="13144" y="1967407"/>
                  </a:lnTo>
                  <a:lnTo>
                    <a:pt x="269405" y="2222411"/>
                  </a:lnTo>
                  <a:lnTo>
                    <a:pt x="269405" y="2348814"/>
                  </a:lnTo>
                  <a:lnTo>
                    <a:pt x="272249" y="2351659"/>
                  </a:lnTo>
                  <a:lnTo>
                    <a:pt x="482942" y="2351659"/>
                  </a:lnTo>
                  <a:lnTo>
                    <a:pt x="485787" y="2348814"/>
                  </a:lnTo>
                  <a:lnTo>
                    <a:pt x="485787" y="2338959"/>
                  </a:lnTo>
                  <a:lnTo>
                    <a:pt x="485787" y="2237003"/>
                  </a:lnTo>
                  <a:lnTo>
                    <a:pt x="674420" y="2290991"/>
                  </a:lnTo>
                  <a:lnTo>
                    <a:pt x="677976" y="2291486"/>
                  </a:lnTo>
                  <a:lnTo>
                    <a:pt x="688073" y="2291486"/>
                  </a:lnTo>
                  <a:lnTo>
                    <a:pt x="694575" y="2289784"/>
                  </a:lnTo>
                  <a:lnTo>
                    <a:pt x="700481" y="2286444"/>
                  </a:lnTo>
                  <a:lnTo>
                    <a:pt x="706996" y="2281885"/>
                  </a:lnTo>
                  <a:lnTo>
                    <a:pt x="709079" y="2279688"/>
                  </a:lnTo>
                  <a:lnTo>
                    <a:pt x="712393" y="2276195"/>
                  </a:lnTo>
                  <a:lnTo>
                    <a:pt x="716572" y="2269528"/>
                  </a:lnTo>
                  <a:lnTo>
                    <a:pt x="719416" y="2262022"/>
                  </a:lnTo>
                  <a:lnTo>
                    <a:pt x="722477" y="2250732"/>
                  </a:lnTo>
                  <a:lnTo>
                    <a:pt x="723582" y="2234869"/>
                  </a:lnTo>
                  <a:close/>
                </a:path>
                <a:path w="1736724" h="7374890">
                  <a:moveTo>
                    <a:pt x="723912" y="5702058"/>
                  </a:moveTo>
                  <a:lnTo>
                    <a:pt x="720648" y="5684748"/>
                  </a:lnTo>
                  <a:lnTo>
                    <a:pt x="711250" y="5670181"/>
                  </a:lnTo>
                  <a:lnTo>
                    <a:pt x="711250" y="5702071"/>
                  </a:lnTo>
                  <a:lnTo>
                    <a:pt x="708875" y="5714657"/>
                  </a:lnTo>
                  <a:lnTo>
                    <a:pt x="701738" y="5725706"/>
                  </a:lnTo>
                  <a:lnTo>
                    <a:pt x="445541" y="5980658"/>
                  </a:lnTo>
                  <a:lnTo>
                    <a:pt x="441807" y="5980658"/>
                  </a:lnTo>
                  <a:lnTo>
                    <a:pt x="441807" y="5993358"/>
                  </a:lnTo>
                  <a:lnTo>
                    <a:pt x="441807" y="6106198"/>
                  </a:lnTo>
                  <a:lnTo>
                    <a:pt x="250825" y="6106198"/>
                  </a:lnTo>
                  <a:lnTo>
                    <a:pt x="250825" y="6004242"/>
                  </a:lnTo>
                  <a:lnTo>
                    <a:pt x="250825" y="6000610"/>
                  </a:lnTo>
                  <a:lnTo>
                    <a:pt x="275678" y="5993498"/>
                  </a:lnTo>
                  <a:lnTo>
                    <a:pt x="276098" y="5993358"/>
                  </a:lnTo>
                  <a:lnTo>
                    <a:pt x="441807" y="5993358"/>
                  </a:lnTo>
                  <a:lnTo>
                    <a:pt x="441807" y="5980658"/>
                  </a:lnTo>
                  <a:lnTo>
                    <a:pt x="272554" y="5980658"/>
                  </a:lnTo>
                  <a:lnTo>
                    <a:pt x="271272" y="5981103"/>
                  </a:lnTo>
                  <a:lnTo>
                    <a:pt x="270230" y="5981852"/>
                  </a:lnTo>
                  <a:lnTo>
                    <a:pt x="42837" y="6046927"/>
                  </a:lnTo>
                  <a:lnTo>
                    <a:pt x="13690" y="6014644"/>
                  </a:lnTo>
                  <a:lnTo>
                    <a:pt x="12915" y="6003734"/>
                  </a:lnTo>
                  <a:lnTo>
                    <a:pt x="16154" y="5993714"/>
                  </a:lnTo>
                  <a:lnTo>
                    <a:pt x="22783" y="5985662"/>
                  </a:lnTo>
                  <a:lnTo>
                    <a:pt x="32219" y="5980709"/>
                  </a:lnTo>
                  <a:lnTo>
                    <a:pt x="274866" y="5907062"/>
                  </a:lnTo>
                  <a:lnTo>
                    <a:pt x="432536" y="5907062"/>
                  </a:lnTo>
                  <a:lnTo>
                    <a:pt x="434162" y="5906376"/>
                  </a:lnTo>
                  <a:lnTo>
                    <a:pt x="438835" y="5901575"/>
                  </a:lnTo>
                  <a:lnTo>
                    <a:pt x="656145" y="5678398"/>
                  </a:lnTo>
                  <a:lnTo>
                    <a:pt x="666686" y="5671388"/>
                  </a:lnTo>
                  <a:lnTo>
                    <a:pt x="678942" y="5669051"/>
                  </a:lnTo>
                  <a:lnTo>
                    <a:pt x="691210" y="5671388"/>
                  </a:lnTo>
                  <a:lnTo>
                    <a:pt x="701738" y="5678398"/>
                  </a:lnTo>
                  <a:lnTo>
                    <a:pt x="708875" y="5689460"/>
                  </a:lnTo>
                  <a:lnTo>
                    <a:pt x="711250" y="5702071"/>
                  </a:lnTo>
                  <a:lnTo>
                    <a:pt x="711250" y="5670181"/>
                  </a:lnTo>
                  <a:lnTo>
                    <a:pt x="710844" y="5669546"/>
                  </a:lnTo>
                  <a:lnTo>
                    <a:pt x="710107" y="5669051"/>
                  </a:lnTo>
                  <a:lnTo>
                    <a:pt x="696099" y="5659742"/>
                  </a:lnTo>
                  <a:lnTo>
                    <a:pt x="678942" y="5656478"/>
                  </a:lnTo>
                  <a:lnTo>
                    <a:pt x="661784" y="5659742"/>
                  </a:lnTo>
                  <a:lnTo>
                    <a:pt x="647039" y="5669546"/>
                  </a:lnTo>
                  <a:lnTo>
                    <a:pt x="428142" y="5894362"/>
                  </a:lnTo>
                  <a:lnTo>
                    <a:pt x="273304" y="5894362"/>
                  </a:lnTo>
                  <a:lnTo>
                    <a:pt x="272694" y="5894463"/>
                  </a:lnTo>
                  <a:lnTo>
                    <a:pt x="249212" y="5901575"/>
                  </a:lnTo>
                  <a:lnTo>
                    <a:pt x="249212" y="5535993"/>
                  </a:lnTo>
                  <a:lnTo>
                    <a:pt x="252831" y="5518264"/>
                  </a:lnTo>
                  <a:lnTo>
                    <a:pt x="262674" y="5503773"/>
                  </a:lnTo>
                  <a:lnTo>
                    <a:pt x="277266" y="5493994"/>
                  </a:lnTo>
                  <a:lnTo>
                    <a:pt x="295109" y="5490413"/>
                  </a:lnTo>
                  <a:lnTo>
                    <a:pt x="399872" y="5490413"/>
                  </a:lnTo>
                  <a:lnTo>
                    <a:pt x="393471" y="5500370"/>
                  </a:lnTo>
                  <a:lnTo>
                    <a:pt x="388645" y="5511139"/>
                  </a:lnTo>
                  <a:lnTo>
                    <a:pt x="385495" y="5522557"/>
                  </a:lnTo>
                  <a:lnTo>
                    <a:pt x="384073" y="5534482"/>
                  </a:lnTo>
                  <a:lnTo>
                    <a:pt x="384937" y="5550154"/>
                  </a:lnTo>
                  <a:lnTo>
                    <a:pt x="405015" y="5591581"/>
                  </a:lnTo>
                  <a:lnTo>
                    <a:pt x="407974" y="5593639"/>
                  </a:lnTo>
                  <a:lnTo>
                    <a:pt x="411213" y="5593639"/>
                  </a:lnTo>
                  <a:lnTo>
                    <a:pt x="523544" y="5492077"/>
                  </a:lnTo>
                  <a:lnTo>
                    <a:pt x="524433" y="5487111"/>
                  </a:lnTo>
                  <a:lnTo>
                    <a:pt x="523836" y="5485460"/>
                  </a:lnTo>
                  <a:lnTo>
                    <a:pt x="522681" y="5484215"/>
                  </a:lnTo>
                  <a:lnTo>
                    <a:pt x="508787" y="5474093"/>
                  </a:lnTo>
                  <a:lnTo>
                    <a:pt x="508787" y="5488343"/>
                  </a:lnTo>
                  <a:lnTo>
                    <a:pt x="410298" y="5578145"/>
                  </a:lnTo>
                  <a:lnTo>
                    <a:pt x="404101" y="5568404"/>
                  </a:lnTo>
                  <a:lnTo>
                    <a:pt x="399732" y="5557837"/>
                  </a:lnTo>
                  <a:lnTo>
                    <a:pt x="397256" y="5546649"/>
                  </a:lnTo>
                  <a:lnTo>
                    <a:pt x="396798" y="5535993"/>
                  </a:lnTo>
                  <a:lnTo>
                    <a:pt x="396836" y="5534482"/>
                  </a:lnTo>
                  <a:lnTo>
                    <a:pt x="398614" y="5521985"/>
                  </a:lnTo>
                  <a:lnTo>
                    <a:pt x="402945" y="5509742"/>
                  </a:lnTo>
                  <a:lnTo>
                    <a:pt x="409600" y="5498566"/>
                  </a:lnTo>
                  <a:lnTo>
                    <a:pt x="416966" y="5490413"/>
                  </a:lnTo>
                  <a:lnTo>
                    <a:pt x="418452" y="5488762"/>
                  </a:lnTo>
                  <a:lnTo>
                    <a:pt x="439851" y="5475605"/>
                  </a:lnTo>
                  <a:lnTo>
                    <a:pt x="463740" y="5471223"/>
                  </a:lnTo>
                  <a:lnTo>
                    <a:pt x="487578" y="5475503"/>
                  </a:lnTo>
                  <a:lnTo>
                    <a:pt x="508787" y="5488343"/>
                  </a:lnTo>
                  <a:lnTo>
                    <a:pt x="508787" y="5474093"/>
                  </a:lnTo>
                  <a:lnTo>
                    <a:pt x="504850" y="5471223"/>
                  </a:lnTo>
                  <a:lnTo>
                    <a:pt x="497649" y="5465965"/>
                  </a:lnTo>
                  <a:lnTo>
                    <a:pt x="468553" y="5458714"/>
                  </a:lnTo>
                  <a:lnTo>
                    <a:pt x="438823" y="5462587"/>
                  </a:lnTo>
                  <a:lnTo>
                    <a:pt x="411911" y="5477713"/>
                  </a:lnTo>
                  <a:lnTo>
                    <a:pt x="295109" y="5477713"/>
                  </a:lnTo>
                  <a:lnTo>
                    <a:pt x="272326" y="5482298"/>
                  </a:lnTo>
                  <a:lnTo>
                    <a:pt x="253695" y="5494807"/>
                  </a:lnTo>
                  <a:lnTo>
                    <a:pt x="241122" y="5513336"/>
                  </a:lnTo>
                  <a:lnTo>
                    <a:pt x="236512" y="5535993"/>
                  </a:lnTo>
                  <a:lnTo>
                    <a:pt x="236512" y="5737288"/>
                  </a:lnTo>
                  <a:lnTo>
                    <a:pt x="19723" y="5737288"/>
                  </a:lnTo>
                  <a:lnTo>
                    <a:pt x="16878" y="5740120"/>
                  </a:lnTo>
                  <a:lnTo>
                    <a:pt x="16878" y="5747143"/>
                  </a:lnTo>
                  <a:lnTo>
                    <a:pt x="19723" y="5749988"/>
                  </a:lnTo>
                  <a:lnTo>
                    <a:pt x="236512" y="5749988"/>
                  </a:lnTo>
                  <a:lnTo>
                    <a:pt x="236512" y="5905436"/>
                  </a:lnTo>
                  <a:lnTo>
                    <a:pt x="28676" y="5968517"/>
                  </a:lnTo>
                  <a:lnTo>
                    <a:pt x="14833" y="5975769"/>
                  </a:lnTo>
                  <a:lnTo>
                    <a:pt x="5092" y="5987504"/>
                  </a:lnTo>
                  <a:lnTo>
                    <a:pt x="330" y="6002096"/>
                  </a:lnTo>
                  <a:lnTo>
                    <a:pt x="1435" y="6017971"/>
                  </a:lnTo>
                  <a:lnTo>
                    <a:pt x="23431" y="6053683"/>
                  </a:lnTo>
                  <a:lnTo>
                    <a:pt x="35839" y="6058725"/>
                  </a:lnTo>
                  <a:lnTo>
                    <a:pt x="45935" y="6058725"/>
                  </a:lnTo>
                  <a:lnTo>
                    <a:pt x="49491" y="6058230"/>
                  </a:lnTo>
                  <a:lnTo>
                    <a:pt x="88988" y="6046927"/>
                  </a:lnTo>
                  <a:lnTo>
                    <a:pt x="238125" y="6004242"/>
                  </a:lnTo>
                  <a:lnTo>
                    <a:pt x="238125" y="6116053"/>
                  </a:lnTo>
                  <a:lnTo>
                    <a:pt x="240969" y="6118898"/>
                  </a:lnTo>
                  <a:lnTo>
                    <a:pt x="451662" y="6118898"/>
                  </a:lnTo>
                  <a:lnTo>
                    <a:pt x="454507" y="6116053"/>
                  </a:lnTo>
                  <a:lnTo>
                    <a:pt x="454507" y="6106198"/>
                  </a:lnTo>
                  <a:lnTo>
                    <a:pt x="454507" y="5993358"/>
                  </a:lnTo>
                  <a:lnTo>
                    <a:pt x="454507" y="5989650"/>
                  </a:lnTo>
                  <a:lnTo>
                    <a:pt x="710768" y="5734647"/>
                  </a:lnTo>
                  <a:lnTo>
                    <a:pt x="720623" y="5719394"/>
                  </a:lnTo>
                  <a:lnTo>
                    <a:pt x="723912" y="5702058"/>
                  </a:lnTo>
                  <a:close/>
                </a:path>
                <a:path w="1736724" h="7374890">
                  <a:moveTo>
                    <a:pt x="723912" y="3190570"/>
                  </a:moveTo>
                  <a:lnTo>
                    <a:pt x="720648" y="3173260"/>
                  </a:lnTo>
                  <a:lnTo>
                    <a:pt x="711250" y="3158693"/>
                  </a:lnTo>
                  <a:lnTo>
                    <a:pt x="711250" y="3190583"/>
                  </a:lnTo>
                  <a:lnTo>
                    <a:pt x="708875" y="3203168"/>
                  </a:lnTo>
                  <a:lnTo>
                    <a:pt x="701738" y="3214217"/>
                  </a:lnTo>
                  <a:lnTo>
                    <a:pt x="445541" y="3469170"/>
                  </a:lnTo>
                  <a:lnTo>
                    <a:pt x="441807" y="3469170"/>
                  </a:lnTo>
                  <a:lnTo>
                    <a:pt x="441807" y="3481870"/>
                  </a:lnTo>
                  <a:lnTo>
                    <a:pt x="441807" y="3594709"/>
                  </a:lnTo>
                  <a:lnTo>
                    <a:pt x="250825" y="3594709"/>
                  </a:lnTo>
                  <a:lnTo>
                    <a:pt x="250825" y="3492754"/>
                  </a:lnTo>
                  <a:lnTo>
                    <a:pt x="250825" y="3489121"/>
                  </a:lnTo>
                  <a:lnTo>
                    <a:pt x="275678" y="3482009"/>
                  </a:lnTo>
                  <a:lnTo>
                    <a:pt x="276098" y="3481870"/>
                  </a:lnTo>
                  <a:lnTo>
                    <a:pt x="441807" y="3481870"/>
                  </a:lnTo>
                  <a:lnTo>
                    <a:pt x="441807" y="3469170"/>
                  </a:lnTo>
                  <a:lnTo>
                    <a:pt x="272554" y="3469170"/>
                  </a:lnTo>
                  <a:lnTo>
                    <a:pt x="271272" y="3469614"/>
                  </a:lnTo>
                  <a:lnTo>
                    <a:pt x="270230" y="3470364"/>
                  </a:lnTo>
                  <a:lnTo>
                    <a:pt x="42837" y="3535438"/>
                  </a:lnTo>
                  <a:lnTo>
                    <a:pt x="13690" y="3503155"/>
                  </a:lnTo>
                  <a:lnTo>
                    <a:pt x="12915" y="3492246"/>
                  </a:lnTo>
                  <a:lnTo>
                    <a:pt x="16154" y="3482225"/>
                  </a:lnTo>
                  <a:lnTo>
                    <a:pt x="22783" y="3474174"/>
                  </a:lnTo>
                  <a:lnTo>
                    <a:pt x="32219" y="3469221"/>
                  </a:lnTo>
                  <a:lnTo>
                    <a:pt x="274866" y="3395573"/>
                  </a:lnTo>
                  <a:lnTo>
                    <a:pt x="432536" y="3395573"/>
                  </a:lnTo>
                  <a:lnTo>
                    <a:pt x="434162" y="3394887"/>
                  </a:lnTo>
                  <a:lnTo>
                    <a:pt x="438835" y="3390087"/>
                  </a:lnTo>
                  <a:lnTo>
                    <a:pt x="656145" y="3166910"/>
                  </a:lnTo>
                  <a:lnTo>
                    <a:pt x="666686" y="3159899"/>
                  </a:lnTo>
                  <a:lnTo>
                    <a:pt x="678942" y="3157563"/>
                  </a:lnTo>
                  <a:lnTo>
                    <a:pt x="691210" y="3159899"/>
                  </a:lnTo>
                  <a:lnTo>
                    <a:pt x="701738" y="3166910"/>
                  </a:lnTo>
                  <a:lnTo>
                    <a:pt x="708875" y="3177971"/>
                  </a:lnTo>
                  <a:lnTo>
                    <a:pt x="711250" y="3190583"/>
                  </a:lnTo>
                  <a:lnTo>
                    <a:pt x="711250" y="3158693"/>
                  </a:lnTo>
                  <a:lnTo>
                    <a:pt x="710844" y="3158058"/>
                  </a:lnTo>
                  <a:lnTo>
                    <a:pt x="710107" y="3157563"/>
                  </a:lnTo>
                  <a:lnTo>
                    <a:pt x="696099" y="3148253"/>
                  </a:lnTo>
                  <a:lnTo>
                    <a:pt x="678942" y="3144990"/>
                  </a:lnTo>
                  <a:lnTo>
                    <a:pt x="661784" y="3148253"/>
                  </a:lnTo>
                  <a:lnTo>
                    <a:pt x="647039" y="3158058"/>
                  </a:lnTo>
                  <a:lnTo>
                    <a:pt x="428142" y="3382873"/>
                  </a:lnTo>
                  <a:lnTo>
                    <a:pt x="273304" y="3382873"/>
                  </a:lnTo>
                  <a:lnTo>
                    <a:pt x="272694" y="3382975"/>
                  </a:lnTo>
                  <a:lnTo>
                    <a:pt x="249212" y="3390087"/>
                  </a:lnTo>
                  <a:lnTo>
                    <a:pt x="249212" y="3024505"/>
                  </a:lnTo>
                  <a:lnTo>
                    <a:pt x="252831" y="3006775"/>
                  </a:lnTo>
                  <a:lnTo>
                    <a:pt x="262674" y="2992285"/>
                  </a:lnTo>
                  <a:lnTo>
                    <a:pt x="277266" y="2982506"/>
                  </a:lnTo>
                  <a:lnTo>
                    <a:pt x="295109" y="2978924"/>
                  </a:lnTo>
                  <a:lnTo>
                    <a:pt x="399872" y="2978924"/>
                  </a:lnTo>
                  <a:lnTo>
                    <a:pt x="393471" y="2988881"/>
                  </a:lnTo>
                  <a:lnTo>
                    <a:pt x="388645" y="2999651"/>
                  </a:lnTo>
                  <a:lnTo>
                    <a:pt x="385495" y="3011068"/>
                  </a:lnTo>
                  <a:lnTo>
                    <a:pt x="384073" y="3022993"/>
                  </a:lnTo>
                  <a:lnTo>
                    <a:pt x="384937" y="3038665"/>
                  </a:lnTo>
                  <a:lnTo>
                    <a:pt x="405015" y="3080093"/>
                  </a:lnTo>
                  <a:lnTo>
                    <a:pt x="407974" y="3082150"/>
                  </a:lnTo>
                  <a:lnTo>
                    <a:pt x="411213" y="3082150"/>
                  </a:lnTo>
                  <a:lnTo>
                    <a:pt x="523544" y="2980588"/>
                  </a:lnTo>
                  <a:lnTo>
                    <a:pt x="524433" y="2975622"/>
                  </a:lnTo>
                  <a:lnTo>
                    <a:pt x="523836" y="2973971"/>
                  </a:lnTo>
                  <a:lnTo>
                    <a:pt x="522681" y="2972727"/>
                  </a:lnTo>
                  <a:lnTo>
                    <a:pt x="508787" y="2962605"/>
                  </a:lnTo>
                  <a:lnTo>
                    <a:pt x="508787" y="2976854"/>
                  </a:lnTo>
                  <a:lnTo>
                    <a:pt x="410298" y="3066656"/>
                  </a:lnTo>
                  <a:lnTo>
                    <a:pt x="404101" y="3056915"/>
                  </a:lnTo>
                  <a:lnTo>
                    <a:pt x="399732" y="3046349"/>
                  </a:lnTo>
                  <a:lnTo>
                    <a:pt x="397256" y="3035160"/>
                  </a:lnTo>
                  <a:lnTo>
                    <a:pt x="396798" y="3024505"/>
                  </a:lnTo>
                  <a:lnTo>
                    <a:pt x="396836" y="3022993"/>
                  </a:lnTo>
                  <a:lnTo>
                    <a:pt x="398614" y="3010497"/>
                  </a:lnTo>
                  <a:lnTo>
                    <a:pt x="402945" y="2998254"/>
                  </a:lnTo>
                  <a:lnTo>
                    <a:pt x="409600" y="2987078"/>
                  </a:lnTo>
                  <a:lnTo>
                    <a:pt x="416966" y="2978924"/>
                  </a:lnTo>
                  <a:lnTo>
                    <a:pt x="418452" y="2977273"/>
                  </a:lnTo>
                  <a:lnTo>
                    <a:pt x="439851" y="2964116"/>
                  </a:lnTo>
                  <a:lnTo>
                    <a:pt x="463740" y="2959735"/>
                  </a:lnTo>
                  <a:lnTo>
                    <a:pt x="487578" y="2964015"/>
                  </a:lnTo>
                  <a:lnTo>
                    <a:pt x="508787" y="2976854"/>
                  </a:lnTo>
                  <a:lnTo>
                    <a:pt x="508787" y="2962605"/>
                  </a:lnTo>
                  <a:lnTo>
                    <a:pt x="504850" y="2959735"/>
                  </a:lnTo>
                  <a:lnTo>
                    <a:pt x="497649" y="2954477"/>
                  </a:lnTo>
                  <a:lnTo>
                    <a:pt x="468553" y="2947225"/>
                  </a:lnTo>
                  <a:lnTo>
                    <a:pt x="438823" y="2951099"/>
                  </a:lnTo>
                  <a:lnTo>
                    <a:pt x="411911" y="2966224"/>
                  </a:lnTo>
                  <a:lnTo>
                    <a:pt x="295109" y="2966224"/>
                  </a:lnTo>
                  <a:lnTo>
                    <a:pt x="272326" y="2970809"/>
                  </a:lnTo>
                  <a:lnTo>
                    <a:pt x="253695" y="2983319"/>
                  </a:lnTo>
                  <a:lnTo>
                    <a:pt x="241122" y="3001848"/>
                  </a:lnTo>
                  <a:lnTo>
                    <a:pt x="236512" y="3024505"/>
                  </a:lnTo>
                  <a:lnTo>
                    <a:pt x="236512" y="3225800"/>
                  </a:lnTo>
                  <a:lnTo>
                    <a:pt x="19723" y="3225800"/>
                  </a:lnTo>
                  <a:lnTo>
                    <a:pt x="16878" y="3228632"/>
                  </a:lnTo>
                  <a:lnTo>
                    <a:pt x="16878" y="3235655"/>
                  </a:lnTo>
                  <a:lnTo>
                    <a:pt x="19723" y="3238500"/>
                  </a:lnTo>
                  <a:lnTo>
                    <a:pt x="236512" y="3238500"/>
                  </a:lnTo>
                  <a:lnTo>
                    <a:pt x="236512" y="3393948"/>
                  </a:lnTo>
                  <a:lnTo>
                    <a:pt x="28676" y="3457029"/>
                  </a:lnTo>
                  <a:lnTo>
                    <a:pt x="14833" y="3464280"/>
                  </a:lnTo>
                  <a:lnTo>
                    <a:pt x="5092" y="3476015"/>
                  </a:lnTo>
                  <a:lnTo>
                    <a:pt x="330" y="3490607"/>
                  </a:lnTo>
                  <a:lnTo>
                    <a:pt x="1435" y="3506482"/>
                  </a:lnTo>
                  <a:lnTo>
                    <a:pt x="23431" y="3542195"/>
                  </a:lnTo>
                  <a:lnTo>
                    <a:pt x="35839" y="3547237"/>
                  </a:lnTo>
                  <a:lnTo>
                    <a:pt x="45935" y="3547237"/>
                  </a:lnTo>
                  <a:lnTo>
                    <a:pt x="49491" y="3546741"/>
                  </a:lnTo>
                  <a:lnTo>
                    <a:pt x="88988" y="3535438"/>
                  </a:lnTo>
                  <a:lnTo>
                    <a:pt x="238125" y="3492754"/>
                  </a:lnTo>
                  <a:lnTo>
                    <a:pt x="238125" y="3604564"/>
                  </a:lnTo>
                  <a:lnTo>
                    <a:pt x="240969" y="3607409"/>
                  </a:lnTo>
                  <a:lnTo>
                    <a:pt x="451662" y="3607409"/>
                  </a:lnTo>
                  <a:lnTo>
                    <a:pt x="454507" y="3604564"/>
                  </a:lnTo>
                  <a:lnTo>
                    <a:pt x="454507" y="3594709"/>
                  </a:lnTo>
                  <a:lnTo>
                    <a:pt x="454507" y="3481870"/>
                  </a:lnTo>
                  <a:lnTo>
                    <a:pt x="454507" y="3478161"/>
                  </a:lnTo>
                  <a:lnTo>
                    <a:pt x="710768" y="3223158"/>
                  </a:lnTo>
                  <a:lnTo>
                    <a:pt x="720623" y="3207905"/>
                  </a:lnTo>
                  <a:lnTo>
                    <a:pt x="723912" y="3190570"/>
                  </a:lnTo>
                  <a:close/>
                </a:path>
                <a:path w="1736724" h="7374890">
                  <a:moveTo>
                    <a:pt x="723912" y="679081"/>
                  </a:moveTo>
                  <a:lnTo>
                    <a:pt x="720648" y="661771"/>
                  </a:lnTo>
                  <a:lnTo>
                    <a:pt x="711250" y="647204"/>
                  </a:lnTo>
                  <a:lnTo>
                    <a:pt x="711250" y="679094"/>
                  </a:lnTo>
                  <a:lnTo>
                    <a:pt x="708875" y="691680"/>
                  </a:lnTo>
                  <a:lnTo>
                    <a:pt x="701738" y="702729"/>
                  </a:lnTo>
                  <a:lnTo>
                    <a:pt x="445541" y="957681"/>
                  </a:lnTo>
                  <a:lnTo>
                    <a:pt x="441807" y="957681"/>
                  </a:lnTo>
                  <a:lnTo>
                    <a:pt x="441807" y="970381"/>
                  </a:lnTo>
                  <a:lnTo>
                    <a:pt x="441807" y="1083221"/>
                  </a:lnTo>
                  <a:lnTo>
                    <a:pt x="250825" y="1083221"/>
                  </a:lnTo>
                  <a:lnTo>
                    <a:pt x="250825" y="981265"/>
                  </a:lnTo>
                  <a:lnTo>
                    <a:pt x="250825" y="977633"/>
                  </a:lnTo>
                  <a:lnTo>
                    <a:pt x="275678" y="970521"/>
                  </a:lnTo>
                  <a:lnTo>
                    <a:pt x="276098" y="970381"/>
                  </a:lnTo>
                  <a:lnTo>
                    <a:pt x="441807" y="970381"/>
                  </a:lnTo>
                  <a:lnTo>
                    <a:pt x="441807" y="957681"/>
                  </a:lnTo>
                  <a:lnTo>
                    <a:pt x="272554" y="957681"/>
                  </a:lnTo>
                  <a:lnTo>
                    <a:pt x="271272" y="958126"/>
                  </a:lnTo>
                  <a:lnTo>
                    <a:pt x="270230" y="958875"/>
                  </a:lnTo>
                  <a:lnTo>
                    <a:pt x="42837" y="1023950"/>
                  </a:lnTo>
                  <a:lnTo>
                    <a:pt x="13690" y="991666"/>
                  </a:lnTo>
                  <a:lnTo>
                    <a:pt x="12915" y="980757"/>
                  </a:lnTo>
                  <a:lnTo>
                    <a:pt x="16154" y="970737"/>
                  </a:lnTo>
                  <a:lnTo>
                    <a:pt x="22783" y="962685"/>
                  </a:lnTo>
                  <a:lnTo>
                    <a:pt x="32219" y="957732"/>
                  </a:lnTo>
                  <a:lnTo>
                    <a:pt x="274866" y="884085"/>
                  </a:lnTo>
                  <a:lnTo>
                    <a:pt x="432536" y="884085"/>
                  </a:lnTo>
                  <a:lnTo>
                    <a:pt x="434162" y="883399"/>
                  </a:lnTo>
                  <a:lnTo>
                    <a:pt x="438835" y="878598"/>
                  </a:lnTo>
                  <a:lnTo>
                    <a:pt x="656145" y="655421"/>
                  </a:lnTo>
                  <a:lnTo>
                    <a:pt x="666686" y="648411"/>
                  </a:lnTo>
                  <a:lnTo>
                    <a:pt x="678942" y="646074"/>
                  </a:lnTo>
                  <a:lnTo>
                    <a:pt x="691210" y="648411"/>
                  </a:lnTo>
                  <a:lnTo>
                    <a:pt x="701738" y="655421"/>
                  </a:lnTo>
                  <a:lnTo>
                    <a:pt x="708875" y="666483"/>
                  </a:lnTo>
                  <a:lnTo>
                    <a:pt x="711250" y="679094"/>
                  </a:lnTo>
                  <a:lnTo>
                    <a:pt x="711250" y="647204"/>
                  </a:lnTo>
                  <a:lnTo>
                    <a:pt x="710844" y="646569"/>
                  </a:lnTo>
                  <a:lnTo>
                    <a:pt x="710107" y="646074"/>
                  </a:lnTo>
                  <a:lnTo>
                    <a:pt x="696099" y="636765"/>
                  </a:lnTo>
                  <a:lnTo>
                    <a:pt x="678942" y="633501"/>
                  </a:lnTo>
                  <a:lnTo>
                    <a:pt x="661784" y="636765"/>
                  </a:lnTo>
                  <a:lnTo>
                    <a:pt x="647039" y="646569"/>
                  </a:lnTo>
                  <a:lnTo>
                    <a:pt x="428142" y="871385"/>
                  </a:lnTo>
                  <a:lnTo>
                    <a:pt x="273304" y="871385"/>
                  </a:lnTo>
                  <a:lnTo>
                    <a:pt x="272694" y="871486"/>
                  </a:lnTo>
                  <a:lnTo>
                    <a:pt x="249212" y="878598"/>
                  </a:lnTo>
                  <a:lnTo>
                    <a:pt x="249212" y="513016"/>
                  </a:lnTo>
                  <a:lnTo>
                    <a:pt x="252831" y="495287"/>
                  </a:lnTo>
                  <a:lnTo>
                    <a:pt x="262674" y="480796"/>
                  </a:lnTo>
                  <a:lnTo>
                    <a:pt x="277266" y="471017"/>
                  </a:lnTo>
                  <a:lnTo>
                    <a:pt x="295109" y="467436"/>
                  </a:lnTo>
                  <a:lnTo>
                    <a:pt x="399872" y="467436"/>
                  </a:lnTo>
                  <a:lnTo>
                    <a:pt x="393471" y="477393"/>
                  </a:lnTo>
                  <a:lnTo>
                    <a:pt x="388645" y="488162"/>
                  </a:lnTo>
                  <a:lnTo>
                    <a:pt x="385495" y="499579"/>
                  </a:lnTo>
                  <a:lnTo>
                    <a:pt x="384073" y="511505"/>
                  </a:lnTo>
                  <a:lnTo>
                    <a:pt x="384937" y="527164"/>
                  </a:lnTo>
                  <a:lnTo>
                    <a:pt x="405015" y="568604"/>
                  </a:lnTo>
                  <a:lnTo>
                    <a:pt x="407974" y="570661"/>
                  </a:lnTo>
                  <a:lnTo>
                    <a:pt x="411213" y="570661"/>
                  </a:lnTo>
                  <a:lnTo>
                    <a:pt x="523544" y="469099"/>
                  </a:lnTo>
                  <a:lnTo>
                    <a:pt x="524433" y="464134"/>
                  </a:lnTo>
                  <a:lnTo>
                    <a:pt x="523836" y="462483"/>
                  </a:lnTo>
                  <a:lnTo>
                    <a:pt x="522681" y="461238"/>
                  </a:lnTo>
                  <a:lnTo>
                    <a:pt x="508787" y="451116"/>
                  </a:lnTo>
                  <a:lnTo>
                    <a:pt x="508787" y="465366"/>
                  </a:lnTo>
                  <a:lnTo>
                    <a:pt x="410298" y="555167"/>
                  </a:lnTo>
                  <a:lnTo>
                    <a:pt x="404101" y="545426"/>
                  </a:lnTo>
                  <a:lnTo>
                    <a:pt x="399732" y="534860"/>
                  </a:lnTo>
                  <a:lnTo>
                    <a:pt x="397256" y="523671"/>
                  </a:lnTo>
                  <a:lnTo>
                    <a:pt x="396798" y="513016"/>
                  </a:lnTo>
                  <a:lnTo>
                    <a:pt x="396836" y="511505"/>
                  </a:lnTo>
                  <a:lnTo>
                    <a:pt x="398614" y="499008"/>
                  </a:lnTo>
                  <a:lnTo>
                    <a:pt x="402945" y="486765"/>
                  </a:lnTo>
                  <a:lnTo>
                    <a:pt x="409600" y="475589"/>
                  </a:lnTo>
                  <a:lnTo>
                    <a:pt x="416966" y="467436"/>
                  </a:lnTo>
                  <a:lnTo>
                    <a:pt x="418452" y="465785"/>
                  </a:lnTo>
                  <a:lnTo>
                    <a:pt x="439851" y="452628"/>
                  </a:lnTo>
                  <a:lnTo>
                    <a:pt x="463740" y="448246"/>
                  </a:lnTo>
                  <a:lnTo>
                    <a:pt x="487578" y="452526"/>
                  </a:lnTo>
                  <a:lnTo>
                    <a:pt x="508787" y="465366"/>
                  </a:lnTo>
                  <a:lnTo>
                    <a:pt x="508787" y="451116"/>
                  </a:lnTo>
                  <a:lnTo>
                    <a:pt x="504850" y="448246"/>
                  </a:lnTo>
                  <a:lnTo>
                    <a:pt x="497649" y="442988"/>
                  </a:lnTo>
                  <a:lnTo>
                    <a:pt x="468553" y="435737"/>
                  </a:lnTo>
                  <a:lnTo>
                    <a:pt x="438823" y="439610"/>
                  </a:lnTo>
                  <a:lnTo>
                    <a:pt x="411911" y="454736"/>
                  </a:lnTo>
                  <a:lnTo>
                    <a:pt x="295109" y="454736"/>
                  </a:lnTo>
                  <a:lnTo>
                    <a:pt x="272326" y="459320"/>
                  </a:lnTo>
                  <a:lnTo>
                    <a:pt x="253695" y="471830"/>
                  </a:lnTo>
                  <a:lnTo>
                    <a:pt x="241122" y="490359"/>
                  </a:lnTo>
                  <a:lnTo>
                    <a:pt x="236512" y="513016"/>
                  </a:lnTo>
                  <a:lnTo>
                    <a:pt x="236512" y="714311"/>
                  </a:lnTo>
                  <a:lnTo>
                    <a:pt x="19723" y="714311"/>
                  </a:lnTo>
                  <a:lnTo>
                    <a:pt x="16878" y="717143"/>
                  </a:lnTo>
                  <a:lnTo>
                    <a:pt x="16878" y="724166"/>
                  </a:lnTo>
                  <a:lnTo>
                    <a:pt x="19723" y="727011"/>
                  </a:lnTo>
                  <a:lnTo>
                    <a:pt x="236512" y="727011"/>
                  </a:lnTo>
                  <a:lnTo>
                    <a:pt x="236512" y="882459"/>
                  </a:lnTo>
                  <a:lnTo>
                    <a:pt x="28676" y="945540"/>
                  </a:lnTo>
                  <a:lnTo>
                    <a:pt x="14833" y="952792"/>
                  </a:lnTo>
                  <a:lnTo>
                    <a:pt x="5092" y="964526"/>
                  </a:lnTo>
                  <a:lnTo>
                    <a:pt x="330" y="979119"/>
                  </a:lnTo>
                  <a:lnTo>
                    <a:pt x="1435" y="994994"/>
                  </a:lnTo>
                  <a:lnTo>
                    <a:pt x="23431" y="1030706"/>
                  </a:lnTo>
                  <a:lnTo>
                    <a:pt x="35839" y="1035748"/>
                  </a:lnTo>
                  <a:lnTo>
                    <a:pt x="45935" y="1035748"/>
                  </a:lnTo>
                  <a:lnTo>
                    <a:pt x="49491" y="1035253"/>
                  </a:lnTo>
                  <a:lnTo>
                    <a:pt x="88988" y="1023950"/>
                  </a:lnTo>
                  <a:lnTo>
                    <a:pt x="238125" y="981265"/>
                  </a:lnTo>
                  <a:lnTo>
                    <a:pt x="238125" y="1093076"/>
                  </a:lnTo>
                  <a:lnTo>
                    <a:pt x="240969" y="1095921"/>
                  </a:lnTo>
                  <a:lnTo>
                    <a:pt x="451662" y="1095921"/>
                  </a:lnTo>
                  <a:lnTo>
                    <a:pt x="454507" y="1093076"/>
                  </a:lnTo>
                  <a:lnTo>
                    <a:pt x="454507" y="1083221"/>
                  </a:lnTo>
                  <a:lnTo>
                    <a:pt x="454507" y="970381"/>
                  </a:lnTo>
                  <a:lnTo>
                    <a:pt x="454507" y="966673"/>
                  </a:lnTo>
                  <a:lnTo>
                    <a:pt x="710768" y="711669"/>
                  </a:lnTo>
                  <a:lnTo>
                    <a:pt x="720623" y="696417"/>
                  </a:lnTo>
                  <a:lnTo>
                    <a:pt x="723912" y="679081"/>
                  </a:lnTo>
                  <a:close/>
                </a:path>
                <a:path w="1736724" h="7374890">
                  <a:moveTo>
                    <a:pt x="1575447" y="5712511"/>
                  </a:moveTo>
                  <a:lnTo>
                    <a:pt x="1572133" y="5694896"/>
                  </a:lnTo>
                  <a:lnTo>
                    <a:pt x="1562836" y="5680430"/>
                  </a:lnTo>
                  <a:lnTo>
                    <a:pt x="1562836" y="5712574"/>
                  </a:lnTo>
                  <a:lnTo>
                    <a:pt x="1560347" y="5725439"/>
                  </a:lnTo>
                  <a:lnTo>
                    <a:pt x="1553057" y="5736780"/>
                  </a:lnTo>
                  <a:lnTo>
                    <a:pt x="1542313" y="5743956"/>
                  </a:lnTo>
                  <a:lnTo>
                    <a:pt x="1529816" y="5746343"/>
                  </a:lnTo>
                  <a:lnTo>
                    <a:pt x="1517332" y="5743943"/>
                  </a:lnTo>
                  <a:lnTo>
                    <a:pt x="1506613" y="5736780"/>
                  </a:lnTo>
                  <a:lnTo>
                    <a:pt x="1254379" y="5434622"/>
                  </a:lnTo>
                  <a:lnTo>
                    <a:pt x="1553514" y="5688673"/>
                  </a:lnTo>
                  <a:lnTo>
                    <a:pt x="1560537" y="5699772"/>
                  </a:lnTo>
                  <a:lnTo>
                    <a:pt x="1562836" y="5712574"/>
                  </a:lnTo>
                  <a:lnTo>
                    <a:pt x="1562836" y="5680430"/>
                  </a:lnTo>
                  <a:lnTo>
                    <a:pt x="1562188" y="5679414"/>
                  </a:lnTo>
                  <a:lnTo>
                    <a:pt x="1273975" y="5434622"/>
                  </a:lnTo>
                  <a:lnTo>
                    <a:pt x="1206055" y="5376926"/>
                  </a:lnTo>
                  <a:lnTo>
                    <a:pt x="1205915" y="5376900"/>
                  </a:lnTo>
                  <a:lnTo>
                    <a:pt x="1205509" y="5376596"/>
                  </a:lnTo>
                  <a:lnTo>
                    <a:pt x="1204023" y="5375884"/>
                  </a:lnTo>
                  <a:lnTo>
                    <a:pt x="1203439" y="5375732"/>
                  </a:lnTo>
                  <a:lnTo>
                    <a:pt x="1203312" y="5375630"/>
                  </a:lnTo>
                  <a:lnTo>
                    <a:pt x="1075944" y="5353202"/>
                  </a:lnTo>
                  <a:lnTo>
                    <a:pt x="1079309" y="5211661"/>
                  </a:lnTo>
                  <a:lnTo>
                    <a:pt x="1076528" y="5208752"/>
                  </a:lnTo>
                  <a:lnTo>
                    <a:pt x="1073023" y="5208663"/>
                  </a:lnTo>
                  <a:lnTo>
                    <a:pt x="1068997" y="5208651"/>
                  </a:lnTo>
                  <a:lnTo>
                    <a:pt x="1066609" y="5211369"/>
                  </a:lnTo>
                  <a:lnTo>
                    <a:pt x="1063231" y="5353202"/>
                  </a:lnTo>
                  <a:lnTo>
                    <a:pt x="1063231" y="5358892"/>
                  </a:lnTo>
                  <a:lnTo>
                    <a:pt x="1067892" y="5364556"/>
                  </a:lnTo>
                  <a:lnTo>
                    <a:pt x="1068095" y="5364708"/>
                  </a:lnTo>
                  <a:lnTo>
                    <a:pt x="1198664" y="5387708"/>
                  </a:lnTo>
                  <a:lnTo>
                    <a:pt x="1497164" y="5745264"/>
                  </a:lnTo>
                  <a:lnTo>
                    <a:pt x="1504302" y="5751347"/>
                  </a:lnTo>
                  <a:lnTo>
                    <a:pt x="1512239" y="5755767"/>
                  </a:lnTo>
                  <a:lnTo>
                    <a:pt x="1520863" y="5758472"/>
                  </a:lnTo>
                  <a:lnTo>
                    <a:pt x="1529842" y="5759374"/>
                  </a:lnTo>
                  <a:lnTo>
                    <a:pt x="1538859" y="5758459"/>
                  </a:lnTo>
                  <a:lnTo>
                    <a:pt x="1547380" y="5755818"/>
                  </a:lnTo>
                  <a:lnTo>
                    <a:pt x="1555229" y="5751500"/>
                  </a:lnTo>
                  <a:lnTo>
                    <a:pt x="1561312" y="5746343"/>
                  </a:lnTo>
                  <a:lnTo>
                    <a:pt x="1562188" y="5745607"/>
                  </a:lnTo>
                  <a:lnTo>
                    <a:pt x="1572133" y="5730138"/>
                  </a:lnTo>
                  <a:lnTo>
                    <a:pt x="1575447" y="5712511"/>
                  </a:lnTo>
                  <a:close/>
                </a:path>
                <a:path w="1736724" h="7374890">
                  <a:moveTo>
                    <a:pt x="1575447" y="3194774"/>
                  </a:moveTo>
                  <a:lnTo>
                    <a:pt x="1572133" y="3177159"/>
                  </a:lnTo>
                  <a:lnTo>
                    <a:pt x="1562836" y="3162693"/>
                  </a:lnTo>
                  <a:lnTo>
                    <a:pt x="1562836" y="3194837"/>
                  </a:lnTo>
                  <a:lnTo>
                    <a:pt x="1560347" y="3207702"/>
                  </a:lnTo>
                  <a:lnTo>
                    <a:pt x="1553057" y="3219043"/>
                  </a:lnTo>
                  <a:lnTo>
                    <a:pt x="1542313" y="3226219"/>
                  </a:lnTo>
                  <a:lnTo>
                    <a:pt x="1529816" y="3228606"/>
                  </a:lnTo>
                  <a:lnTo>
                    <a:pt x="1517332" y="3226206"/>
                  </a:lnTo>
                  <a:lnTo>
                    <a:pt x="1506613" y="3219043"/>
                  </a:lnTo>
                  <a:lnTo>
                    <a:pt x="1254379" y="2916885"/>
                  </a:lnTo>
                  <a:lnTo>
                    <a:pt x="1553514" y="3170936"/>
                  </a:lnTo>
                  <a:lnTo>
                    <a:pt x="1560537" y="3182035"/>
                  </a:lnTo>
                  <a:lnTo>
                    <a:pt x="1562836" y="3194837"/>
                  </a:lnTo>
                  <a:lnTo>
                    <a:pt x="1562836" y="3162693"/>
                  </a:lnTo>
                  <a:lnTo>
                    <a:pt x="1562188" y="3161677"/>
                  </a:lnTo>
                  <a:lnTo>
                    <a:pt x="1273975" y="2916885"/>
                  </a:lnTo>
                  <a:lnTo>
                    <a:pt x="1206055" y="2859189"/>
                  </a:lnTo>
                  <a:lnTo>
                    <a:pt x="1205915" y="2859163"/>
                  </a:lnTo>
                  <a:lnTo>
                    <a:pt x="1205509" y="2858859"/>
                  </a:lnTo>
                  <a:lnTo>
                    <a:pt x="1204023" y="2858147"/>
                  </a:lnTo>
                  <a:lnTo>
                    <a:pt x="1203439" y="2857995"/>
                  </a:lnTo>
                  <a:lnTo>
                    <a:pt x="1203312" y="2857893"/>
                  </a:lnTo>
                  <a:lnTo>
                    <a:pt x="1075944" y="2835465"/>
                  </a:lnTo>
                  <a:lnTo>
                    <a:pt x="1079309" y="2693924"/>
                  </a:lnTo>
                  <a:lnTo>
                    <a:pt x="1076528" y="2691015"/>
                  </a:lnTo>
                  <a:lnTo>
                    <a:pt x="1073023" y="2690926"/>
                  </a:lnTo>
                  <a:lnTo>
                    <a:pt x="1068997" y="2690914"/>
                  </a:lnTo>
                  <a:lnTo>
                    <a:pt x="1066609" y="2693632"/>
                  </a:lnTo>
                  <a:lnTo>
                    <a:pt x="1063231" y="2835465"/>
                  </a:lnTo>
                  <a:lnTo>
                    <a:pt x="1063231" y="2841155"/>
                  </a:lnTo>
                  <a:lnTo>
                    <a:pt x="1067892" y="2846819"/>
                  </a:lnTo>
                  <a:lnTo>
                    <a:pt x="1068095" y="2846971"/>
                  </a:lnTo>
                  <a:lnTo>
                    <a:pt x="1198664" y="2869971"/>
                  </a:lnTo>
                  <a:lnTo>
                    <a:pt x="1497164" y="3227527"/>
                  </a:lnTo>
                  <a:lnTo>
                    <a:pt x="1504302" y="3233610"/>
                  </a:lnTo>
                  <a:lnTo>
                    <a:pt x="1512239" y="3238030"/>
                  </a:lnTo>
                  <a:lnTo>
                    <a:pt x="1520863" y="3240735"/>
                  </a:lnTo>
                  <a:lnTo>
                    <a:pt x="1529842" y="3241637"/>
                  </a:lnTo>
                  <a:lnTo>
                    <a:pt x="1538859" y="3240722"/>
                  </a:lnTo>
                  <a:lnTo>
                    <a:pt x="1547380" y="3238081"/>
                  </a:lnTo>
                  <a:lnTo>
                    <a:pt x="1555229" y="3233763"/>
                  </a:lnTo>
                  <a:lnTo>
                    <a:pt x="1561312" y="3228606"/>
                  </a:lnTo>
                  <a:lnTo>
                    <a:pt x="1562188" y="3227870"/>
                  </a:lnTo>
                  <a:lnTo>
                    <a:pt x="1572133" y="3212401"/>
                  </a:lnTo>
                  <a:lnTo>
                    <a:pt x="1575447" y="3194774"/>
                  </a:lnTo>
                  <a:close/>
                </a:path>
                <a:path w="1736724" h="7374890">
                  <a:moveTo>
                    <a:pt x="1575447" y="677037"/>
                  </a:moveTo>
                  <a:lnTo>
                    <a:pt x="1572133" y="659409"/>
                  </a:lnTo>
                  <a:lnTo>
                    <a:pt x="1562836" y="644944"/>
                  </a:lnTo>
                  <a:lnTo>
                    <a:pt x="1562836" y="677087"/>
                  </a:lnTo>
                  <a:lnTo>
                    <a:pt x="1560347" y="689965"/>
                  </a:lnTo>
                  <a:lnTo>
                    <a:pt x="1553057" y="701294"/>
                  </a:lnTo>
                  <a:lnTo>
                    <a:pt x="1542313" y="708482"/>
                  </a:lnTo>
                  <a:lnTo>
                    <a:pt x="1529816" y="710869"/>
                  </a:lnTo>
                  <a:lnTo>
                    <a:pt x="1517332" y="708469"/>
                  </a:lnTo>
                  <a:lnTo>
                    <a:pt x="1506613" y="701294"/>
                  </a:lnTo>
                  <a:lnTo>
                    <a:pt x="1254379" y="399135"/>
                  </a:lnTo>
                  <a:lnTo>
                    <a:pt x="1553514" y="653186"/>
                  </a:lnTo>
                  <a:lnTo>
                    <a:pt x="1560537" y="664298"/>
                  </a:lnTo>
                  <a:lnTo>
                    <a:pt x="1562836" y="677087"/>
                  </a:lnTo>
                  <a:lnTo>
                    <a:pt x="1562836" y="644944"/>
                  </a:lnTo>
                  <a:lnTo>
                    <a:pt x="1562188" y="643928"/>
                  </a:lnTo>
                  <a:lnTo>
                    <a:pt x="1273975" y="399135"/>
                  </a:lnTo>
                  <a:lnTo>
                    <a:pt x="1206055" y="341439"/>
                  </a:lnTo>
                  <a:lnTo>
                    <a:pt x="1205915" y="341414"/>
                  </a:lnTo>
                  <a:lnTo>
                    <a:pt x="1205509" y="341109"/>
                  </a:lnTo>
                  <a:lnTo>
                    <a:pt x="1204023" y="340398"/>
                  </a:lnTo>
                  <a:lnTo>
                    <a:pt x="1203439" y="340245"/>
                  </a:lnTo>
                  <a:lnTo>
                    <a:pt x="1203312" y="340144"/>
                  </a:lnTo>
                  <a:lnTo>
                    <a:pt x="1075944" y="317715"/>
                  </a:lnTo>
                  <a:lnTo>
                    <a:pt x="1079309" y="176174"/>
                  </a:lnTo>
                  <a:lnTo>
                    <a:pt x="1076528" y="173266"/>
                  </a:lnTo>
                  <a:lnTo>
                    <a:pt x="1073023" y="173189"/>
                  </a:lnTo>
                  <a:lnTo>
                    <a:pt x="1068997" y="173164"/>
                  </a:lnTo>
                  <a:lnTo>
                    <a:pt x="1066609" y="175882"/>
                  </a:lnTo>
                  <a:lnTo>
                    <a:pt x="1063231" y="317715"/>
                  </a:lnTo>
                  <a:lnTo>
                    <a:pt x="1063231" y="323405"/>
                  </a:lnTo>
                  <a:lnTo>
                    <a:pt x="1067892" y="329069"/>
                  </a:lnTo>
                  <a:lnTo>
                    <a:pt x="1068095" y="329222"/>
                  </a:lnTo>
                  <a:lnTo>
                    <a:pt x="1198664" y="352221"/>
                  </a:lnTo>
                  <a:lnTo>
                    <a:pt x="1497164" y="709777"/>
                  </a:lnTo>
                  <a:lnTo>
                    <a:pt x="1504302" y="715873"/>
                  </a:lnTo>
                  <a:lnTo>
                    <a:pt x="1512239" y="720293"/>
                  </a:lnTo>
                  <a:lnTo>
                    <a:pt x="1520863" y="722985"/>
                  </a:lnTo>
                  <a:lnTo>
                    <a:pt x="1529842" y="723887"/>
                  </a:lnTo>
                  <a:lnTo>
                    <a:pt x="1538859" y="722985"/>
                  </a:lnTo>
                  <a:lnTo>
                    <a:pt x="1572133" y="694651"/>
                  </a:lnTo>
                  <a:lnTo>
                    <a:pt x="1575447" y="677037"/>
                  </a:lnTo>
                  <a:close/>
                </a:path>
                <a:path w="1736724" h="7374890">
                  <a:moveTo>
                    <a:pt x="1624368" y="6412014"/>
                  </a:moveTo>
                  <a:lnTo>
                    <a:pt x="1615376" y="6366256"/>
                  </a:lnTo>
                  <a:lnTo>
                    <a:pt x="1611668" y="6360604"/>
                  </a:lnTo>
                  <a:lnTo>
                    <a:pt x="1611668" y="6412014"/>
                  </a:lnTo>
                  <a:lnTo>
                    <a:pt x="1603679" y="6452832"/>
                  </a:lnTo>
                  <a:lnTo>
                    <a:pt x="1581899" y="6486195"/>
                  </a:lnTo>
                  <a:lnTo>
                    <a:pt x="1549615" y="6508712"/>
                  </a:lnTo>
                  <a:lnTo>
                    <a:pt x="1510144" y="6516979"/>
                  </a:lnTo>
                  <a:lnTo>
                    <a:pt x="1470660" y="6508712"/>
                  </a:lnTo>
                  <a:lnTo>
                    <a:pt x="1461579" y="6502387"/>
                  </a:lnTo>
                  <a:lnTo>
                    <a:pt x="1438389" y="6486195"/>
                  </a:lnTo>
                  <a:lnTo>
                    <a:pt x="1416608" y="6452832"/>
                  </a:lnTo>
                  <a:lnTo>
                    <a:pt x="1408620" y="6412014"/>
                  </a:lnTo>
                  <a:lnTo>
                    <a:pt x="1416608" y="6371183"/>
                  </a:lnTo>
                  <a:lnTo>
                    <a:pt x="1438389" y="6337821"/>
                  </a:lnTo>
                  <a:lnTo>
                    <a:pt x="1470660" y="6315303"/>
                  </a:lnTo>
                  <a:lnTo>
                    <a:pt x="1510144" y="6307048"/>
                  </a:lnTo>
                  <a:lnTo>
                    <a:pt x="1549615" y="6315303"/>
                  </a:lnTo>
                  <a:lnTo>
                    <a:pt x="1581899" y="6337821"/>
                  </a:lnTo>
                  <a:lnTo>
                    <a:pt x="1603679" y="6371183"/>
                  </a:lnTo>
                  <a:lnTo>
                    <a:pt x="1611668" y="6412014"/>
                  </a:lnTo>
                  <a:lnTo>
                    <a:pt x="1611668" y="6360604"/>
                  </a:lnTo>
                  <a:lnTo>
                    <a:pt x="1590865" y="6328842"/>
                  </a:lnTo>
                  <a:lnTo>
                    <a:pt x="1559509" y="6307048"/>
                  </a:lnTo>
                  <a:lnTo>
                    <a:pt x="1554556" y="6303607"/>
                  </a:lnTo>
                  <a:lnTo>
                    <a:pt x="1510144" y="6294348"/>
                  </a:lnTo>
                  <a:lnTo>
                    <a:pt x="1465719" y="6303607"/>
                  </a:lnTo>
                  <a:lnTo>
                    <a:pt x="1429410" y="6328842"/>
                  </a:lnTo>
                  <a:lnTo>
                    <a:pt x="1404912" y="6366256"/>
                  </a:lnTo>
                  <a:lnTo>
                    <a:pt x="1395920" y="6412014"/>
                  </a:lnTo>
                  <a:lnTo>
                    <a:pt x="1398092" y="6434849"/>
                  </a:lnTo>
                  <a:lnTo>
                    <a:pt x="1404327" y="6456185"/>
                  </a:lnTo>
                  <a:lnTo>
                    <a:pt x="1414195" y="6475628"/>
                  </a:lnTo>
                  <a:lnTo>
                    <a:pt x="1427276" y="6492748"/>
                  </a:lnTo>
                  <a:lnTo>
                    <a:pt x="1384185" y="6529362"/>
                  </a:lnTo>
                  <a:lnTo>
                    <a:pt x="1384185" y="6546012"/>
                  </a:lnTo>
                  <a:lnTo>
                    <a:pt x="1131951" y="6848170"/>
                  </a:lnTo>
                  <a:lnTo>
                    <a:pt x="1121206" y="6855346"/>
                  </a:lnTo>
                  <a:lnTo>
                    <a:pt x="1108722" y="6857733"/>
                  </a:lnTo>
                  <a:lnTo>
                    <a:pt x="1096238" y="6855346"/>
                  </a:lnTo>
                  <a:lnTo>
                    <a:pt x="1085494" y="6848170"/>
                  </a:lnTo>
                  <a:lnTo>
                    <a:pt x="1078191" y="6836829"/>
                  </a:lnTo>
                  <a:lnTo>
                    <a:pt x="1075715" y="6823951"/>
                  </a:lnTo>
                  <a:lnTo>
                    <a:pt x="1078001" y="6811175"/>
                  </a:lnTo>
                  <a:lnTo>
                    <a:pt x="1085037" y="6800075"/>
                  </a:lnTo>
                  <a:lnTo>
                    <a:pt x="1384185" y="6546012"/>
                  </a:lnTo>
                  <a:lnTo>
                    <a:pt x="1384185" y="6529362"/>
                  </a:lnTo>
                  <a:lnTo>
                    <a:pt x="1076363" y="6790817"/>
                  </a:lnTo>
                  <a:lnTo>
                    <a:pt x="1066419" y="6806285"/>
                  </a:lnTo>
                  <a:lnTo>
                    <a:pt x="1063117" y="6823900"/>
                  </a:lnTo>
                  <a:lnTo>
                    <a:pt x="1066419" y="6841528"/>
                  </a:lnTo>
                  <a:lnTo>
                    <a:pt x="1099693" y="6869862"/>
                  </a:lnTo>
                  <a:lnTo>
                    <a:pt x="1108722" y="6870763"/>
                  </a:lnTo>
                  <a:lnTo>
                    <a:pt x="1117739" y="6869849"/>
                  </a:lnTo>
                  <a:lnTo>
                    <a:pt x="1126312" y="6867157"/>
                  </a:lnTo>
                  <a:lnTo>
                    <a:pt x="1134249" y="6862750"/>
                  </a:lnTo>
                  <a:lnTo>
                    <a:pt x="1140117" y="6857733"/>
                  </a:lnTo>
                  <a:lnTo>
                    <a:pt x="1141387" y="6856654"/>
                  </a:lnTo>
                  <a:lnTo>
                    <a:pt x="1400695" y="6546012"/>
                  </a:lnTo>
                  <a:lnTo>
                    <a:pt x="1437119" y="6502387"/>
                  </a:lnTo>
                  <a:lnTo>
                    <a:pt x="1452994" y="6513830"/>
                  </a:lnTo>
                  <a:lnTo>
                    <a:pt x="1470660" y="6522415"/>
                  </a:lnTo>
                  <a:lnTo>
                    <a:pt x="1489811" y="6527800"/>
                  </a:lnTo>
                  <a:lnTo>
                    <a:pt x="1510144" y="6529679"/>
                  </a:lnTo>
                  <a:lnTo>
                    <a:pt x="1554556" y="6520408"/>
                  </a:lnTo>
                  <a:lnTo>
                    <a:pt x="1559509" y="6516979"/>
                  </a:lnTo>
                  <a:lnTo>
                    <a:pt x="1590865" y="6495174"/>
                  </a:lnTo>
                  <a:lnTo>
                    <a:pt x="1615376" y="6457772"/>
                  </a:lnTo>
                  <a:lnTo>
                    <a:pt x="1624368" y="6412014"/>
                  </a:lnTo>
                  <a:close/>
                </a:path>
                <a:path w="1736724" h="7374890">
                  <a:moveTo>
                    <a:pt x="1624368" y="3894277"/>
                  </a:moveTo>
                  <a:lnTo>
                    <a:pt x="1615376" y="3848519"/>
                  </a:lnTo>
                  <a:lnTo>
                    <a:pt x="1611668" y="3842867"/>
                  </a:lnTo>
                  <a:lnTo>
                    <a:pt x="1611668" y="3894277"/>
                  </a:lnTo>
                  <a:lnTo>
                    <a:pt x="1603679" y="3935095"/>
                  </a:lnTo>
                  <a:lnTo>
                    <a:pt x="1581899" y="3968458"/>
                  </a:lnTo>
                  <a:lnTo>
                    <a:pt x="1549615" y="3990975"/>
                  </a:lnTo>
                  <a:lnTo>
                    <a:pt x="1510144" y="3999242"/>
                  </a:lnTo>
                  <a:lnTo>
                    <a:pt x="1470660" y="3990975"/>
                  </a:lnTo>
                  <a:lnTo>
                    <a:pt x="1461579" y="3984650"/>
                  </a:lnTo>
                  <a:lnTo>
                    <a:pt x="1438389" y="3968458"/>
                  </a:lnTo>
                  <a:lnTo>
                    <a:pt x="1416608" y="3935095"/>
                  </a:lnTo>
                  <a:lnTo>
                    <a:pt x="1408620" y="3894277"/>
                  </a:lnTo>
                  <a:lnTo>
                    <a:pt x="1416608" y="3853446"/>
                  </a:lnTo>
                  <a:lnTo>
                    <a:pt x="1438389" y="3820083"/>
                  </a:lnTo>
                  <a:lnTo>
                    <a:pt x="1470660" y="3797566"/>
                  </a:lnTo>
                  <a:lnTo>
                    <a:pt x="1510144" y="3789311"/>
                  </a:lnTo>
                  <a:lnTo>
                    <a:pt x="1549615" y="3797566"/>
                  </a:lnTo>
                  <a:lnTo>
                    <a:pt x="1581899" y="3820083"/>
                  </a:lnTo>
                  <a:lnTo>
                    <a:pt x="1603679" y="3853446"/>
                  </a:lnTo>
                  <a:lnTo>
                    <a:pt x="1611668" y="3894277"/>
                  </a:lnTo>
                  <a:lnTo>
                    <a:pt x="1611668" y="3842867"/>
                  </a:lnTo>
                  <a:lnTo>
                    <a:pt x="1590865" y="3811105"/>
                  </a:lnTo>
                  <a:lnTo>
                    <a:pt x="1559509" y="3789311"/>
                  </a:lnTo>
                  <a:lnTo>
                    <a:pt x="1554556" y="3785870"/>
                  </a:lnTo>
                  <a:lnTo>
                    <a:pt x="1510144" y="3776611"/>
                  </a:lnTo>
                  <a:lnTo>
                    <a:pt x="1465719" y="3785870"/>
                  </a:lnTo>
                  <a:lnTo>
                    <a:pt x="1429410" y="3811105"/>
                  </a:lnTo>
                  <a:lnTo>
                    <a:pt x="1404912" y="3848519"/>
                  </a:lnTo>
                  <a:lnTo>
                    <a:pt x="1395920" y="3894277"/>
                  </a:lnTo>
                  <a:lnTo>
                    <a:pt x="1398092" y="3917111"/>
                  </a:lnTo>
                  <a:lnTo>
                    <a:pt x="1404327" y="3938447"/>
                  </a:lnTo>
                  <a:lnTo>
                    <a:pt x="1414195" y="3957891"/>
                  </a:lnTo>
                  <a:lnTo>
                    <a:pt x="1427276" y="3975011"/>
                  </a:lnTo>
                  <a:lnTo>
                    <a:pt x="1384185" y="4011625"/>
                  </a:lnTo>
                  <a:lnTo>
                    <a:pt x="1384185" y="4028275"/>
                  </a:lnTo>
                  <a:lnTo>
                    <a:pt x="1131951" y="4330433"/>
                  </a:lnTo>
                  <a:lnTo>
                    <a:pt x="1121206" y="4337609"/>
                  </a:lnTo>
                  <a:lnTo>
                    <a:pt x="1108722" y="4339996"/>
                  </a:lnTo>
                  <a:lnTo>
                    <a:pt x="1096238" y="4337596"/>
                  </a:lnTo>
                  <a:lnTo>
                    <a:pt x="1085494" y="4330433"/>
                  </a:lnTo>
                  <a:lnTo>
                    <a:pt x="1078191" y="4319092"/>
                  </a:lnTo>
                  <a:lnTo>
                    <a:pt x="1075715" y="4306214"/>
                  </a:lnTo>
                  <a:lnTo>
                    <a:pt x="1078001" y="4293425"/>
                  </a:lnTo>
                  <a:lnTo>
                    <a:pt x="1085037" y="4282338"/>
                  </a:lnTo>
                  <a:lnTo>
                    <a:pt x="1384185" y="4028275"/>
                  </a:lnTo>
                  <a:lnTo>
                    <a:pt x="1384185" y="4011625"/>
                  </a:lnTo>
                  <a:lnTo>
                    <a:pt x="1076363" y="4273080"/>
                  </a:lnTo>
                  <a:lnTo>
                    <a:pt x="1066419" y="4288548"/>
                  </a:lnTo>
                  <a:lnTo>
                    <a:pt x="1063117" y="4306163"/>
                  </a:lnTo>
                  <a:lnTo>
                    <a:pt x="1066419" y="4323791"/>
                  </a:lnTo>
                  <a:lnTo>
                    <a:pt x="1099693" y="4352125"/>
                  </a:lnTo>
                  <a:lnTo>
                    <a:pt x="1108722" y="4353026"/>
                  </a:lnTo>
                  <a:lnTo>
                    <a:pt x="1117739" y="4352112"/>
                  </a:lnTo>
                  <a:lnTo>
                    <a:pt x="1126312" y="4349420"/>
                  </a:lnTo>
                  <a:lnTo>
                    <a:pt x="1134249" y="4345000"/>
                  </a:lnTo>
                  <a:lnTo>
                    <a:pt x="1140117" y="4339996"/>
                  </a:lnTo>
                  <a:lnTo>
                    <a:pt x="1141387" y="4338917"/>
                  </a:lnTo>
                  <a:lnTo>
                    <a:pt x="1400695" y="4028275"/>
                  </a:lnTo>
                  <a:lnTo>
                    <a:pt x="1437119" y="3984650"/>
                  </a:lnTo>
                  <a:lnTo>
                    <a:pt x="1452994" y="3996093"/>
                  </a:lnTo>
                  <a:lnTo>
                    <a:pt x="1470660" y="4004678"/>
                  </a:lnTo>
                  <a:lnTo>
                    <a:pt x="1489811" y="4010063"/>
                  </a:lnTo>
                  <a:lnTo>
                    <a:pt x="1510144" y="4011942"/>
                  </a:lnTo>
                  <a:lnTo>
                    <a:pt x="1554556" y="4002671"/>
                  </a:lnTo>
                  <a:lnTo>
                    <a:pt x="1559509" y="3999242"/>
                  </a:lnTo>
                  <a:lnTo>
                    <a:pt x="1590865" y="3977436"/>
                  </a:lnTo>
                  <a:lnTo>
                    <a:pt x="1615376" y="3940035"/>
                  </a:lnTo>
                  <a:lnTo>
                    <a:pt x="1624368" y="3894277"/>
                  </a:lnTo>
                  <a:close/>
                </a:path>
                <a:path w="1736724" h="7374890">
                  <a:moveTo>
                    <a:pt x="1624368" y="1376527"/>
                  </a:moveTo>
                  <a:lnTo>
                    <a:pt x="1615376" y="1330769"/>
                  </a:lnTo>
                  <a:lnTo>
                    <a:pt x="1611668" y="1325118"/>
                  </a:lnTo>
                  <a:lnTo>
                    <a:pt x="1611668" y="1376527"/>
                  </a:lnTo>
                  <a:lnTo>
                    <a:pt x="1603679" y="1417358"/>
                  </a:lnTo>
                  <a:lnTo>
                    <a:pt x="1581899" y="1450721"/>
                  </a:lnTo>
                  <a:lnTo>
                    <a:pt x="1549615" y="1473238"/>
                  </a:lnTo>
                  <a:lnTo>
                    <a:pt x="1510144" y="1481493"/>
                  </a:lnTo>
                  <a:lnTo>
                    <a:pt x="1470660" y="1473238"/>
                  </a:lnTo>
                  <a:lnTo>
                    <a:pt x="1461579" y="1466900"/>
                  </a:lnTo>
                  <a:lnTo>
                    <a:pt x="1438389" y="1450721"/>
                  </a:lnTo>
                  <a:lnTo>
                    <a:pt x="1416608" y="1417358"/>
                  </a:lnTo>
                  <a:lnTo>
                    <a:pt x="1408620" y="1376527"/>
                  </a:lnTo>
                  <a:lnTo>
                    <a:pt x="1416608" y="1335709"/>
                  </a:lnTo>
                  <a:lnTo>
                    <a:pt x="1438389" y="1302346"/>
                  </a:lnTo>
                  <a:lnTo>
                    <a:pt x="1470660" y="1279829"/>
                  </a:lnTo>
                  <a:lnTo>
                    <a:pt x="1510144" y="1271562"/>
                  </a:lnTo>
                  <a:lnTo>
                    <a:pt x="1549615" y="1279829"/>
                  </a:lnTo>
                  <a:lnTo>
                    <a:pt x="1581899" y="1302346"/>
                  </a:lnTo>
                  <a:lnTo>
                    <a:pt x="1603679" y="1335709"/>
                  </a:lnTo>
                  <a:lnTo>
                    <a:pt x="1611668" y="1376527"/>
                  </a:lnTo>
                  <a:lnTo>
                    <a:pt x="1611668" y="1325118"/>
                  </a:lnTo>
                  <a:lnTo>
                    <a:pt x="1590865" y="1293368"/>
                  </a:lnTo>
                  <a:lnTo>
                    <a:pt x="1559509" y="1271562"/>
                  </a:lnTo>
                  <a:lnTo>
                    <a:pt x="1554556" y="1268133"/>
                  </a:lnTo>
                  <a:lnTo>
                    <a:pt x="1510144" y="1258862"/>
                  </a:lnTo>
                  <a:lnTo>
                    <a:pt x="1465719" y="1268133"/>
                  </a:lnTo>
                  <a:lnTo>
                    <a:pt x="1429410" y="1293368"/>
                  </a:lnTo>
                  <a:lnTo>
                    <a:pt x="1404912" y="1330769"/>
                  </a:lnTo>
                  <a:lnTo>
                    <a:pt x="1395920" y="1376527"/>
                  </a:lnTo>
                  <a:lnTo>
                    <a:pt x="1398092" y="1399362"/>
                  </a:lnTo>
                  <a:lnTo>
                    <a:pt x="1404327" y="1420710"/>
                  </a:lnTo>
                  <a:lnTo>
                    <a:pt x="1414195" y="1440154"/>
                  </a:lnTo>
                  <a:lnTo>
                    <a:pt x="1427276" y="1457261"/>
                  </a:lnTo>
                  <a:lnTo>
                    <a:pt x="1384185" y="1493875"/>
                  </a:lnTo>
                  <a:lnTo>
                    <a:pt x="1384185" y="1510525"/>
                  </a:lnTo>
                  <a:lnTo>
                    <a:pt x="1131951" y="1812683"/>
                  </a:lnTo>
                  <a:lnTo>
                    <a:pt x="1121206" y="1819871"/>
                  </a:lnTo>
                  <a:lnTo>
                    <a:pt x="1108722" y="1822259"/>
                  </a:lnTo>
                  <a:lnTo>
                    <a:pt x="1096238" y="1819859"/>
                  </a:lnTo>
                  <a:lnTo>
                    <a:pt x="1085494" y="1812683"/>
                  </a:lnTo>
                  <a:lnTo>
                    <a:pt x="1078191" y="1801355"/>
                  </a:lnTo>
                  <a:lnTo>
                    <a:pt x="1075715" y="1788477"/>
                  </a:lnTo>
                  <a:lnTo>
                    <a:pt x="1078001" y="1775688"/>
                  </a:lnTo>
                  <a:lnTo>
                    <a:pt x="1085037" y="1764588"/>
                  </a:lnTo>
                  <a:lnTo>
                    <a:pt x="1384185" y="1510525"/>
                  </a:lnTo>
                  <a:lnTo>
                    <a:pt x="1384185" y="1493875"/>
                  </a:lnTo>
                  <a:lnTo>
                    <a:pt x="1076363" y="1755330"/>
                  </a:lnTo>
                  <a:lnTo>
                    <a:pt x="1066419" y="1770811"/>
                  </a:lnTo>
                  <a:lnTo>
                    <a:pt x="1063117" y="1788426"/>
                  </a:lnTo>
                  <a:lnTo>
                    <a:pt x="1066419" y="1806054"/>
                  </a:lnTo>
                  <a:lnTo>
                    <a:pt x="1099693" y="1834375"/>
                  </a:lnTo>
                  <a:lnTo>
                    <a:pt x="1108722" y="1835277"/>
                  </a:lnTo>
                  <a:lnTo>
                    <a:pt x="1117739" y="1834375"/>
                  </a:lnTo>
                  <a:lnTo>
                    <a:pt x="1400695" y="1510525"/>
                  </a:lnTo>
                  <a:lnTo>
                    <a:pt x="1437119" y="1466900"/>
                  </a:lnTo>
                  <a:lnTo>
                    <a:pt x="1452994" y="1478356"/>
                  </a:lnTo>
                  <a:lnTo>
                    <a:pt x="1470660" y="1486928"/>
                  </a:lnTo>
                  <a:lnTo>
                    <a:pt x="1489811" y="1492326"/>
                  </a:lnTo>
                  <a:lnTo>
                    <a:pt x="1510144" y="1494193"/>
                  </a:lnTo>
                  <a:lnTo>
                    <a:pt x="1554556" y="1484934"/>
                  </a:lnTo>
                  <a:lnTo>
                    <a:pt x="1559509" y="1481493"/>
                  </a:lnTo>
                  <a:lnTo>
                    <a:pt x="1590865" y="1459699"/>
                  </a:lnTo>
                  <a:lnTo>
                    <a:pt x="1615376" y="1422298"/>
                  </a:lnTo>
                  <a:lnTo>
                    <a:pt x="1624368" y="1376527"/>
                  </a:lnTo>
                  <a:close/>
                </a:path>
                <a:path w="1736724" h="7374890">
                  <a:moveTo>
                    <a:pt x="1736217" y="5565038"/>
                  </a:moveTo>
                  <a:lnTo>
                    <a:pt x="1732902" y="5547411"/>
                  </a:lnTo>
                  <a:lnTo>
                    <a:pt x="1723618" y="5532958"/>
                  </a:lnTo>
                  <a:lnTo>
                    <a:pt x="1723618" y="5565089"/>
                  </a:lnTo>
                  <a:lnTo>
                    <a:pt x="1721129" y="5577954"/>
                  </a:lnTo>
                  <a:lnTo>
                    <a:pt x="1713839" y="5589295"/>
                  </a:lnTo>
                  <a:lnTo>
                    <a:pt x="1703070" y="5596471"/>
                  </a:lnTo>
                  <a:lnTo>
                    <a:pt x="1690611" y="5598858"/>
                  </a:lnTo>
                  <a:lnTo>
                    <a:pt x="1678114" y="5596471"/>
                  </a:lnTo>
                  <a:lnTo>
                    <a:pt x="1667383" y="5589295"/>
                  </a:lnTo>
                  <a:lnTo>
                    <a:pt x="1415148" y="5287137"/>
                  </a:lnTo>
                  <a:lnTo>
                    <a:pt x="1714296" y="5541200"/>
                  </a:lnTo>
                  <a:lnTo>
                    <a:pt x="1721319" y="5552300"/>
                  </a:lnTo>
                  <a:lnTo>
                    <a:pt x="1723618" y="5565089"/>
                  </a:lnTo>
                  <a:lnTo>
                    <a:pt x="1723618" y="5532958"/>
                  </a:lnTo>
                  <a:lnTo>
                    <a:pt x="1722970" y="5531942"/>
                  </a:lnTo>
                  <a:lnTo>
                    <a:pt x="1434757" y="5287137"/>
                  </a:lnTo>
                  <a:lnTo>
                    <a:pt x="1383398" y="5243512"/>
                  </a:lnTo>
                  <a:lnTo>
                    <a:pt x="1372057" y="5233873"/>
                  </a:lnTo>
                  <a:lnTo>
                    <a:pt x="1385125" y="5216753"/>
                  </a:lnTo>
                  <a:lnTo>
                    <a:pt x="1394993" y="5197322"/>
                  </a:lnTo>
                  <a:lnTo>
                    <a:pt x="1401229" y="5175974"/>
                  </a:lnTo>
                  <a:lnTo>
                    <a:pt x="1403413" y="5153139"/>
                  </a:lnTo>
                  <a:lnTo>
                    <a:pt x="1394421" y="5107381"/>
                  </a:lnTo>
                  <a:lnTo>
                    <a:pt x="1390713" y="5101729"/>
                  </a:lnTo>
                  <a:lnTo>
                    <a:pt x="1390713" y="5153139"/>
                  </a:lnTo>
                  <a:lnTo>
                    <a:pt x="1382712" y="5193957"/>
                  </a:lnTo>
                  <a:lnTo>
                    <a:pt x="1360944" y="5227332"/>
                  </a:lnTo>
                  <a:lnTo>
                    <a:pt x="1328661" y="5249850"/>
                  </a:lnTo>
                  <a:lnTo>
                    <a:pt x="1289189" y="5258105"/>
                  </a:lnTo>
                  <a:lnTo>
                    <a:pt x="1249705" y="5249850"/>
                  </a:lnTo>
                  <a:lnTo>
                    <a:pt x="1217434" y="5227332"/>
                  </a:lnTo>
                  <a:lnTo>
                    <a:pt x="1195654" y="5193957"/>
                  </a:lnTo>
                  <a:lnTo>
                    <a:pt x="1187665" y="5153139"/>
                  </a:lnTo>
                  <a:lnTo>
                    <a:pt x="1195654" y="5112321"/>
                  </a:lnTo>
                  <a:lnTo>
                    <a:pt x="1217434" y="5078946"/>
                  </a:lnTo>
                  <a:lnTo>
                    <a:pt x="1249705" y="5056441"/>
                  </a:lnTo>
                  <a:lnTo>
                    <a:pt x="1289189" y="5048174"/>
                  </a:lnTo>
                  <a:lnTo>
                    <a:pt x="1328661" y="5056441"/>
                  </a:lnTo>
                  <a:lnTo>
                    <a:pt x="1360944" y="5078946"/>
                  </a:lnTo>
                  <a:lnTo>
                    <a:pt x="1382712" y="5112321"/>
                  </a:lnTo>
                  <a:lnTo>
                    <a:pt x="1390713" y="5153139"/>
                  </a:lnTo>
                  <a:lnTo>
                    <a:pt x="1390713" y="5101729"/>
                  </a:lnTo>
                  <a:lnTo>
                    <a:pt x="1369910" y="5069979"/>
                  </a:lnTo>
                  <a:lnTo>
                    <a:pt x="1338541" y="5048174"/>
                  </a:lnTo>
                  <a:lnTo>
                    <a:pt x="1333601" y="5044732"/>
                  </a:lnTo>
                  <a:lnTo>
                    <a:pt x="1289189" y="5035474"/>
                  </a:lnTo>
                  <a:lnTo>
                    <a:pt x="1244765" y="5044732"/>
                  </a:lnTo>
                  <a:lnTo>
                    <a:pt x="1208455" y="5069979"/>
                  </a:lnTo>
                  <a:lnTo>
                    <a:pt x="1183944" y="5107381"/>
                  </a:lnTo>
                  <a:lnTo>
                    <a:pt x="1174965" y="5153139"/>
                  </a:lnTo>
                  <a:lnTo>
                    <a:pt x="1183944" y="5198897"/>
                  </a:lnTo>
                  <a:lnTo>
                    <a:pt x="1208455" y="5236299"/>
                  </a:lnTo>
                  <a:lnTo>
                    <a:pt x="1244765" y="5261546"/>
                  </a:lnTo>
                  <a:lnTo>
                    <a:pt x="1289189" y="5270805"/>
                  </a:lnTo>
                  <a:lnTo>
                    <a:pt x="1309509" y="5268938"/>
                  </a:lnTo>
                  <a:lnTo>
                    <a:pt x="1328674" y="5263540"/>
                  </a:lnTo>
                  <a:lnTo>
                    <a:pt x="1339850" y="5258105"/>
                  </a:lnTo>
                  <a:lnTo>
                    <a:pt x="1346339" y="5254955"/>
                  </a:lnTo>
                  <a:lnTo>
                    <a:pt x="1362214" y="5243512"/>
                  </a:lnTo>
                  <a:lnTo>
                    <a:pt x="1657946" y="5597779"/>
                  </a:lnTo>
                  <a:lnTo>
                    <a:pt x="1665084" y="5603875"/>
                  </a:lnTo>
                  <a:lnTo>
                    <a:pt x="1673021" y="5608294"/>
                  </a:lnTo>
                  <a:lnTo>
                    <a:pt x="1681632" y="5610987"/>
                  </a:lnTo>
                  <a:lnTo>
                    <a:pt x="1690611" y="5611888"/>
                  </a:lnTo>
                  <a:lnTo>
                    <a:pt x="1699641" y="5610987"/>
                  </a:lnTo>
                  <a:lnTo>
                    <a:pt x="1708162" y="5608332"/>
                  </a:lnTo>
                  <a:lnTo>
                    <a:pt x="1715998" y="5604027"/>
                  </a:lnTo>
                  <a:lnTo>
                    <a:pt x="1722107" y="5598858"/>
                  </a:lnTo>
                  <a:lnTo>
                    <a:pt x="1722970" y="5598134"/>
                  </a:lnTo>
                  <a:lnTo>
                    <a:pt x="1732902" y="5582653"/>
                  </a:lnTo>
                  <a:lnTo>
                    <a:pt x="1736217" y="5565038"/>
                  </a:lnTo>
                  <a:close/>
                </a:path>
                <a:path w="1736724" h="7374890">
                  <a:moveTo>
                    <a:pt x="1736217" y="3047301"/>
                  </a:moveTo>
                  <a:lnTo>
                    <a:pt x="1732902" y="3029674"/>
                  </a:lnTo>
                  <a:lnTo>
                    <a:pt x="1723618" y="3015221"/>
                  </a:lnTo>
                  <a:lnTo>
                    <a:pt x="1723618" y="3047352"/>
                  </a:lnTo>
                  <a:lnTo>
                    <a:pt x="1721129" y="3060217"/>
                  </a:lnTo>
                  <a:lnTo>
                    <a:pt x="1713839" y="3071558"/>
                  </a:lnTo>
                  <a:lnTo>
                    <a:pt x="1703070" y="3078734"/>
                  </a:lnTo>
                  <a:lnTo>
                    <a:pt x="1690611" y="3081121"/>
                  </a:lnTo>
                  <a:lnTo>
                    <a:pt x="1678114" y="3078734"/>
                  </a:lnTo>
                  <a:lnTo>
                    <a:pt x="1667383" y="3071558"/>
                  </a:lnTo>
                  <a:lnTo>
                    <a:pt x="1415148" y="2769400"/>
                  </a:lnTo>
                  <a:lnTo>
                    <a:pt x="1714296" y="3023463"/>
                  </a:lnTo>
                  <a:lnTo>
                    <a:pt x="1721319" y="3034563"/>
                  </a:lnTo>
                  <a:lnTo>
                    <a:pt x="1723618" y="3047352"/>
                  </a:lnTo>
                  <a:lnTo>
                    <a:pt x="1723618" y="3015221"/>
                  </a:lnTo>
                  <a:lnTo>
                    <a:pt x="1722970" y="3014205"/>
                  </a:lnTo>
                  <a:lnTo>
                    <a:pt x="1434757" y="2769400"/>
                  </a:lnTo>
                  <a:lnTo>
                    <a:pt x="1383398" y="2725775"/>
                  </a:lnTo>
                  <a:lnTo>
                    <a:pt x="1372057" y="2716136"/>
                  </a:lnTo>
                  <a:lnTo>
                    <a:pt x="1385125" y="2699016"/>
                  </a:lnTo>
                  <a:lnTo>
                    <a:pt x="1394993" y="2679585"/>
                  </a:lnTo>
                  <a:lnTo>
                    <a:pt x="1401229" y="2658237"/>
                  </a:lnTo>
                  <a:lnTo>
                    <a:pt x="1403413" y="2635402"/>
                  </a:lnTo>
                  <a:lnTo>
                    <a:pt x="1394421" y="2589644"/>
                  </a:lnTo>
                  <a:lnTo>
                    <a:pt x="1390713" y="2583992"/>
                  </a:lnTo>
                  <a:lnTo>
                    <a:pt x="1390713" y="2635402"/>
                  </a:lnTo>
                  <a:lnTo>
                    <a:pt x="1382712" y="2676220"/>
                  </a:lnTo>
                  <a:lnTo>
                    <a:pt x="1360944" y="2709595"/>
                  </a:lnTo>
                  <a:lnTo>
                    <a:pt x="1328661" y="2732113"/>
                  </a:lnTo>
                  <a:lnTo>
                    <a:pt x="1289189" y="2740368"/>
                  </a:lnTo>
                  <a:lnTo>
                    <a:pt x="1249705" y="2732113"/>
                  </a:lnTo>
                  <a:lnTo>
                    <a:pt x="1217434" y="2709595"/>
                  </a:lnTo>
                  <a:lnTo>
                    <a:pt x="1195654" y="2676220"/>
                  </a:lnTo>
                  <a:lnTo>
                    <a:pt x="1187665" y="2635402"/>
                  </a:lnTo>
                  <a:lnTo>
                    <a:pt x="1195654" y="2594584"/>
                  </a:lnTo>
                  <a:lnTo>
                    <a:pt x="1217434" y="2561209"/>
                  </a:lnTo>
                  <a:lnTo>
                    <a:pt x="1249705" y="2538704"/>
                  </a:lnTo>
                  <a:lnTo>
                    <a:pt x="1289189" y="2530437"/>
                  </a:lnTo>
                  <a:lnTo>
                    <a:pt x="1328661" y="2538704"/>
                  </a:lnTo>
                  <a:lnTo>
                    <a:pt x="1360944" y="2561209"/>
                  </a:lnTo>
                  <a:lnTo>
                    <a:pt x="1382712" y="2594584"/>
                  </a:lnTo>
                  <a:lnTo>
                    <a:pt x="1390713" y="2635402"/>
                  </a:lnTo>
                  <a:lnTo>
                    <a:pt x="1390713" y="2583992"/>
                  </a:lnTo>
                  <a:lnTo>
                    <a:pt x="1369910" y="2552242"/>
                  </a:lnTo>
                  <a:lnTo>
                    <a:pt x="1338541" y="2530437"/>
                  </a:lnTo>
                  <a:lnTo>
                    <a:pt x="1333601" y="2526995"/>
                  </a:lnTo>
                  <a:lnTo>
                    <a:pt x="1289189" y="2517737"/>
                  </a:lnTo>
                  <a:lnTo>
                    <a:pt x="1244765" y="2526995"/>
                  </a:lnTo>
                  <a:lnTo>
                    <a:pt x="1208455" y="2552242"/>
                  </a:lnTo>
                  <a:lnTo>
                    <a:pt x="1183944" y="2589644"/>
                  </a:lnTo>
                  <a:lnTo>
                    <a:pt x="1174965" y="2635402"/>
                  </a:lnTo>
                  <a:lnTo>
                    <a:pt x="1183944" y="2681160"/>
                  </a:lnTo>
                  <a:lnTo>
                    <a:pt x="1208455" y="2718562"/>
                  </a:lnTo>
                  <a:lnTo>
                    <a:pt x="1244765" y="2743809"/>
                  </a:lnTo>
                  <a:lnTo>
                    <a:pt x="1289189" y="2753068"/>
                  </a:lnTo>
                  <a:lnTo>
                    <a:pt x="1309509" y="2751201"/>
                  </a:lnTo>
                  <a:lnTo>
                    <a:pt x="1328674" y="2745803"/>
                  </a:lnTo>
                  <a:lnTo>
                    <a:pt x="1339850" y="2740368"/>
                  </a:lnTo>
                  <a:lnTo>
                    <a:pt x="1346339" y="2737218"/>
                  </a:lnTo>
                  <a:lnTo>
                    <a:pt x="1362214" y="2725775"/>
                  </a:lnTo>
                  <a:lnTo>
                    <a:pt x="1657946" y="3080042"/>
                  </a:lnTo>
                  <a:lnTo>
                    <a:pt x="1665084" y="3086138"/>
                  </a:lnTo>
                  <a:lnTo>
                    <a:pt x="1673021" y="3090557"/>
                  </a:lnTo>
                  <a:lnTo>
                    <a:pt x="1681632" y="3093250"/>
                  </a:lnTo>
                  <a:lnTo>
                    <a:pt x="1690611" y="3094151"/>
                  </a:lnTo>
                  <a:lnTo>
                    <a:pt x="1699641" y="3093250"/>
                  </a:lnTo>
                  <a:lnTo>
                    <a:pt x="1708162" y="3090595"/>
                  </a:lnTo>
                  <a:lnTo>
                    <a:pt x="1715998" y="3086290"/>
                  </a:lnTo>
                  <a:lnTo>
                    <a:pt x="1722107" y="3081121"/>
                  </a:lnTo>
                  <a:lnTo>
                    <a:pt x="1722970" y="3080397"/>
                  </a:lnTo>
                  <a:lnTo>
                    <a:pt x="1732902" y="3064916"/>
                  </a:lnTo>
                  <a:lnTo>
                    <a:pt x="1736217" y="3047301"/>
                  </a:lnTo>
                  <a:close/>
                </a:path>
                <a:path w="1736724" h="7374890">
                  <a:moveTo>
                    <a:pt x="1736217" y="529564"/>
                  </a:moveTo>
                  <a:lnTo>
                    <a:pt x="1732902" y="511937"/>
                  </a:lnTo>
                  <a:lnTo>
                    <a:pt x="1723618" y="497484"/>
                  </a:lnTo>
                  <a:lnTo>
                    <a:pt x="1723618" y="529615"/>
                  </a:lnTo>
                  <a:lnTo>
                    <a:pt x="1721129" y="542480"/>
                  </a:lnTo>
                  <a:lnTo>
                    <a:pt x="1713839" y="553821"/>
                  </a:lnTo>
                  <a:lnTo>
                    <a:pt x="1703070" y="560997"/>
                  </a:lnTo>
                  <a:lnTo>
                    <a:pt x="1690611" y="563384"/>
                  </a:lnTo>
                  <a:lnTo>
                    <a:pt x="1678114" y="560997"/>
                  </a:lnTo>
                  <a:lnTo>
                    <a:pt x="1667383" y="553821"/>
                  </a:lnTo>
                  <a:lnTo>
                    <a:pt x="1415148" y="251663"/>
                  </a:lnTo>
                  <a:lnTo>
                    <a:pt x="1714296" y="505726"/>
                  </a:lnTo>
                  <a:lnTo>
                    <a:pt x="1721319" y="516826"/>
                  </a:lnTo>
                  <a:lnTo>
                    <a:pt x="1723618" y="529615"/>
                  </a:lnTo>
                  <a:lnTo>
                    <a:pt x="1723618" y="497484"/>
                  </a:lnTo>
                  <a:lnTo>
                    <a:pt x="1722970" y="496468"/>
                  </a:lnTo>
                  <a:lnTo>
                    <a:pt x="1434757" y="251663"/>
                  </a:lnTo>
                  <a:lnTo>
                    <a:pt x="1383398" y="208038"/>
                  </a:lnTo>
                  <a:lnTo>
                    <a:pt x="1372057" y="198399"/>
                  </a:lnTo>
                  <a:lnTo>
                    <a:pt x="1385125" y="181279"/>
                  </a:lnTo>
                  <a:lnTo>
                    <a:pt x="1394993" y="161836"/>
                  </a:lnTo>
                  <a:lnTo>
                    <a:pt x="1401229" y="140500"/>
                  </a:lnTo>
                  <a:lnTo>
                    <a:pt x="1403413" y="117665"/>
                  </a:lnTo>
                  <a:lnTo>
                    <a:pt x="1394421" y="71907"/>
                  </a:lnTo>
                  <a:lnTo>
                    <a:pt x="1390713" y="66255"/>
                  </a:lnTo>
                  <a:lnTo>
                    <a:pt x="1390713" y="117665"/>
                  </a:lnTo>
                  <a:lnTo>
                    <a:pt x="1382712" y="158483"/>
                  </a:lnTo>
                  <a:lnTo>
                    <a:pt x="1360944" y="191858"/>
                  </a:lnTo>
                  <a:lnTo>
                    <a:pt x="1328661" y="214376"/>
                  </a:lnTo>
                  <a:lnTo>
                    <a:pt x="1289189" y="222631"/>
                  </a:lnTo>
                  <a:lnTo>
                    <a:pt x="1249705" y="214376"/>
                  </a:lnTo>
                  <a:lnTo>
                    <a:pt x="1217434" y="191858"/>
                  </a:lnTo>
                  <a:lnTo>
                    <a:pt x="1195654" y="158483"/>
                  </a:lnTo>
                  <a:lnTo>
                    <a:pt x="1187665" y="117665"/>
                  </a:lnTo>
                  <a:lnTo>
                    <a:pt x="1195654" y="76847"/>
                  </a:lnTo>
                  <a:lnTo>
                    <a:pt x="1217434" y="43472"/>
                  </a:lnTo>
                  <a:lnTo>
                    <a:pt x="1249705" y="20955"/>
                  </a:lnTo>
                  <a:lnTo>
                    <a:pt x="1289189" y="12700"/>
                  </a:lnTo>
                  <a:lnTo>
                    <a:pt x="1328661" y="20955"/>
                  </a:lnTo>
                  <a:lnTo>
                    <a:pt x="1360944" y="43472"/>
                  </a:lnTo>
                  <a:lnTo>
                    <a:pt x="1382712" y="76847"/>
                  </a:lnTo>
                  <a:lnTo>
                    <a:pt x="1390713" y="117665"/>
                  </a:lnTo>
                  <a:lnTo>
                    <a:pt x="1390713" y="66255"/>
                  </a:lnTo>
                  <a:lnTo>
                    <a:pt x="1369910" y="34505"/>
                  </a:lnTo>
                  <a:lnTo>
                    <a:pt x="1338541" y="12700"/>
                  </a:lnTo>
                  <a:lnTo>
                    <a:pt x="1333601" y="9258"/>
                  </a:lnTo>
                  <a:lnTo>
                    <a:pt x="1289189" y="0"/>
                  </a:lnTo>
                  <a:lnTo>
                    <a:pt x="1244765" y="9258"/>
                  </a:lnTo>
                  <a:lnTo>
                    <a:pt x="1208455" y="34505"/>
                  </a:lnTo>
                  <a:lnTo>
                    <a:pt x="1183944" y="71907"/>
                  </a:lnTo>
                  <a:lnTo>
                    <a:pt x="1174965" y="117665"/>
                  </a:lnTo>
                  <a:lnTo>
                    <a:pt x="1183944" y="163423"/>
                  </a:lnTo>
                  <a:lnTo>
                    <a:pt x="1208455" y="200825"/>
                  </a:lnTo>
                  <a:lnTo>
                    <a:pt x="1244765" y="226072"/>
                  </a:lnTo>
                  <a:lnTo>
                    <a:pt x="1289189" y="235331"/>
                  </a:lnTo>
                  <a:lnTo>
                    <a:pt x="1309509" y="233464"/>
                  </a:lnTo>
                  <a:lnTo>
                    <a:pt x="1328674" y="228066"/>
                  </a:lnTo>
                  <a:lnTo>
                    <a:pt x="1339850" y="222631"/>
                  </a:lnTo>
                  <a:lnTo>
                    <a:pt x="1346339" y="219481"/>
                  </a:lnTo>
                  <a:lnTo>
                    <a:pt x="1362214" y="208038"/>
                  </a:lnTo>
                  <a:lnTo>
                    <a:pt x="1657946" y="562305"/>
                  </a:lnTo>
                  <a:lnTo>
                    <a:pt x="1665084" y="568401"/>
                  </a:lnTo>
                  <a:lnTo>
                    <a:pt x="1673021" y="572820"/>
                  </a:lnTo>
                  <a:lnTo>
                    <a:pt x="1681632" y="575513"/>
                  </a:lnTo>
                  <a:lnTo>
                    <a:pt x="1690611" y="576414"/>
                  </a:lnTo>
                  <a:lnTo>
                    <a:pt x="1699641" y="575500"/>
                  </a:lnTo>
                  <a:lnTo>
                    <a:pt x="1708162" y="572858"/>
                  </a:lnTo>
                  <a:lnTo>
                    <a:pt x="1715998" y="568553"/>
                  </a:lnTo>
                  <a:lnTo>
                    <a:pt x="1722107" y="563384"/>
                  </a:lnTo>
                  <a:lnTo>
                    <a:pt x="1722970" y="562660"/>
                  </a:lnTo>
                  <a:lnTo>
                    <a:pt x="1732902" y="547179"/>
                  </a:lnTo>
                  <a:lnTo>
                    <a:pt x="1736217" y="529564"/>
                  </a:lnTo>
                  <a:close/>
                </a:path>
                <a:path w="1736724" h="7374890">
                  <a:moveTo>
                    <a:pt x="1736229" y="6617513"/>
                  </a:moveTo>
                  <a:lnTo>
                    <a:pt x="1732724" y="6470231"/>
                  </a:lnTo>
                  <a:lnTo>
                    <a:pt x="1730336" y="6467513"/>
                  </a:lnTo>
                  <a:lnTo>
                    <a:pt x="1726311" y="6467526"/>
                  </a:lnTo>
                  <a:lnTo>
                    <a:pt x="1722805" y="6467615"/>
                  </a:lnTo>
                  <a:lnTo>
                    <a:pt x="1720024" y="6470523"/>
                  </a:lnTo>
                  <a:lnTo>
                    <a:pt x="1723390" y="6612064"/>
                  </a:lnTo>
                  <a:lnTo>
                    <a:pt x="1596021" y="6634493"/>
                  </a:lnTo>
                  <a:lnTo>
                    <a:pt x="1595894" y="6634594"/>
                  </a:lnTo>
                  <a:lnTo>
                    <a:pt x="1595310" y="6634747"/>
                  </a:lnTo>
                  <a:lnTo>
                    <a:pt x="1593824" y="6635458"/>
                  </a:lnTo>
                  <a:lnTo>
                    <a:pt x="1593418" y="6635763"/>
                  </a:lnTo>
                  <a:lnTo>
                    <a:pt x="1593278" y="6635788"/>
                  </a:lnTo>
                  <a:lnTo>
                    <a:pt x="1544955" y="6676834"/>
                  </a:lnTo>
                  <a:lnTo>
                    <a:pt x="1544955" y="6693484"/>
                  </a:lnTo>
                  <a:lnTo>
                    <a:pt x="1292720" y="6995642"/>
                  </a:lnTo>
                  <a:lnTo>
                    <a:pt x="1281988" y="7002818"/>
                  </a:lnTo>
                  <a:lnTo>
                    <a:pt x="1269504" y="7005218"/>
                  </a:lnTo>
                  <a:lnTo>
                    <a:pt x="1256995" y="7002818"/>
                  </a:lnTo>
                  <a:lnTo>
                    <a:pt x="1246276" y="6995642"/>
                  </a:lnTo>
                  <a:lnTo>
                    <a:pt x="1238973" y="6984314"/>
                  </a:lnTo>
                  <a:lnTo>
                    <a:pt x="1236484" y="6971436"/>
                  </a:lnTo>
                  <a:lnTo>
                    <a:pt x="1238783" y="6958647"/>
                  </a:lnTo>
                  <a:lnTo>
                    <a:pt x="1245819" y="6947535"/>
                  </a:lnTo>
                  <a:lnTo>
                    <a:pt x="1544955" y="6693484"/>
                  </a:lnTo>
                  <a:lnTo>
                    <a:pt x="1544955" y="6676834"/>
                  </a:lnTo>
                  <a:lnTo>
                    <a:pt x="1237145" y="6938277"/>
                  </a:lnTo>
                  <a:lnTo>
                    <a:pt x="1227201" y="6953758"/>
                  </a:lnTo>
                  <a:lnTo>
                    <a:pt x="1223886" y="6971385"/>
                  </a:lnTo>
                  <a:lnTo>
                    <a:pt x="1227201" y="6989000"/>
                  </a:lnTo>
                  <a:lnTo>
                    <a:pt x="1260475" y="7017334"/>
                  </a:lnTo>
                  <a:lnTo>
                    <a:pt x="1269492" y="7018236"/>
                  </a:lnTo>
                  <a:lnTo>
                    <a:pt x="1278521" y="7017334"/>
                  </a:lnTo>
                  <a:lnTo>
                    <a:pt x="1561503" y="6693484"/>
                  </a:lnTo>
                  <a:lnTo>
                    <a:pt x="1600669" y="6646570"/>
                  </a:lnTo>
                  <a:lnTo>
                    <a:pt x="1731238" y="6623571"/>
                  </a:lnTo>
                  <a:lnTo>
                    <a:pt x="1731441" y="6623418"/>
                  </a:lnTo>
                  <a:lnTo>
                    <a:pt x="1732521" y="6623075"/>
                  </a:lnTo>
                  <a:lnTo>
                    <a:pt x="1736102" y="6617754"/>
                  </a:lnTo>
                  <a:lnTo>
                    <a:pt x="1736229" y="6617513"/>
                  </a:lnTo>
                  <a:close/>
                </a:path>
                <a:path w="1736724" h="7374890">
                  <a:moveTo>
                    <a:pt x="1736229" y="4099776"/>
                  </a:moveTo>
                  <a:lnTo>
                    <a:pt x="1732724" y="3952494"/>
                  </a:lnTo>
                  <a:lnTo>
                    <a:pt x="1730336" y="3949776"/>
                  </a:lnTo>
                  <a:lnTo>
                    <a:pt x="1726311" y="3949789"/>
                  </a:lnTo>
                  <a:lnTo>
                    <a:pt x="1722805" y="3949877"/>
                  </a:lnTo>
                  <a:lnTo>
                    <a:pt x="1720024" y="3952786"/>
                  </a:lnTo>
                  <a:lnTo>
                    <a:pt x="1723390" y="4094327"/>
                  </a:lnTo>
                  <a:lnTo>
                    <a:pt x="1596021" y="4116755"/>
                  </a:lnTo>
                  <a:lnTo>
                    <a:pt x="1595894" y="4116857"/>
                  </a:lnTo>
                  <a:lnTo>
                    <a:pt x="1595310" y="4117009"/>
                  </a:lnTo>
                  <a:lnTo>
                    <a:pt x="1593824" y="4117721"/>
                  </a:lnTo>
                  <a:lnTo>
                    <a:pt x="1593418" y="4118025"/>
                  </a:lnTo>
                  <a:lnTo>
                    <a:pt x="1593278" y="4118051"/>
                  </a:lnTo>
                  <a:lnTo>
                    <a:pt x="1544955" y="4159097"/>
                  </a:lnTo>
                  <a:lnTo>
                    <a:pt x="1544955" y="4175747"/>
                  </a:lnTo>
                  <a:lnTo>
                    <a:pt x="1292720" y="4477905"/>
                  </a:lnTo>
                  <a:lnTo>
                    <a:pt x="1281988" y="4485081"/>
                  </a:lnTo>
                  <a:lnTo>
                    <a:pt x="1269504" y="4487469"/>
                  </a:lnTo>
                  <a:lnTo>
                    <a:pt x="1256995" y="4485081"/>
                  </a:lnTo>
                  <a:lnTo>
                    <a:pt x="1246276" y="4477905"/>
                  </a:lnTo>
                  <a:lnTo>
                    <a:pt x="1238973" y="4466577"/>
                  </a:lnTo>
                  <a:lnTo>
                    <a:pt x="1236484" y="4453699"/>
                  </a:lnTo>
                  <a:lnTo>
                    <a:pt x="1238783" y="4440910"/>
                  </a:lnTo>
                  <a:lnTo>
                    <a:pt x="1245819" y="4429798"/>
                  </a:lnTo>
                  <a:lnTo>
                    <a:pt x="1544955" y="4175747"/>
                  </a:lnTo>
                  <a:lnTo>
                    <a:pt x="1544955" y="4159097"/>
                  </a:lnTo>
                  <a:lnTo>
                    <a:pt x="1237145" y="4420540"/>
                  </a:lnTo>
                  <a:lnTo>
                    <a:pt x="1227201" y="4436021"/>
                  </a:lnTo>
                  <a:lnTo>
                    <a:pt x="1223886" y="4453648"/>
                  </a:lnTo>
                  <a:lnTo>
                    <a:pt x="1227201" y="4471263"/>
                  </a:lnTo>
                  <a:lnTo>
                    <a:pt x="1260475" y="4499597"/>
                  </a:lnTo>
                  <a:lnTo>
                    <a:pt x="1269492" y="4500499"/>
                  </a:lnTo>
                  <a:lnTo>
                    <a:pt x="1278521" y="4499597"/>
                  </a:lnTo>
                  <a:lnTo>
                    <a:pt x="1287081" y="4496905"/>
                  </a:lnTo>
                  <a:lnTo>
                    <a:pt x="1295019" y="4492485"/>
                  </a:lnTo>
                  <a:lnTo>
                    <a:pt x="1300899" y="4487469"/>
                  </a:lnTo>
                  <a:lnTo>
                    <a:pt x="1302169" y="4486389"/>
                  </a:lnTo>
                  <a:lnTo>
                    <a:pt x="1561503" y="4175747"/>
                  </a:lnTo>
                  <a:lnTo>
                    <a:pt x="1600669" y="4128833"/>
                  </a:lnTo>
                  <a:lnTo>
                    <a:pt x="1731238" y="4105833"/>
                  </a:lnTo>
                  <a:lnTo>
                    <a:pt x="1731441" y="4105681"/>
                  </a:lnTo>
                  <a:lnTo>
                    <a:pt x="1736102" y="4100017"/>
                  </a:lnTo>
                  <a:lnTo>
                    <a:pt x="1736229" y="4099776"/>
                  </a:lnTo>
                  <a:close/>
                </a:path>
                <a:path w="1736724" h="7374890">
                  <a:moveTo>
                    <a:pt x="1736229" y="1582039"/>
                  </a:moveTo>
                  <a:lnTo>
                    <a:pt x="1732724" y="1434757"/>
                  </a:lnTo>
                  <a:lnTo>
                    <a:pt x="1730336" y="1432039"/>
                  </a:lnTo>
                  <a:lnTo>
                    <a:pt x="1726311" y="1432052"/>
                  </a:lnTo>
                  <a:lnTo>
                    <a:pt x="1722805" y="1432140"/>
                  </a:lnTo>
                  <a:lnTo>
                    <a:pt x="1720024" y="1435049"/>
                  </a:lnTo>
                  <a:lnTo>
                    <a:pt x="1723390" y="1576590"/>
                  </a:lnTo>
                  <a:lnTo>
                    <a:pt x="1596021" y="1599018"/>
                  </a:lnTo>
                  <a:lnTo>
                    <a:pt x="1595894" y="1599120"/>
                  </a:lnTo>
                  <a:lnTo>
                    <a:pt x="1595310" y="1599272"/>
                  </a:lnTo>
                  <a:lnTo>
                    <a:pt x="1593824" y="1599984"/>
                  </a:lnTo>
                  <a:lnTo>
                    <a:pt x="1593418" y="1600288"/>
                  </a:lnTo>
                  <a:lnTo>
                    <a:pt x="1593278" y="1600314"/>
                  </a:lnTo>
                  <a:lnTo>
                    <a:pt x="1544955" y="1641360"/>
                  </a:lnTo>
                  <a:lnTo>
                    <a:pt x="1544955" y="1658010"/>
                  </a:lnTo>
                  <a:lnTo>
                    <a:pt x="1292720" y="1960168"/>
                  </a:lnTo>
                  <a:lnTo>
                    <a:pt x="1281988" y="1967344"/>
                  </a:lnTo>
                  <a:lnTo>
                    <a:pt x="1269504" y="1969731"/>
                  </a:lnTo>
                  <a:lnTo>
                    <a:pt x="1256995" y="1967344"/>
                  </a:lnTo>
                  <a:lnTo>
                    <a:pt x="1246276" y="1960168"/>
                  </a:lnTo>
                  <a:lnTo>
                    <a:pt x="1238973" y="1948827"/>
                  </a:lnTo>
                  <a:lnTo>
                    <a:pt x="1236484" y="1935962"/>
                  </a:lnTo>
                  <a:lnTo>
                    <a:pt x="1238783" y="1923173"/>
                  </a:lnTo>
                  <a:lnTo>
                    <a:pt x="1245819" y="1912061"/>
                  </a:lnTo>
                  <a:lnTo>
                    <a:pt x="1544955" y="1658010"/>
                  </a:lnTo>
                  <a:lnTo>
                    <a:pt x="1544955" y="1641360"/>
                  </a:lnTo>
                  <a:lnTo>
                    <a:pt x="1237145" y="1902802"/>
                  </a:lnTo>
                  <a:lnTo>
                    <a:pt x="1227201" y="1918284"/>
                  </a:lnTo>
                  <a:lnTo>
                    <a:pt x="1223886" y="1935911"/>
                  </a:lnTo>
                  <a:lnTo>
                    <a:pt x="1227201" y="1953526"/>
                  </a:lnTo>
                  <a:lnTo>
                    <a:pt x="1260475" y="1981860"/>
                  </a:lnTo>
                  <a:lnTo>
                    <a:pt x="1269492" y="1982762"/>
                  </a:lnTo>
                  <a:lnTo>
                    <a:pt x="1278521" y="1981847"/>
                  </a:lnTo>
                  <a:lnTo>
                    <a:pt x="1287081" y="1979168"/>
                  </a:lnTo>
                  <a:lnTo>
                    <a:pt x="1295019" y="1974748"/>
                  </a:lnTo>
                  <a:lnTo>
                    <a:pt x="1300899" y="1969731"/>
                  </a:lnTo>
                  <a:lnTo>
                    <a:pt x="1302169" y="1968652"/>
                  </a:lnTo>
                  <a:lnTo>
                    <a:pt x="1561503" y="1658010"/>
                  </a:lnTo>
                  <a:lnTo>
                    <a:pt x="1600669" y="1611096"/>
                  </a:lnTo>
                  <a:lnTo>
                    <a:pt x="1731238" y="1588096"/>
                  </a:lnTo>
                  <a:lnTo>
                    <a:pt x="1731441" y="1587944"/>
                  </a:lnTo>
                  <a:lnTo>
                    <a:pt x="1736102" y="1582280"/>
                  </a:lnTo>
                  <a:lnTo>
                    <a:pt x="1736229" y="1582039"/>
                  </a:lnTo>
                  <a:close/>
                </a:path>
              </a:pathLst>
            </a:custGeom>
            <a:solidFill>
              <a:srgbClr val="3B9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3257" y="158419"/>
              <a:ext cx="673735" cy="7018655"/>
            </a:xfrm>
            <a:custGeom>
              <a:avLst/>
              <a:gdLst/>
              <a:ahLst/>
              <a:cxnLst/>
              <a:rect l="l" t="t" r="r" b="b"/>
              <a:pathLst>
                <a:path w="673734" h="7018655">
                  <a:moveTo>
                    <a:pt x="512330" y="6971385"/>
                  </a:moveTo>
                  <a:lnTo>
                    <a:pt x="509016" y="6953758"/>
                  </a:lnTo>
                  <a:lnTo>
                    <a:pt x="499719" y="6939293"/>
                  </a:lnTo>
                  <a:lnTo>
                    <a:pt x="499719" y="6971436"/>
                  </a:lnTo>
                  <a:lnTo>
                    <a:pt x="497230" y="6984301"/>
                  </a:lnTo>
                  <a:lnTo>
                    <a:pt x="489940" y="6995642"/>
                  </a:lnTo>
                  <a:lnTo>
                    <a:pt x="479196" y="7002818"/>
                  </a:lnTo>
                  <a:lnTo>
                    <a:pt x="466699" y="7005206"/>
                  </a:lnTo>
                  <a:lnTo>
                    <a:pt x="454215" y="7002805"/>
                  </a:lnTo>
                  <a:lnTo>
                    <a:pt x="443496" y="6995642"/>
                  </a:lnTo>
                  <a:lnTo>
                    <a:pt x="191262" y="6693484"/>
                  </a:lnTo>
                  <a:lnTo>
                    <a:pt x="490397" y="6947535"/>
                  </a:lnTo>
                  <a:lnTo>
                    <a:pt x="497420" y="6958635"/>
                  </a:lnTo>
                  <a:lnTo>
                    <a:pt x="499719" y="6971436"/>
                  </a:lnTo>
                  <a:lnTo>
                    <a:pt x="499719" y="6939293"/>
                  </a:lnTo>
                  <a:lnTo>
                    <a:pt x="499071" y="6938277"/>
                  </a:lnTo>
                  <a:lnTo>
                    <a:pt x="210858" y="6693484"/>
                  </a:lnTo>
                  <a:lnTo>
                    <a:pt x="142938" y="6635788"/>
                  </a:lnTo>
                  <a:lnTo>
                    <a:pt x="142798" y="6635763"/>
                  </a:lnTo>
                  <a:lnTo>
                    <a:pt x="142392" y="6635458"/>
                  </a:lnTo>
                  <a:lnTo>
                    <a:pt x="140906" y="6634747"/>
                  </a:lnTo>
                  <a:lnTo>
                    <a:pt x="140322" y="6634594"/>
                  </a:lnTo>
                  <a:lnTo>
                    <a:pt x="140195" y="6634493"/>
                  </a:lnTo>
                  <a:lnTo>
                    <a:pt x="12827" y="6612064"/>
                  </a:lnTo>
                  <a:lnTo>
                    <a:pt x="16192" y="6470523"/>
                  </a:lnTo>
                  <a:lnTo>
                    <a:pt x="13411" y="6467615"/>
                  </a:lnTo>
                  <a:lnTo>
                    <a:pt x="9906" y="6467526"/>
                  </a:lnTo>
                  <a:lnTo>
                    <a:pt x="5880" y="6467513"/>
                  </a:lnTo>
                  <a:lnTo>
                    <a:pt x="3492" y="6470231"/>
                  </a:lnTo>
                  <a:lnTo>
                    <a:pt x="114" y="6612064"/>
                  </a:lnTo>
                  <a:lnTo>
                    <a:pt x="114" y="6617754"/>
                  </a:lnTo>
                  <a:lnTo>
                    <a:pt x="4775" y="6623418"/>
                  </a:lnTo>
                  <a:lnTo>
                    <a:pt x="4978" y="6623571"/>
                  </a:lnTo>
                  <a:lnTo>
                    <a:pt x="135547" y="6646570"/>
                  </a:lnTo>
                  <a:lnTo>
                    <a:pt x="434047" y="7004126"/>
                  </a:lnTo>
                  <a:lnTo>
                    <a:pt x="441185" y="7010222"/>
                  </a:lnTo>
                  <a:lnTo>
                    <a:pt x="449122" y="7014642"/>
                  </a:lnTo>
                  <a:lnTo>
                    <a:pt x="457746" y="7017334"/>
                  </a:lnTo>
                  <a:lnTo>
                    <a:pt x="466725" y="7018236"/>
                  </a:lnTo>
                  <a:lnTo>
                    <a:pt x="475742" y="7017321"/>
                  </a:lnTo>
                  <a:lnTo>
                    <a:pt x="484263" y="7014680"/>
                  </a:lnTo>
                  <a:lnTo>
                    <a:pt x="492112" y="7010362"/>
                  </a:lnTo>
                  <a:lnTo>
                    <a:pt x="498195" y="7005206"/>
                  </a:lnTo>
                  <a:lnTo>
                    <a:pt x="499071" y="7004469"/>
                  </a:lnTo>
                  <a:lnTo>
                    <a:pt x="509016" y="6989000"/>
                  </a:lnTo>
                  <a:lnTo>
                    <a:pt x="512330" y="6971385"/>
                  </a:lnTo>
                  <a:close/>
                </a:path>
                <a:path w="673734" h="7018655">
                  <a:moveTo>
                    <a:pt x="512330" y="4453636"/>
                  </a:moveTo>
                  <a:lnTo>
                    <a:pt x="509016" y="4436021"/>
                  </a:lnTo>
                  <a:lnTo>
                    <a:pt x="499719" y="4421556"/>
                  </a:lnTo>
                  <a:lnTo>
                    <a:pt x="499719" y="4453699"/>
                  </a:lnTo>
                  <a:lnTo>
                    <a:pt x="497230" y="4466564"/>
                  </a:lnTo>
                  <a:lnTo>
                    <a:pt x="489940" y="4477905"/>
                  </a:lnTo>
                  <a:lnTo>
                    <a:pt x="479196" y="4485081"/>
                  </a:lnTo>
                  <a:lnTo>
                    <a:pt x="466699" y="4487469"/>
                  </a:lnTo>
                  <a:lnTo>
                    <a:pt x="454215" y="4485068"/>
                  </a:lnTo>
                  <a:lnTo>
                    <a:pt x="443496" y="4477905"/>
                  </a:lnTo>
                  <a:lnTo>
                    <a:pt x="191262" y="4175747"/>
                  </a:lnTo>
                  <a:lnTo>
                    <a:pt x="490397" y="4429798"/>
                  </a:lnTo>
                  <a:lnTo>
                    <a:pt x="497420" y="4440898"/>
                  </a:lnTo>
                  <a:lnTo>
                    <a:pt x="499719" y="4453699"/>
                  </a:lnTo>
                  <a:lnTo>
                    <a:pt x="499719" y="4421556"/>
                  </a:lnTo>
                  <a:lnTo>
                    <a:pt x="499071" y="4420540"/>
                  </a:lnTo>
                  <a:lnTo>
                    <a:pt x="210858" y="4175747"/>
                  </a:lnTo>
                  <a:lnTo>
                    <a:pt x="142938" y="4118051"/>
                  </a:lnTo>
                  <a:lnTo>
                    <a:pt x="142798" y="4118025"/>
                  </a:lnTo>
                  <a:lnTo>
                    <a:pt x="142392" y="4117721"/>
                  </a:lnTo>
                  <a:lnTo>
                    <a:pt x="140906" y="4117009"/>
                  </a:lnTo>
                  <a:lnTo>
                    <a:pt x="140322" y="4116857"/>
                  </a:lnTo>
                  <a:lnTo>
                    <a:pt x="140195" y="4116755"/>
                  </a:lnTo>
                  <a:lnTo>
                    <a:pt x="12827" y="4094327"/>
                  </a:lnTo>
                  <a:lnTo>
                    <a:pt x="16192" y="3952786"/>
                  </a:lnTo>
                  <a:lnTo>
                    <a:pt x="13411" y="3949877"/>
                  </a:lnTo>
                  <a:lnTo>
                    <a:pt x="9906" y="3949789"/>
                  </a:lnTo>
                  <a:lnTo>
                    <a:pt x="5880" y="3949776"/>
                  </a:lnTo>
                  <a:lnTo>
                    <a:pt x="3492" y="3952494"/>
                  </a:lnTo>
                  <a:lnTo>
                    <a:pt x="114" y="4094327"/>
                  </a:lnTo>
                  <a:lnTo>
                    <a:pt x="114" y="4100017"/>
                  </a:lnTo>
                  <a:lnTo>
                    <a:pt x="4775" y="4105681"/>
                  </a:lnTo>
                  <a:lnTo>
                    <a:pt x="4978" y="4105833"/>
                  </a:lnTo>
                  <a:lnTo>
                    <a:pt x="135547" y="4128833"/>
                  </a:lnTo>
                  <a:lnTo>
                    <a:pt x="434047" y="4486389"/>
                  </a:lnTo>
                  <a:lnTo>
                    <a:pt x="441185" y="4492485"/>
                  </a:lnTo>
                  <a:lnTo>
                    <a:pt x="449122" y="4496892"/>
                  </a:lnTo>
                  <a:lnTo>
                    <a:pt x="457746" y="4499597"/>
                  </a:lnTo>
                  <a:lnTo>
                    <a:pt x="466725" y="4500499"/>
                  </a:lnTo>
                  <a:lnTo>
                    <a:pt x="475742" y="4499584"/>
                  </a:lnTo>
                  <a:lnTo>
                    <a:pt x="484263" y="4496943"/>
                  </a:lnTo>
                  <a:lnTo>
                    <a:pt x="492112" y="4492625"/>
                  </a:lnTo>
                  <a:lnTo>
                    <a:pt x="498195" y="4487469"/>
                  </a:lnTo>
                  <a:lnTo>
                    <a:pt x="499071" y="4486732"/>
                  </a:lnTo>
                  <a:lnTo>
                    <a:pt x="509016" y="4471263"/>
                  </a:lnTo>
                  <a:lnTo>
                    <a:pt x="512330" y="4453636"/>
                  </a:lnTo>
                  <a:close/>
                </a:path>
                <a:path w="673734" h="7018655">
                  <a:moveTo>
                    <a:pt x="512330" y="1935899"/>
                  </a:moveTo>
                  <a:lnTo>
                    <a:pt x="509016" y="1918284"/>
                  </a:lnTo>
                  <a:lnTo>
                    <a:pt x="499719" y="1903818"/>
                  </a:lnTo>
                  <a:lnTo>
                    <a:pt x="499719" y="1935962"/>
                  </a:lnTo>
                  <a:lnTo>
                    <a:pt x="497230" y="1948827"/>
                  </a:lnTo>
                  <a:lnTo>
                    <a:pt x="489940" y="1960168"/>
                  </a:lnTo>
                  <a:lnTo>
                    <a:pt x="479196" y="1967344"/>
                  </a:lnTo>
                  <a:lnTo>
                    <a:pt x="466699" y="1969731"/>
                  </a:lnTo>
                  <a:lnTo>
                    <a:pt x="454215" y="1967331"/>
                  </a:lnTo>
                  <a:lnTo>
                    <a:pt x="443496" y="1960168"/>
                  </a:lnTo>
                  <a:lnTo>
                    <a:pt x="191262" y="1658010"/>
                  </a:lnTo>
                  <a:lnTo>
                    <a:pt x="490397" y="1912061"/>
                  </a:lnTo>
                  <a:lnTo>
                    <a:pt x="497420" y="1923161"/>
                  </a:lnTo>
                  <a:lnTo>
                    <a:pt x="499719" y="1935962"/>
                  </a:lnTo>
                  <a:lnTo>
                    <a:pt x="499719" y="1903818"/>
                  </a:lnTo>
                  <a:lnTo>
                    <a:pt x="499071" y="1902802"/>
                  </a:lnTo>
                  <a:lnTo>
                    <a:pt x="210858" y="1658010"/>
                  </a:lnTo>
                  <a:lnTo>
                    <a:pt x="142938" y="1600314"/>
                  </a:lnTo>
                  <a:lnTo>
                    <a:pt x="142798" y="1600288"/>
                  </a:lnTo>
                  <a:lnTo>
                    <a:pt x="142392" y="1599984"/>
                  </a:lnTo>
                  <a:lnTo>
                    <a:pt x="140906" y="1599272"/>
                  </a:lnTo>
                  <a:lnTo>
                    <a:pt x="140322" y="1599120"/>
                  </a:lnTo>
                  <a:lnTo>
                    <a:pt x="140195" y="1599018"/>
                  </a:lnTo>
                  <a:lnTo>
                    <a:pt x="12827" y="1576590"/>
                  </a:lnTo>
                  <a:lnTo>
                    <a:pt x="16192" y="1435049"/>
                  </a:lnTo>
                  <a:lnTo>
                    <a:pt x="13411" y="1432140"/>
                  </a:lnTo>
                  <a:lnTo>
                    <a:pt x="9906" y="1432052"/>
                  </a:lnTo>
                  <a:lnTo>
                    <a:pt x="5880" y="1432039"/>
                  </a:lnTo>
                  <a:lnTo>
                    <a:pt x="3492" y="1434757"/>
                  </a:lnTo>
                  <a:lnTo>
                    <a:pt x="114" y="1576590"/>
                  </a:lnTo>
                  <a:lnTo>
                    <a:pt x="114" y="1582280"/>
                  </a:lnTo>
                  <a:lnTo>
                    <a:pt x="4775" y="1587944"/>
                  </a:lnTo>
                  <a:lnTo>
                    <a:pt x="4978" y="1588096"/>
                  </a:lnTo>
                  <a:lnTo>
                    <a:pt x="135547" y="1611096"/>
                  </a:lnTo>
                  <a:lnTo>
                    <a:pt x="434047" y="1968652"/>
                  </a:lnTo>
                  <a:lnTo>
                    <a:pt x="441185" y="1974735"/>
                  </a:lnTo>
                  <a:lnTo>
                    <a:pt x="449122" y="1979155"/>
                  </a:lnTo>
                  <a:lnTo>
                    <a:pt x="457746" y="1981860"/>
                  </a:lnTo>
                  <a:lnTo>
                    <a:pt x="466725" y="1982762"/>
                  </a:lnTo>
                  <a:lnTo>
                    <a:pt x="475742" y="1981847"/>
                  </a:lnTo>
                  <a:lnTo>
                    <a:pt x="484263" y="1979206"/>
                  </a:lnTo>
                  <a:lnTo>
                    <a:pt x="492112" y="1974888"/>
                  </a:lnTo>
                  <a:lnTo>
                    <a:pt x="498195" y="1969731"/>
                  </a:lnTo>
                  <a:lnTo>
                    <a:pt x="499071" y="1968995"/>
                  </a:lnTo>
                  <a:lnTo>
                    <a:pt x="509016" y="1953526"/>
                  </a:lnTo>
                  <a:lnTo>
                    <a:pt x="512330" y="1935899"/>
                  </a:lnTo>
                  <a:close/>
                </a:path>
                <a:path w="673734" h="7018655">
                  <a:moveTo>
                    <a:pt x="561251" y="5153139"/>
                  </a:moveTo>
                  <a:lnTo>
                    <a:pt x="552259" y="5107381"/>
                  </a:lnTo>
                  <a:lnTo>
                    <a:pt x="548551" y="5101729"/>
                  </a:lnTo>
                  <a:lnTo>
                    <a:pt x="548551" y="5153139"/>
                  </a:lnTo>
                  <a:lnTo>
                    <a:pt x="540562" y="5193957"/>
                  </a:lnTo>
                  <a:lnTo>
                    <a:pt x="518782" y="5227332"/>
                  </a:lnTo>
                  <a:lnTo>
                    <a:pt x="486498" y="5249837"/>
                  </a:lnTo>
                  <a:lnTo>
                    <a:pt x="447027" y="5258105"/>
                  </a:lnTo>
                  <a:lnTo>
                    <a:pt x="407543" y="5249837"/>
                  </a:lnTo>
                  <a:lnTo>
                    <a:pt x="398462" y="5243512"/>
                  </a:lnTo>
                  <a:lnTo>
                    <a:pt x="375272" y="5227332"/>
                  </a:lnTo>
                  <a:lnTo>
                    <a:pt x="353491" y="5193957"/>
                  </a:lnTo>
                  <a:lnTo>
                    <a:pt x="345503" y="5153139"/>
                  </a:lnTo>
                  <a:lnTo>
                    <a:pt x="353491" y="5112309"/>
                  </a:lnTo>
                  <a:lnTo>
                    <a:pt x="375272" y="5078946"/>
                  </a:lnTo>
                  <a:lnTo>
                    <a:pt x="407543" y="5056429"/>
                  </a:lnTo>
                  <a:lnTo>
                    <a:pt x="447027" y="5048174"/>
                  </a:lnTo>
                  <a:lnTo>
                    <a:pt x="486498" y="5056429"/>
                  </a:lnTo>
                  <a:lnTo>
                    <a:pt x="518782" y="5078946"/>
                  </a:lnTo>
                  <a:lnTo>
                    <a:pt x="540562" y="5112309"/>
                  </a:lnTo>
                  <a:lnTo>
                    <a:pt x="548551" y="5153139"/>
                  </a:lnTo>
                  <a:lnTo>
                    <a:pt x="548551" y="5101729"/>
                  </a:lnTo>
                  <a:lnTo>
                    <a:pt x="527748" y="5069967"/>
                  </a:lnTo>
                  <a:lnTo>
                    <a:pt x="496392" y="5048174"/>
                  </a:lnTo>
                  <a:lnTo>
                    <a:pt x="491439" y="5044732"/>
                  </a:lnTo>
                  <a:lnTo>
                    <a:pt x="447027" y="5035474"/>
                  </a:lnTo>
                  <a:lnTo>
                    <a:pt x="402602" y="5044732"/>
                  </a:lnTo>
                  <a:lnTo>
                    <a:pt x="366293" y="5069967"/>
                  </a:lnTo>
                  <a:lnTo>
                    <a:pt x="341795" y="5107381"/>
                  </a:lnTo>
                  <a:lnTo>
                    <a:pt x="332803" y="5153139"/>
                  </a:lnTo>
                  <a:lnTo>
                    <a:pt x="334975" y="5175974"/>
                  </a:lnTo>
                  <a:lnTo>
                    <a:pt x="341210" y="5197310"/>
                  </a:lnTo>
                  <a:lnTo>
                    <a:pt x="351078" y="5216753"/>
                  </a:lnTo>
                  <a:lnTo>
                    <a:pt x="364159" y="5233873"/>
                  </a:lnTo>
                  <a:lnTo>
                    <a:pt x="321068" y="5270487"/>
                  </a:lnTo>
                  <a:lnTo>
                    <a:pt x="321068" y="5287137"/>
                  </a:lnTo>
                  <a:lnTo>
                    <a:pt x="68834" y="5589295"/>
                  </a:lnTo>
                  <a:lnTo>
                    <a:pt x="58089" y="5596471"/>
                  </a:lnTo>
                  <a:lnTo>
                    <a:pt x="45605" y="5598858"/>
                  </a:lnTo>
                  <a:lnTo>
                    <a:pt x="33121" y="5596471"/>
                  </a:lnTo>
                  <a:lnTo>
                    <a:pt x="22377" y="5589295"/>
                  </a:lnTo>
                  <a:lnTo>
                    <a:pt x="15074" y="5577954"/>
                  </a:lnTo>
                  <a:lnTo>
                    <a:pt x="12598" y="5565089"/>
                  </a:lnTo>
                  <a:lnTo>
                    <a:pt x="14884" y="5552300"/>
                  </a:lnTo>
                  <a:lnTo>
                    <a:pt x="21920" y="5541200"/>
                  </a:lnTo>
                  <a:lnTo>
                    <a:pt x="321068" y="5287137"/>
                  </a:lnTo>
                  <a:lnTo>
                    <a:pt x="321068" y="5270487"/>
                  </a:lnTo>
                  <a:lnTo>
                    <a:pt x="13246" y="5531942"/>
                  </a:lnTo>
                  <a:lnTo>
                    <a:pt x="3302" y="5547411"/>
                  </a:lnTo>
                  <a:lnTo>
                    <a:pt x="0" y="5565025"/>
                  </a:lnTo>
                  <a:lnTo>
                    <a:pt x="3302" y="5582653"/>
                  </a:lnTo>
                  <a:lnTo>
                    <a:pt x="36576" y="5610987"/>
                  </a:lnTo>
                  <a:lnTo>
                    <a:pt x="45605" y="5611888"/>
                  </a:lnTo>
                  <a:lnTo>
                    <a:pt x="54622" y="5610974"/>
                  </a:lnTo>
                  <a:lnTo>
                    <a:pt x="63195" y="5608294"/>
                  </a:lnTo>
                  <a:lnTo>
                    <a:pt x="71132" y="5603875"/>
                  </a:lnTo>
                  <a:lnTo>
                    <a:pt x="77000" y="5598858"/>
                  </a:lnTo>
                  <a:lnTo>
                    <a:pt x="78270" y="5597779"/>
                  </a:lnTo>
                  <a:lnTo>
                    <a:pt x="337578" y="5287137"/>
                  </a:lnTo>
                  <a:lnTo>
                    <a:pt x="374002" y="5243512"/>
                  </a:lnTo>
                  <a:lnTo>
                    <a:pt x="389877" y="5254955"/>
                  </a:lnTo>
                  <a:lnTo>
                    <a:pt x="407543" y="5263540"/>
                  </a:lnTo>
                  <a:lnTo>
                    <a:pt x="426694" y="5268925"/>
                  </a:lnTo>
                  <a:lnTo>
                    <a:pt x="447027" y="5270805"/>
                  </a:lnTo>
                  <a:lnTo>
                    <a:pt x="491439" y="5261546"/>
                  </a:lnTo>
                  <a:lnTo>
                    <a:pt x="496392" y="5258105"/>
                  </a:lnTo>
                  <a:lnTo>
                    <a:pt x="527748" y="5236299"/>
                  </a:lnTo>
                  <a:lnTo>
                    <a:pt x="552259" y="5198897"/>
                  </a:lnTo>
                  <a:lnTo>
                    <a:pt x="561251" y="5153139"/>
                  </a:lnTo>
                  <a:close/>
                </a:path>
                <a:path w="673734" h="7018655">
                  <a:moveTo>
                    <a:pt x="561251" y="2635402"/>
                  </a:moveTo>
                  <a:lnTo>
                    <a:pt x="552259" y="2589644"/>
                  </a:lnTo>
                  <a:lnTo>
                    <a:pt x="548551" y="2583992"/>
                  </a:lnTo>
                  <a:lnTo>
                    <a:pt x="548551" y="2635402"/>
                  </a:lnTo>
                  <a:lnTo>
                    <a:pt x="540562" y="2676220"/>
                  </a:lnTo>
                  <a:lnTo>
                    <a:pt x="518782" y="2709583"/>
                  </a:lnTo>
                  <a:lnTo>
                    <a:pt x="486498" y="2732100"/>
                  </a:lnTo>
                  <a:lnTo>
                    <a:pt x="447027" y="2740368"/>
                  </a:lnTo>
                  <a:lnTo>
                    <a:pt x="407543" y="2732100"/>
                  </a:lnTo>
                  <a:lnTo>
                    <a:pt x="398462" y="2725775"/>
                  </a:lnTo>
                  <a:lnTo>
                    <a:pt x="375272" y="2709583"/>
                  </a:lnTo>
                  <a:lnTo>
                    <a:pt x="353491" y="2676220"/>
                  </a:lnTo>
                  <a:lnTo>
                    <a:pt x="345503" y="2635402"/>
                  </a:lnTo>
                  <a:lnTo>
                    <a:pt x="353491" y="2594572"/>
                  </a:lnTo>
                  <a:lnTo>
                    <a:pt x="375272" y="2561209"/>
                  </a:lnTo>
                  <a:lnTo>
                    <a:pt x="407543" y="2538692"/>
                  </a:lnTo>
                  <a:lnTo>
                    <a:pt x="447027" y="2530437"/>
                  </a:lnTo>
                  <a:lnTo>
                    <a:pt x="486498" y="2538692"/>
                  </a:lnTo>
                  <a:lnTo>
                    <a:pt x="518782" y="2561209"/>
                  </a:lnTo>
                  <a:lnTo>
                    <a:pt x="540562" y="2594572"/>
                  </a:lnTo>
                  <a:lnTo>
                    <a:pt x="548551" y="2635402"/>
                  </a:lnTo>
                  <a:lnTo>
                    <a:pt x="548551" y="2583992"/>
                  </a:lnTo>
                  <a:lnTo>
                    <a:pt x="527748" y="2552230"/>
                  </a:lnTo>
                  <a:lnTo>
                    <a:pt x="496392" y="2530437"/>
                  </a:lnTo>
                  <a:lnTo>
                    <a:pt x="491439" y="2526995"/>
                  </a:lnTo>
                  <a:lnTo>
                    <a:pt x="447027" y="2517737"/>
                  </a:lnTo>
                  <a:lnTo>
                    <a:pt x="402602" y="2526995"/>
                  </a:lnTo>
                  <a:lnTo>
                    <a:pt x="366293" y="2552230"/>
                  </a:lnTo>
                  <a:lnTo>
                    <a:pt x="341795" y="2589644"/>
                  </a:lnTo>
                  <a:lnTo>
                    <a:pt x="332803" y="2635402"/>
                  </a:lnTo>
                  <a:lnTo>
                    <a:pt x="334975" y="2658237"/>
                  </a:lnTo>
                  <a:lnTo>
                    <a:pt x="341210" y="2679573"/>
                  </a:lnTo>
                  <a:lnTo>
                    <a:pt x="351078" y="2699016"/>
                  </a:lnTo>
                  <a:lnTo>
                    <a:pt x="364159" y="2716136"/>
                  </a:lnTo>
                  <a:lnTo>
                    <a:pt x="321068" y="2752750"/>
                  </a:lnTo>
                  <a:lnTo>
                    <a:pt x="321068" y="2769400"/>
                  </a:lnTo>
                  <a:lnTo>
                    <a:pt x="68834" y="3071558"/>
                  </a:lnTo>
                  <a:lnTo>
                    <a:pt x="58089" y="3078734"/>
                  </a:lnTo>
                  <a:lnTo>
                    <a:pt x="45605" y="3081121"/>
                  </a:lnTo>
                  <a:lnTo>
                    <a:pt x="33121" y="3078734"/>
                  </a:lnTo>
                  <a:lnTo>
                    <a:pt x="22377" y="3071558"/>
                  </a:lnTo>
                  <a:lnTo>
                    <a:pt x="15074" y="3060217"/>
                  </a:lnTo>
                  <a:lnTo>
                    <a:pt x="12598" y="3047339"/>
                  </a:lnTo>
                  <a:lnTo>
                    <a:pt x="14884" y="3034563"/>
                  </a:lnTo>
                  <a:lnTo>
                    <a:pt x="21920" y="3023463"/>
                  </a:lnTo>
                  <a:lnTo>
                    <a:pt x="321068" y="2769400"/>
                  </a:lnTo>
                  <a:lnTo>
                    <a:pt x="321068" y="2752750"/>
                  </a:lnTo>
                  <a:lnTo>
                    <a:pt x="13246" y="3014205"/>
                  </a:lnTo>
                  <a:lnTo>
                    <a:pt x="3302" y="3029674"/>
                  </a:lnTo>
                  <a:lnTo>
                    <a:pt x="0" y="3047288"/>
                  </a:lnTo>
                  <a:lnTo>
                    <a:pt x="3302" y="3064916"/>
                  </a:lnTo>
                  <a:lnTo>
                    <a:pt x="36576" y="3093250"/>
                  </a:lnTo>
                  <a:lnTo>
                    <a:pt x="45605" y="3094151"/>
                  </a:lnTo>
                  <a:lnTo>
                    <a:pt x="54622" y="3093237"/>
                  </a:lnTo>
                  <a:lnTo>
                    <a:pt x="63195" y="3090545"/>
                  </a:lnTo>
                  <a:lnTo>
                    <a:pt x="71132" y="3086138"/>
                  </a:lnTo>
                  <a:lnTo>
                    <a:pt x="77000" y="3081121"/>
                  </a:lnTo>
                  <a:lnTo>
                    <a:pt x="78270" y="3080042"/>
                  </a:lnTo>
                  <a:lnTo>
                    <a:pt x="337578" y="2769400"/>
                  </a:lnTo>
                  <a:lnTo>
                    <a:pt x="374002" y="2725775"/>
                  </a:lnTo>
                  <a:lnTo>
                    <a:pt x="389877" y="2737218"/>
                  </a:lnTo>
                  <a:lnTo>
                    <a:pt x="407543" y="2745803"/>
                  </a:lnTo>
                  <a:lnTo>
                    <a:pt x="426694" y="2751188"/>
                  </a:lnTo>
                  <a:lnTo>
                    <a:pt x="447027" y="2753068"/>
                  </a:lnTo>
                  <a:lnTo>
                    <a:pt x="491439" y="2743797"/>
                  </a:lnTo>
                  <a:lnTo>
                    <a:pt x="496392" y="2740368"/>
                  </a:lnTo>
                  <a:lnTo>
                    <a:pt x="527748" y="2718562"/>
                  </a:lnTo>
                  <a:lnTo>
                    <a:pt x="552259" y="2681160"/>
                  </a:lnTo>
                  <a:lnTo>
                    <a:pt x="561251" y="2635402"/>
                  </a:lnTo>
                  <a:close/>
                </a:path>
                <a:path w="673734" h="7018655">
                  <a:moveTo>
                    <a:pt x="561251" y="117665"/>
                  </a:moveTo>
                  <a:lnTo>
                    <a:pt x="552259" y="71907"/>
                  </a:lnTo>
                  <a:lnTo>
                    <a:pt x="548551" y="66255"/>
                  </a:lnTo>
                  <a:lnTo>
                    <a:pt x="548551" y="117665"/>
                  </a:lnTo>
                  <a:lnTo>
                    <a:pt x="540562" y="158483"/>
                  </a:lnTo>
                  <a:lnTo>
                    <a:pt x="518782" y="191846"/>
                  </a:lnTo>
                  <a:lnTo>
                    <a:pt x="486498" y="214363"/>
                  </a:lnTo>
                  <a:lnTo>
                    <a:pt x="447027" y="222631"/>
                  </a:lnTo>
                  <a:lnTo>
                    <a:pt x="407543" y="214363"/>
                  </a:lnTo>
                  <a:lnTo>
                    <a:pt x="398462" y="208038"/>
                  </a:lnTo>
                  <a:lnTo>
                    <a:pt x="375272" y="191846"/>
                  </a:lnTo>
                  <a:lnTo>
                    <a:pt x="353491" y="158483"/>
                  </a:lnTo>
                  <a:lnTo>
                    <a:pt x="345503" y="117665"/>
                  </a:lnTo>
                  <a:lnTo>
                    <a:pt x="353491" y="76835"/>
                  </a:lnTo>
                  <a:lnTo>
                    <a:pt x="375272" y="43472"/>
                  </a:lnTo>
                  <a:lnTo>
                    <a:pt x="407543" y="20955"/>
                  </a:lnTo>
                  <a:lnTo>
                    <a:pt x="447027" y="12700"/>
                  </a:lnTo>
                  <a:lnTo>
                    <a:pt x="486498" y="20955"/>
                  </a:lnTo>
                  <a:lnTo>
                    <a:pt x="518782" y="43472"/>
                  </a:lnTo>
                  <a:lnTo>
                    <a:pt x="540562" y="76835"/>
                  </a:lnTo>
                  <a:lnTo>
                    <a:pt x="548551" y="117665"/>
                  </a:lnTo>
                  <a:lnTo>
                    <a:pt x="548551" y="66255"/>
                  </a:lnTo>
                  <a:lnTo>
                    <a:pt x="527748" y="34493"/>
                  </a:lnTo>
                  <a:lnTo>
                    <a:pt x="496392" y="12700"/>
                  </a:lnTo>
                  <a:lnTo>
                    <a:pt x="491439" y="9258"/>
                  </a:lnTo>
                  <a:lnTo>
                    <a:pt x="447027" y="0"/>
                  </a:lnTo>
                  <a:lnTo>
                    <a:pt x="402602" y="9258"/>
                  </a:lnTo>
                  <a:lnTo>
                    <a:pt x="366293" y="34493"/>
                  </a:lnTo>
                  <a:lnTo>
                    <a:pt x="341795" y="71907"/>
                  </a:lnTo>
                  <a:lnTo>
                    <a:pt x="332803" y="117665"/>
                  </a:lnTo>
                  <a:lnTo>
                    <a:pt x="334975" y="140500"/>
                  </a:lnTo>
                  <a:lnTo>
                    <a:pt x="341210" y="161836"/>
                  </a:lnTo>
                  <a:lnTo>
                    <a:pt x="351078" y="181279"/>
                  </a:lnTo>
                  <a:lnTo>
                    <a:pt x="364159" y="198399"/>
                  </a:lnTo>
                  <a:lnTo>
                    <a:pt x="321068" y="235013"/>
                  </a:lnTo>
                  <a:lnTo>
                    <a:pt x="321068" y="251663"/>
                  </a:lnTo>
                  <a:lnTo>
                    <a:pt x="68834" y="553821"/>
                  </a:lnTo>
                  <a:lnTo>
                    <a:pt x="58089" y="560997"/>
                  </a:lnTo>
                  <a:lnTo>
                    <a:pt x="45605" y="563384"/>
                  </a:lnTo>
                  <a:lnTo>
                    <a:pt x="33121" y="560984"/>
                  </a:lnTo>
                  <a:lnTo>
                    <a:pt x="22377" y="553821"/>
                  </a:lnTo>
                  <a:lnTo>
                    <a:pt x="15074" y="542480"/>
                  </a:lnTo>
                  <a:lnTo>
                    <a:pt x="12598" y="529602"/>
                  </a:lnTo>
                  <a:lnTo>
                    <a:pt x="14884" y="516813"/>
                  </a:lnTo>
                  <a:lnTo>
                    <a:pt x="21920" y="505726"/>
                  </a:lnTo>
                  <a:lnTo>
                    <a:pt x="321068" y="251663"/>
                  </a:lnTo>
                  <a:lnTo>
                    <a:pt x="321068" y="235013"/>
                  </a:lnTo>
                  <a:lnTo>
                    <a:pt x="13246" y="496468"/>
                  </a:lnTo>
                  <a:lnTo>
                    <a:pt x="3302" y="511937"/>
                  </a:lnTo>
                  <a:lnTo>
                    <a:pt x="0" y="529551"/>
                  </a:lnTo>
                  <a:lnTo>
                    <a:pt x="3302" y="547179"/>
                  </a:lnTo>
                  <a:lnTo>
                    <a:pt x="36576" y="575513"/>
                  </a:lnTo>
                  <a:lnTo>
                    <a:pt x="45605" y="576414"/>
                  </a:lnTo>
                  <a:lnTo>
                    <a:pt x="54622" y="575500"/>
                  </a:lnTo>
                  <a:lnTo>
                    <a:pt x="63195" y="572808"/>
                  </a:lnTo>
                  <a:lnTo>
                    <a:pt x="71132" y="568388"/>
                  </a:lnTo>
                  <a:lnTo>
                    <a:pt x="77000" y="563384"/>
                  </a:lnTo>
                  <a:lnTo>
                    <a:pt x="78270" y="562305"/>
                  </a:lnTo>
                  <a:lnTo>
                    <a:pt x="337578" y="251663"/>
                  </a:lnTo>
                  <a:lnTo>
                    <a:pt x="374002" y="208038"/>
                  </a:lnTo>
                  <a:lnTo>
                    <a:pt x="389877" y="219481"/>
                  </a:lnTo>
                  <a:lnTo>
                    <a:pt x="407543" y="228066"/>
                  </a:lnTo>
                  <a:lnTo>
                    <a:pt x="426694" y="233451"/>
                  </a:lnTo>
                  <a:lnTo>
                    <a:pt x="447027" y="235331"/>
                  </a:lnTo>
                  <a:lnTo>
                    <a:pt x="491439" y="226060"/>
                  </a:lnTo>
                  <a:lnTo>
                    <a:pt x="496392" y="222631"/>
                  </a:lnTo>
                  <a:lnTo>
                    <a:pt x="527748" y="200825"/>
                  </a:lnTo>
                  <a:lnTo>
                    <a:pt x="552259" y="163423"/>
                  </a:lnTo>
                  <a:lnTo>
                    <a:pt x="561251" y="117665"/>
                  </a:lnTo>
                  <a:close/>
                </a:path>
                <a:path w="673734" h="7018655">
                  <a:moveTo>
                    <a:pt x="673100" y="6823900"/>
                  </a:moveTo>
                  <a:lnTo>
                    <a:pt x="669785" y="6806285"/>
                  </a:lnTo>
                  <a:lnTo>
                    <a:pt x="660501" y="6791820"/>
                  </a:lnTo>
                  <a:lnTo>
                    <a:pt x="660501" y="6823951"/>
                  </a:lnTo>
                  <a:lnTo>
                    <a:pt x="658012" y="6836816"/>
                  </a:lnTo>
                  <a:lnTo>
                    <a:pt x="650722" y="6848157"/>
                  </a:lnTo>
                  <a:lnTo>
                    <a:pt x="639953" y="6855333"/>
                  </a:lnTo>
                  <a:lnTo>
                    <a:pt x="627494" y="6857733"/>
                  </a:lnTo>
                  <a:lnTo>
                    <a:pt x="614997" y="6855333"/>
                  </a:lnTo>
                  <a:lnTo>
                    <a:pt x="604266" y="6848157"/>
                  </a:lnTo>
                  <a:lnTo>
                    <a:pt x="352031" y="6545999"/>
                  </a:lnTo>
                  <a:lnTo>
                    <a:pt x="651179" y="6800062"/>
                  </a:lnTo>
                  <a:lnTo>
                    <a:pt x="658202" y="6811162"/>
                  </a:lnTo>
                  <a:lnTo>
                    <a:pt x="660501" y="6823951"/>
                  </a:lnTo>
                  <a:lnTo>
                    <a:pt x="660501" y="6791820"/>
                  </a:lnTo>
                  <a:lnTo>
                    <a:pt x="659853" y="6790804"/>
                  </a:lnTo>
                  <a:lnTo>
                    <a:pt x="371640" y="6545999"/>
                  </a:lnTo>
                  <a:lnTo>
                    <a:pt x="320281" y="6502374"/>
                  </a:lnTo>
                  <a:lnTo>
                    <a:pt x="308940" y="6492735"/>
                  </a:lnTo>
                  <a:lnTo>
                    <a:pt x="322008" y="6475616"/>
                  </a:lnTo>
                  <a:lnTo>
                    <a:pt x="331876" y="6456185"/>
                  </a:lnTo>
                  <a:lnTo>
                    <a:pt x="338112" y="6434836"/>
                  </a:lnTo>
                  <a:lnTo>
                    <a:pt x="340296" y="6412001"/>
                  </a:lnTo>
                  <a:lnTo>
                    <a:pt x="331304" y="6366243"/>
                  </a:lnTo>
                  <a:lnTo>
                    <a:pt x="327596" y="6360592"/>
                  </a:lnTo>
                  <a:lnTo>
                    <a:pt x="327596" y="6412001"/>
                  </a:lnTo>
                  <a:lnTo>
                    <a:pt x="319595" y="6452832"/>
                  </a:lnTo>
                  <a:lnTo>
                    <a:pt x="297827" y="6486195"/>
                  </a:lnTo>
                  <a:lnTo>
                    <a:pt x="265544" y="6508712"/>
                  </a:lnTo>
                  <a:lnTo>
                    <a:pt x="226072" y="6516967"/>
                  </a:lnTo>
                  <a:lnTo>
                    <a:pt x="186588" y="6508712"/>
                  </a:lnTo>
                  <a:lnTo>
                    <a:pt x="154317" y="6486195"/>
                  </a:lnTo>
                  <a:lnTo>
                    <a:pt x="132537" y="6452832"/>
                  </a:lnTo>
                  <a:lnTo>
                    <a:pt x="124548" y="6412001"/>
                  </a:lnTo>
                  <a:lnTo>
                    <a:pt x="132537" y="6371183"/>
                  </a:lnTo>
                  <a:lnTo>
                    <a:pt x="154317" y="6337821"/>
                  </a:lnTo>
                  <a:lnTo>
                    <a:pt x="186588" y="6315303"/>
                  </a:lnTo>
                  <a:lnTo>
                    <a:pt x="226072" y="6307036"/>
                  </a:lnTo>
                  <a:lnTo>
                    <a:pt x="265544" y="6315303"/>
                  </a:lnTo>
                  <a:lnTo>
                    <a:pt x="297827" y="6337821"/>
                  </a:lnTo>
                  <a:lnTo>
                    <a:pt x="319595" y="6371183"/>
                  </a:lnTo>
                  <a:lnTo>
                    <a:pt x="327596" y="6412001"/>
                  </a:lnTo>
                  <a:lnTo>
                    <a:pt x="327596" y="6360592"/>
                  </a:lnTo>
                  <a:lnTo>
                    <a:pt x="306793" y="6328842"/>
                  </a:lnTo>
                  <a:lnTo>
                    <a:pt x="275424" y="6307036"/>
                  </a:lnTo>
                  <a:lnTo>
                    <a:pt x="270484" y="6303607"/>
                  </a:lnTo>
                  <a:lnTo>
                    <a:pt x="226072" y="6294336"/>
                  </a:lnTo>
                  <a:lnTo>
                    <a:pt x="181648" y="6303607"/>
                  </a:lnTo>
                  <a:lnTo>
                    <a:pt x="145338" y="6328842"/>
                  </a:lnTo>
                  <a:lnTo>
                    <a:pt x="120827" y="6366243"/>
                  </a:lnTo>
                  <a:lnTo>
                    <a:pt x="111848" y="6412001"/>
                  </a:lnTo>
                  <a:lnTo>
                    <a:pt x="120827" y="6457759"/>
                  </a:lnTo>
                  <a:lnTo>
                    <a:pt x="145338" y="6495174"/>
                  </a:lnTo>
                  <a:lnTo>
                    <a:pt x="181648" y="6520408"/>
                  </a:lnTo>
                  <a:lnTo>
                    <a:pt x="226072" y="6529667"/>
                  </a:lnTo>
                  <a:lnTo>
                    <a:pt x="246392" y="6527800"/>
                  </a:lnTo>
                  <a:lnTo>
                    <a:pt x="265557" y="6522402"/>
                  </a:lnTo>
                  <a:lnTo>
                    <a:pt x="276733" y="6516967"/>
                  </a:lnTo>
                  <a:lnTo>
                    <a:pt x="283222" y="6513817"/>
                  </a:lnTo>
                  <a:lnTo>
                    <a:pt x="299097" y="6502374"/>
                  </a:lnTo>
                  <a:lnTo>
                    <a:pt x="594829" y="6856641"/>
                  </a:lnTo>
                  <a:lnTo>
                    <a:pt x="601967" y="6862737"/>
                  </a:lnTo>
                  <a:lnTo>
                    <a:pt x="609904" y="6867157"/>
                  </a:lnTo>
                  <a:lnTo>
                    <a:pt x="618515" y="6869849"/>
                  </a:lnTo>
                  <a:lnTo>
                    <a:pt x="627494" y="6870751"/>
                  </a:lnTo>
                  <a:lnTo>
                    <a:pt x="636524" y="6869849"/>
                  </a:lnTo>
                  <a:lnTo>
                    <a:pt x="669785" y="6841515"/>
                  </a:lnTo>
                  <a:lnTo>
                    <a:pt x="673100" y="6823900"/>
                  </a:lnTo>
                  <a:close/>
                </a:path>
                <a:path w="673734" h="7018655">
                  <a:moveTo>
                    <a:pt x="673100" y="4306163"/>
                  </a:moveTo>
                  <a:lnTo>
                    <a:pt x="669785" y="4288548"/>
                  </a:lnTo>
                  <a:lnTo>
                    <a:pt x="660501" y="4274083"/>
                  </a:lnTo>
                  <a:lnTo>
                    <a:pt x="660501" y="4306214"/>
                  </a:lnTo>
                  <a:lnTo>
                    <a:pt x="658012" y="4319079"/>
                  </a:lnTo>
                  <a:lnTo>
                    <a:pt x="650722" y="4330420"/>
                  </a:lnTo>
                  <a:lnTo>
                    <a:pt x="639953" y="4337596"/>
                  </a:lnTo>
                  <a:lnTo>
                    <a:pt x="627494" y="4339996"/>
                  </a:lnTo>
                  <a:lnTo>
                    <a:pt x="614997" y="4337596"/>
                  </a:lnTo>
                  <a:lnTo>
                    <a:pt x="604266" y="4330420"/>
                  </a:lnTo>
                  <a:lnTo>
                    <a:pt x="352031" y="4028262"/>
                  </a:lnTo>
                  <a:lnTo>
                    <a:pt x="651179" y="4282325"/>
                  </a:lnTo>
                  <a:lnTo>
                    <a:pt x="658202" y="4293425"/>
                  </a:lnTo>
                  <a:lnTo>
                    <a:pt x="660501" y="4306214"/>
                  </a:lnTo>
                  <a:lnTo>
                    <a:pt x="660501" y="4274083"/>
                  </a:lnTo>
                  <a:lnTo>
                    <a:pt x="659853" y="4273067"/>
                  </a:lnTo>
                  <a:lnTo>
                    <a:pt x="371640" y="4028262"/>
                  </a:lnTo>
                  <a:lnTo>
                    <a:pt x="320281" y="3984637"/>
                  </a:lnTo>
                  <a:lnTo>
                    <a:pt x="308940" y="3974998"/>
                  </a:lnTo>
                  <a:lnTo>
                    <a:pt x="322008" y="3957878"/>
                  </a:lnTo>
                  <a:lnTo>
                    <a:pt x="331876" y="3938447"/>
                  </a:lnTo>
                  <a:lnTo>
                    <a:pt x="338112" y="3917099"/>
                  </a:lnTo>
                  <a:lnTo>
                    <a:pt x="340296" y="3894264"/>
                  </a:lnTo>
                  <a:lnTo>
                    <a:pt x="331304" y="3848506"/>
                  </a:lnTo>
                  <a:lnTo>
                    <a:pt x="327596" y="3842855"/>
                  </a:lnTo>
                  <a:lnTo>
                    <a:pt x="327596" y="3894264"/>
                  </a:lnTo>
                  <a:lnTo>
                    <a:pt x="319595" y="3935095"/>
                  </a:lnTo>
                  <a:lnTo>
                    <a:pt x="297827" y="3968458"/>
                  </a:lnTo>
                  <a:lnTo>
                    <a:pt x="265544" y="3990975"/>
                  </a:lnTo>
                  <a:lnTo>
                    <a:pt x="226072" y="3999230"/>
                  </a:lnTo>
                  <a:lnTo>
                    <a:pt x="186588" y="3990975"/>
                  </a:lnTo>
                  <a:lnTo>
                    <a:pt x="154317" y="3968458"/>
                  </a:lnTo>
                  <a:lnTo>
                    <a:pt x="132537" y="3935095"/>
                  </a:lnTo>
                  <a:lnTo>
                    <a:pt x="124548" y="3894264"/>
                  </a:lnTo>
                  <a:lnTo>
                    <a:pt x="132537" y="3853446"/>
                  </a:lnTo>
                  <a:lnTo>
                    <a:pt x="154317" y="3820071"/>
                  </a:lnTo>
                  <a:lnTo>
                    <a:pt x="186588" y="3797566"/>
                  </a:lnTo>
                  <a:lnTo>
                    <a:pt x="226072" y="3789299"/>
                  </a:lnTo>
                  <a:lnTo>
                    <a:pt x="265544" y="3797566"/>
                  </a:lnTo>
                  <a:lnTo>
                    <a:pt x="297827" y="3820071"/>
                  </a:lnTo>
                  <a:lnTo>
                    <a:pt x="319595" y="3853446"/>
                  </a:lnTo>
                  <a:lnTo>
                    <a:pt x="327596" y="3894264"/>
                  </a:lnTo>
                  <a:lnTo>
                    <a:pt x="327596" y="3842855"/>
                  </a:lnTo>
                  <a:lnTo>
                    <a:pt x="306793" y="3811105"/>
                  </a:lnTo>
                  <a:lnTo>
                    <a:pt x="275424" y="3789299"/>
                  </a:lnTo>
                  <a:lnTo>
                    <a:pt x="270484" y="3785857"/>
                  </a:lnTo>
                  <a:lnTo>
                    <a:pt x="226072" y="3776599"/>
                  </a:lnTo>
                  <a:lnTo>
                    <a:pt x="181648" y="3785857"/>
                  </a:lnTo>
                  <a:lnTo>
                    <a:pt x="145338" y="3811105"/>
                  </a:lnTo>
                  <a:lnTo>
                    <a:pt x="120827" y="3848506"/>
                  </a:lnTo>
                  <a:lnTo>
                    <a:pt x="111848" y="3894264"/>
                  </a:lnTo>
                  <a:lnTo>
                    <a:pt x="120827" y="3940022"/>
                  </a:lnTo>
                  <a:lnTo>
                    <a:pt x="145338" y="3977436"/>
                  </a:lnTo>
                  <a:lnTo>
                    <a:pt x="181648" y="4002671"/>
                  </a:lnTo>
                  <a:lnTo>
                    <a:pt x="226072" y="4011930"/>
                  </a:lnTo>
                  <a:lnTo>
                    <a:pt x="246392" y="4010063"/>
                  </a:lnTo>
                  <a:lnTo>
                    <a:pt x="265557" y="4004665"/>
                  </a:lnTo>
                  <a:lnTo>
                    <a:pt x="276733" y="3999230"/>
                  </a:lnTo>
                  <a:lnTo>
                    <a:pt x="283222" y="3996080"/>
                  </a:lnTo>
                  <a:lnTo>
                    <a:pt x="299097" y="3984637"/>
                  </a:lnTo>
                  <a:lnTo>
                    <a:pt x="594829" y="4338904"/>
                  </a:lnTo>
                  <a:lnTo>
                    <a:pt x="601967" y="4345000"/>
                  </a:lnTo>
                  <a:lnTo>
                    <a:pt x="609904" y="4349420"/>
                  </a:lnTo>
                  <a:lnTo>
                    <a:pt x="618515" y="4352112"/>
                  </a:lnTo>
                  <a:lnTo>
                    <a:pt x="627494" y="4353014"/>
                  </a:lnTo>
                  <a:lnTo>
                    <a:pt x="636524" y="4352112"/>
                  </a:lnTo>
                  <a:lnTo>
                    <a:pt x="669785" y="4323778"/>
                  </a:lnTo>
                  <a:lnTo>
                    <a:pt x="673100" y="4306163"/>
                  </a:lnTo>
                  <a:close/>
                </a:path>
                <a:path w="673734" h="7018655">
                  <a:moveTo>
                    <a:pt x="673100" y="1788426"/>
                  </a:moveTo>
                  <a:lnTo>
                    <a:pt x="669785" y="1770799"/>
                  </a:lnTo>
                  <a:lnTo>
                    <a:pt x="660501" y="1756346"/>
                  </a:lnTo>
                  <a:lnTo>
                    <a:pt x="660501" y="1788477"/>
                  </a:lnTo>
                  <a:lnTo>
                    <a:pt x="658012" y="1801342"/>
                  </a:lnTo>
                  <a:lnTo>
                    <a:pt x="650722" y="1812683"/>
                  </a:lnTo>
                  <a:lnTo>
                    <a:pt x="639953" y="1819859"/>
                  </a:lnTo>
                  <a:lnTo>
                    <a:pt x="627494" y="1822246"/>
                  </a:lnTo>
                  <a:lnTo>
                    <a:pt x="614997" y="1819859"/>
                  </a:lnTo>
                  <a:lnTo>
                    <a:pt x="604266" y="1812683"/>
                  </a:lnTo>
                  <a:lnTo>
                    <a:pt x="352031" y="1510525"/>
                  </a:lnTo>
                  <a:lnTo>
                    <a:pt x="651179" y="1764588"/>
                  </a:lnTo>
                  <a:lnTo>
                    <a:pt x="658202" y="1775688"/>
                  </a:lnTo>
                  <a:lnTo>
                    <a:pt x="660501" y="1788477"/>
                  </a:lnTo>
                  <a:lnTo>
                    <a:pt x="660501" y="1756346"/>
                  </a:lnTo>
                  <a:lnTo>
                    <a:pt x="659853" y="1755330"/>
                  </a:lnTo>
                  <a:lnTo>
                    <a:pt x="371640" y="1510525"/>
                  </a:lnTo>
                  <a:lnTo>
                    <a:pt x="320281" y="1466900"/>
                  </a:lnTo>
                  <a:lnTo>
                    <a:pt x="308940" y="1457261"/>
                  </a:lnTo>
                  <a:lnTo>
                    <a:pt x="322008" y="1440141"/>
                  </a:lnTo>
                  <a:lnTo>
                    <a:pt x="331876" y="1420710"/>
                  </a:lnTo>
                  <a:lnTo>
                    <a:pt x="338112" y="1399362"/>
                  </a:lnTo>
                  <a:lnTo>
                    <a:pt x="340296" y="1376527"/>
                  </a:lnTo>
                  <a:lnTo>
                    <a:pt x="331304" y="1330769"/>
                  </a:lnTo>
                  <a:lnTo>
                    <a:pt x="327596" y="1325118"/>
                  </a:lnTo>
                  <a:lnTo>
                    <a:pt x="327596" y="1376527"/>
                  </a:lnTo>
                  <a:lnTo>
                    <a:pt x="319595" y="1417345"/>
                  </a:lnTo>
                  <a:lnTo>
                    <a:pt x="297827" y="1450721"/>
                  </a:lnTo>
                  <a:lnTo>
                    <a:pt x="265544" y="1473238"/>
                  </a:lnTo>
                  <a:lnTo>
                    <a:pt x="226072" y="1481493"/>
                  </a:lnTo>
                  <a:lnTo>
                    <a:pt x="186588" y="1473238"/>
                  </a:lnTo>
                  <a:lnTo>
                    <a:pt x="154317" y="1450721"/>
                  </a:lnTo>
                  <a:lnTo>
                    <a:pt x="132537" y="1417345"/>
                  </a:lnTo>
                  <a:lnTo>
                    <a:pt x="124548" y="1376527"/>
                  </a:lnTo>
                  <a:lnTo>
                    <a:pt x="132537" y="1335709"/>
                  </a:lnTo>
                  <a:lnTo>
                    <a:pt x="154317" y="1302334"/>
                  </a:lnTo>
                  <a:lnTo>
                    <a:pt x="186588" y="1279829"/>
                  </a:lnTo>
                  <a:lnTo>
                    <a:pt x="226072" y="1271562"/>
                  </a:lnTo>
                  <a:lnTo>
                    <a:pt x="265544" y="1279829"/>
                  </a:lnTo>
                  <a:lnTo>
                    <a:pt x="297827" y="1302334"/>
                  </a:lnTo>
                  <a:lnTo>
                    <a:pt x="319595" y="1335709"/>
                  </a:lnTo>
                  <a:lnTo>
                    <a:pt x="327596" y="1376527"/>
                  </a:lnTo>
                  <a:lnTo>
                    <a:pt x="327596" y="1325118"/>
                  </a:lnTo>
                  <a:lnTo>
                    <a:pt x="306793" y="1293368"/>
                  </a:lnTo>
                  <a:lnTo>
                    <a:pt x="275424" y="1271562"/>
                  </a:lnTo>
                  <a:lnTo>
                    <a:pt x="270484" y="1268120"/>
                  </a:lnTo>
                  <a:lnTo>
                    <a:pt x="226072" y="1258862"/>
                  </a:lnTo>
                  <a:lnTo>
                    <a:pt x="181648" y="1268120"/>
                  </a:lnTo>
                  <a:lnTo>
                    <a:pt x="145338" y="1293368"/>
                  </a:lnTo>
                  <a:lnTo>
                    <a:pt x="120827" y="1330769"/>
                  </a:lnTo>
                  <a:lnTo>
                    <a:pt x="111848" y="1376527"/>
                  </a:lnTo>
                  <a:lnTo>
                    <a:pt x="120827" y="1422285"/>
                  </a:lnTo>
                  <a:lnTo>
                    <a:pt x="145338" y="1459687"/>
                  </a:lnTo>
                  <a:lnTo>
                    <a:pt x="181648" y="1484934"/>
                  </a:lnTo>
                  <a:lnTo>
                    <a:pt x="226072" y="1494193"/>
                  </a:lnTo>
                  <a:lnTo>
                    <a:pt x="246392" y="1492326"/>
                  </a:lnTo>
                  <a:lnTo>
                    <a:pt x="265557" y="1486928"/>
                  </a:lnTo>
                  <a:lnTo>
                    <a:pt x="276733" y="1481493"/>
                  </a:lnTo>
                  <a:lnTo>
                    <a:pt x="283222" y="1478343"/>
                  </a:lnTo>
                  <a:lnTo>
                    <a:pt x="299097" y="1466900"/>
                  </a:lnTo>
                  <a:lnTo>
                    <a:pt x="594829" y="1821167"/>
                  </a:lnTo>
                  <a:lnTo>
                    <a:pt x="601967" y="1827263"/>
                  </a:lnTo>
                  <a:lnTo>
                    <a:pt x="609904" y="1831682"/>
                  </a:lnTo>
                  <a:lnTo>
                    <a:pt x="618515" y="1834375"/>
                  </a:lnTo>
                  <a:lnTo>
                    <a:pt x="627494" y="1835277"/>
                  </a:lnTo>
                  <a:lnTo>
                    <a:pt x="636524" y="1834375"/>
                  </a:lnTo>
                  <a:lnTo>
                    <a:pt x="645045" y="1831721"/>
                  </a:lnTo>
                  <a:lnTo>
                    <a:pt x="652881" y="1827415"/>
                  </a:lnTo>
                  <a:lnTo>
                    <a:pt x="658990" y="1822246"/>
                  </a:lnTo>
                  <a:lnTo>
                    <a:pt x="659853" y="1821522"/>
                  </a:lnTo>
                  <a:lnTo>
                    <a:pt x="669785" y="1806041"/>
                  </a:lnTo>
                  <a:lnTo>
                    <a:pt x="673100" y="1788426"/>
                  </a:lnTo>
                  <a:close/>
                </a:path>
                <a:path w="673734" h="7018655">
                  <a:moveTo>
                    <a:pt x="673112" y="5358638"/>
                  </a:moveTo>
                  <a:lnTo>
                    <a:pt x="669607" y="5211356"/>
                  </a:lnTo>
                  <a:lnTo>
                    <a:pt x="667219" y="5208638"/>
                  </a:lnTo>
                  <a:lnTo>
                    <a:pt x="663194" y="5208651"/>
                  </a:lnTo>
                  <a:lnTo>
                    <a:pt x="659688" y="5208740"/>
                  </a:lnTo>
                  <a:lnTo>
                    <a:pt x="656907" y="5211648"/>
                  </a:lnTo>
                  <a:lnTo>
                    <a:pt x="660273" y="5353189"/>
                  </a:lnTo>
                  <a:lnTo>
                    <a:pt x="532904" y="5375618"/>
                  </a:lnTo>
                  <a:lnTo>
                    <a:pt x="532777" y="5375719"/>
                  </a:lnTo>
                  <a:lnTo>
                    <a:pt x="532193" y="5375872"/>
                  </a:lnTo>
                  <a:lnTo>
                    <a:pt x="530707" y="5376583"/>
                  </a:lnTo>
                  <a:lnTo>
                    <a:pt x="530301" y="5376888"/>
                  </a:lnTo>
                  <a:lnTo>
                    <a:pt x="530161" y="5376913"/>
                  </a:lnTo>
                  <a:lnTo>
                    <a:pt x="481838" y="5417959"/>
                  </a:lnTo>
                  <a:lnTo>
                    <a:pt x="481838" y="5434609"/>
                  </a:lnTo>
                  <a:lnTo>
                    <a:pt x="229603" y="5736768"/>
                  </a:lnTo>
                  <a:lnTo>
                    <a:pt x="218871" y="5743943"/>
                  </a:lnTo>
                  <a:lnTo>
                    <a:pt x="206387" y="5746343"/>
                  </a:lnTo>
                  <a:lnTo>
                    <a:pt x="193878" y="5743943"/>
                  </a:lnTo>
                  <a:lnTo>
                    <a:pt x="183159" y="5736768"/>
                  </a:lnTo>
                  <a:lnTo>
                    <a:pt x="175856" y="5725439"/>
                  </a:lnTo>
                  <a:lnTo>
                    <a:pt x="173367" y="5712561"/>
                  </a:lnTo>
                  <a:lnTo>
                    <a:pt x="175666" y="5699772"/>
                  </a:lnTo>
                  <a:lnTo>
                    <a:pt x="182702" y="5688660"/>
                  </a:lnTo>
                  <a:lnTo>
                    <a:pt x="481838" y="5434609"/>
                  </a:lnTo>
                  <a:lnTo>
                    <a:pt x="481838" y="5417959"/>
                  </a:lnTo>
                  <a:lnTo>
                    <a:pt x="174028" y="5679402"/>
                  </a:lnTo>
                  <a:lnTo>
                    <a:pt x="164084" y="5694883"/>
                  </a:lnTo>
                  <a:lnTo>
                    <a:pt x="160769" y="5712511"/>
                  </a:lnTo>
                  <a:lnTo>
                    <a:pt x="164084" y="5730125"/>
                  </a:lnTo>
                  <a:lnTo>
                    <a:pt x="197358" y="5758459"/>
                  </a:lnTo>
                  <a:lnTo>
                    <a:pt x="206375" y="5759361"/>
                  </a:lnTo>
                  <a:lnTo>
                    <a:pt x="215404" y="5758459"/>
                  </a:lnTo>
                  <a:lnTo>
                    <a:pt x="498386" y="5434609"/>
                  </a:lnTo>
                  <a:lnTo>
                    <a:pt x="537552" y="5387695"/>
                  </a:lnTo>
                  <a:lnTo>
                    <a:pt x="668121" y="5364696"/>
                  </a:lnTo>
                  <a:lnTo>
                    <a:pt x="668324" y="5364543"/>
                  </a:lnTo>
                  <a:lnTo>
                    <a:pt x="669404" y="5364200"/>
                  </a:lnTo>
                  <a:lnTo>
                    <a:pt x="672985" y="5358879"/>
                  </a:lnTo>
                  <a:lnTo>
                    <a:pt x="673112" y="5358638"/>
                  </a:lnTo>
                  <a:close/>
                </a:path>
                <a:path w="673734" h="7018655">
                  <a:moveTo>
                    <a:pt x="673112" y="2840901"/>
                  </a:moveTo>
                  <a:lnTo>
                    <a:pt x="669607" y="2693619"/>
                  </a:lnTo>
                  <a:lnTo>
                    <a:pt x="667219" y="2690901"/>
                  </a:lnTo>
                  <a:lnTo>
                    <a:pt x="663194" y="2690914"/>
                  </a:lnTo>
                  <a:lnTo>
                    <a:pt x="659688" y="2691003"/>
                  </a:lnTo>
                  <a:lnTo>
                    <a:pt x="656907" y="2693911"/>
                  </a:lnTo>
                  <a:lnTo>
                    <a:pt x="660273" y="2835452"/>
                  </a:lnTo>
                  <a:lnTo>
                    <a:pt x="532904" y="2857881"/>
                  </a:lnTo>
                  <a:lnTo>
                    <a:pt x="532777" y="2857982"/>
                  </a:lnTo>
                  <a:lnTo>
                    <a:pt x="532193" y="2858135"/>
                  </a:lnTo>
                  <a:lnTo>
                    <a:pt x="530707" y="2858846"/>
                  </a:lnTo>
                  <a:lnTo>
                    <a:pt x="530301" y="2859151"/>
                  </a:lnTo>
                  <a:lnTo>
                    <a:pt x="530161" y="2859176"/>
                  </a:lnTo>
                  <a:lnTo>
                    <a:pt x="481838" y="2900222"/>
                  </a:lnTo>
                  <a:lnTo>
                    <a:pt x="481838" y="2916872"/>
                  </a:lnTo>
                  <a:lnTo>
                    <a:pt x="229603" y="3219031"/>
                  </a:lnTo>
                  <a:lnTo>
                    <a:pt x="218871" y="3226206"/>
                  </a:lnTo>
                  <a:lnTo>
                    <a:pt x="206387" y="3228606"/>
                  </a:lnTo>
                  <a:lnTo>
                    <a:pt x="193878" y="3226206"/>
                  </a:lnTo>
                  <a:lnTo>
                    <a:pt x="183159" y="3219031"/>
                  </a:lnTo>
                  <a:lnTo>
                    <a:pt x="175856" y="3207702"/>
                  </a:lnTo>
                  <a:lnTo>
                    <a:pt x="173367" y="3194824"/>
                  </a:lnTo>
                  <a:lnTo>
                    <a:pt x="175666" y="3182035"/>
                  </a:lnTo>
                  <a:lnTo>
                    <a:pt x="182702" y="3170923"/>
                  </a:lnTo>
                  <a:lnTo>
                    <a:pt x="481838" y="2916872"/>
                  </a:lnTo>
                  <a:lnTo>
                    <a:pt x="481838" y="2900222"/>
                  </a:lnTo>
                  <a:lnTo>
                    <a:pt x="174028" y="3161665"/>
                  </a:lnTo>
                  <a:lnTo>
                    <a:pt x="164084" y="3177146"/>
                  </a:lnTo>
                  <a:lnTo>
                    <a:pt x="160769" y="3194774"/>
                  </a:lnTo>
                  <a:lnTo>
                    <a:pt x="164084" y="3212388"/>
                  </a:lnTo>
                  <a:lnTo>
                    <a:pt x="197358" y="3240722"/>
                  </a:lnTo>
                  <a:lnTo>
                    <a:pt x="206375" y="3241624"/>
                  </a:lnTo>
                  <a:lnTo>
                    <a:pt x="215404" y="3240722"/>
                  </a:lnTo>
                  <a:lnTo>
                    <a:pt x="498386" y="2916872"/>
                  </a:lnTo>
                  <a:lnTo>
                    <a:pt x="537552" y="2869958"/>
                  </a:lnTo>
                  <a:lnTo>
                    <a:pt x="668121" y="2846959"/>
                  </a:lnTo>
                  <a:lnTo>
                    <a:pt x="668324" y="2846806"/>
                  </a:lnTo>
                  <a:lnTo>
                    <a:pt x="669404" y="2846463"/>
                  </a:lnTo>
                  <a:lnTo>
                    <a:pt x="672985" y="2841142"/>
                  </a:lnTo>
                  <a:lnTo>
                    <a:pt x="673112" y="2840901"/>
                  </a:lnTo>
                  <a:close/>
                </a:path>
                <a:path w="673734" h="7018655">
                  <a:moveTo>
                    <a:pt x="673112" y="323164"/>
                  </a:moveTo>
                  <a:lnTo>
                    <a:pt x="669607" y="175882"/>
                  </a:lnTo>
                  <a:lnTo>
                    <a:pt x="667219" y="173164"/>
                  </a:lnTo>
                  <a:lnTo>
                    <a:pt x="663194" y="173189"/>
                  </a:lnTo>
                  <a:lnTo>
                    <a:pt x="659688" y="173266"/>
                  </a:lnTo>
                  <a:lnTo>
                    <a:pt x="656907" y="176174"/>
                  </a:lnTo>
                  <a:lnTo>
                    <a:pt x="660273" y="317715"/>
                  </a:lnTo>
                  <a:lnTo>
                    <a:pt x="532904" y="340144"/>
                  </a:lnTo>
                  <a:lnTo>
                    <a:pt x="532777" y="340245"/>
                  </a:lnTo>
                  <a:lnTo>
                    <a:pt x="532193" y="340398"/>
                  </a:lnTo>
                  <a:lnTo>
                    <a:pt x="530707" y="341109"/>
                  </a:lnTo>
                  <a:lnTo>
                    <a:pt x="530301" y="341414"/>
                  </a:lnTo>
                  <a:lnTo>
                    <a:pt x="530161" y="341439"/>
                  </a:lnTo>
                  <a:lnTo>
                    <a:pt x="481838" y="382485"/>
                  </a:lnTo>
                  <a:lnTo>
                    <a:pt x="481838" y="399135"/>
                  </a:lnTo>
                  <a:lnTo>
                    <a:pt x="229603" y="701294"/>
                  </a:lnTo>
                  <a:lnTo>
                    <a:pt x="218871" y="708469"/>
                  </a:lnTo>
                  <a:lnTo>
                    <a:pt x="206387" y="710857"/>
                  </a:lnTo>
                  <a:lnTo>
                    <a:pt x="193878" y="708469"/>
                  </a:lnTo>
                  <a:lnTo>
                    <a:pt x="183159" y="701294"/>
                  </a:lnTo>
                  <a:lnTo>
                    <a:pt x="175856" y="689965"/>
                  </a:lnTo>
                  <a:lnTo>
                    <a:pt x="173367" y="677087"/>
                  </a:lnTo>
                  <a:lnTo>
                    <a:pt x="175666" y="664298"/>
                  </a:lnTo>
                  <a:lnTo>
                    <a:pt x="182702" y="653186"/>
                  </a:lnTo>
                  <a:lnTo>
                    <a:pt x="481838" y="399135"/>
                  </a:lnTo>
                  <a:lnTo>
                    <a:pt x="481838" y="382485"/>
                  </a:lnTo>
                  <a:lnTo>
                    <a:pt x="174028" y="643928"/>
                  </a:lnTo>
                  <a:lnTo>
                    <a:pt x="164084" y="659409"/>
                  </a:lnTo>
                  <a:lnTo>
                    <a:pt x="160769" y="677037"/>
                  </a:lnTo>
                  <a:lnTo>
                    <a:pt x="164084" y="694651"/>
                  </a:lnTo>
                  <a:lnTo>
                    <a:pt x="197358" y="722985"/>
                  </a:lnTo>
                  <a:lnTo>
                    <a:pt x="206375" y="723887"/>
                  </a:lnTo>
                  <a:lnTo>
                    <a:pt x="215404" y="722985"/>
                  </a:lnTo>
                  <a:lnTo>
                    <a:pt x="223964" y="720293"/>
                  </a:lnTo>
                  <a:lnTo>
                    <a:pt x="231902" y="715873"/>
                  </a:lnTo>
                  <a:lnTo>
                    <a:pt x="237782" y="710857"/>
                  </a:lnTo>
                  <a:lnTo>
                    <a:pt x="239052" y="709777"/>
                  </a:lnTo>
                  <a:lnTo>
                    <a:pt x="498386" y="399135"/>
                  </a:lnTo>
                  <a:lnTo>
                    <a:pt x="537552" y="352221"/>
                  </a:lnTo>
                  <a:lnTo>
                    <a:pt x="668121" y="329222"/>
                  </a:lnTo>
                  <a:lnTo>
                    <a:pt x="668324" y="329069"/>
                  </a:lnTo>
                  <a:lnTo>
                    <a:pt x="672985" y="323405"/>
                  </a:lnTo>
                  <a:lnTo>
                    <a:pt x="673112" y="323164"/>
                  </a:lnTo>
                  <a:close/>
                </a:path>
              </a:pathLst>
            </a:custGeom>
            <a:solidFill>
              <a:srgbClr val="309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71775" y="293509"/>
              <a:ext cx="724535" cy="6809740"/>
            </a:xfrm>
            <a:custGeom>
              <a:avLst/>
              <a:gdLst/>
              <a:ahLst/>
              <a:cxnLst/>
              <a:rect l="l" t="t" r="r" b="b"/>
              <a:pathLst>
                <a:path w="724534" h="6809740">
                  <a:moveTo>
                    <a:pt x="723582" y="6692506"/>
                  </a:moveTo>
                  <a:lnTo>
                    <a:pt x="718832" y="6677901"/>
                  </a:lnTo>
                  <a:lnTo>
                    <a:pt x="710996" y="6668490"/>
                  </a:lnTo>
                  <a:lnTo>
                    <a:pt x="710996" y="6694144"/>
                  </a:lnTo>
                  <a:lnTo>
                    <a:pt x="710222" y="6705041"/>
                  </a:lnTo>
                  <a:lnTo>
                    <a:pt x="705205" y="6723507"/>
                  </a:lnTo>
                  <a:lnTo>
                    <a:pt x="700620" y="6729425"/>
                  </a:lnTo>
                  <a:lnTo>
                    <a:pt x="688136" y="6736486"/>
                  </a:lnTo>
                  <a:lnTo>
                    <a:pt x="681075" y="6737324"/>
                  </a:lnTo>
                  <a:lnTo>
                    <a:pt x="531926" y="6694640"/>
                  </a:lnTo>
                  <a:lnTo>
                    <a:pt x="493890" y="6683756"/>
                  </a:lnTo>
                  <a:lnTo>
                    <a:pt x="473087" y="6677812"/>
                  </a:lnTo>
                  <a:lnTo>
                    <a:pt x="473087" y="6691008"/>
                  </a:lnTo>
                  <a:lnTo>
                    <a:pt x="473087" y="6796595"/>
                  </a:lnTo>
                  <a:lnTo>
                    <a:pt x="282105" y="6796595"/>
                  </a:lnTo>
                  <a:lnTo>
                    <a:pt x="282105" y="6683756"/>
                  </a:lnTo>
                  <a:lnTo>
                    <a:pt x="447814" y="6683756"/>
                  </a:lnTo>
                  <a:lnTo>
                    <a:pt x="448233" y="6683896"/>
                  </a:lnTo>
                  <a:lnTo>
                    <a:pt x="473087" y="6691008"/>
                  </a:lnTo>
                  <a:lnTo>
                    <a:pt x="473087" y="6677812"/>
                  </a:lnTo>
                  <a:lnTo>
                    <a:pt x="453682" y="6672250"/>
                  </a:lnTo>
                  <a:lnTo>
                    <a:pt x="452640" y="6671500"/>
                  </a:lnTo>
                  <a:lnTo>
                    <a:pt x="451358" y="6671056"/>
                  </a:lnTo>
                  <a:lnTo>
                    <a:pt x="278371" y="6671056"/>
                  </a:lnTo>
                  <a:lnTo>
                    <a:pt x="22174" y="6416103"/>
                  </a:lnTo>
                  <a:lnTo>
                    <a:pt x="15036" y="6405054"/>
                  </a:lnTo>
                  <a:lnTo>
                    <a:pt x="12661" y="6392456"/>
                  </a:lnTo>
                  <a:lnTo>
                    <a:pt x="15036" y="6379870"/>
                  </a:lnTo>
                  <a:lnTo>
                    <a:pt x="22174" y="6368796"/>
                  </a:lnTo>
                  <a:lnTo>
                    <a:pt x="32715" y="6361798"/>
                  </a:lnTo>
                  <a:lnTo>
                    <a:pt x="44970" y="6359461"/>
                  </a:lnTo>
                  <a:lnTo>
                    <a:pt x="57238" y="6361798"/>
                  </a:lnTo>
                  <a:lnTo>
                    <a:pt x="67767" y="6368796"/>
                  </a:lnTo>
                  <a:lnTo>
                    <a:pt x="289750" y="6596774"/>
                  </a:lnTo>
                  <a:lnTo>
                    <a:pt x="291376" y="6597459"/>
                  </a:lnTo>
                  <a:lnTo>
                    <a:pt x="449046" y="6597459"/>
                  </a:lnTo>
                  <a:lnTo>
                    <a:pt x="691654" y="6671107"/>
                  </a:lnTo>
                  <a:lnTo>
                    <a:pt x="701128" y="6676072"/>
                  </a:lnTo>
                  <a:lnTo>
                    <a:pt x="707771" y="6684111"/>
                  </a:lnTo>
                  <a:lnTo>
                    <a:pt x="710996" y="6694144"/>
                  </a:lnTo>
                  <a:lnTo>
                    <a:pt x="710996" y="6668490"/>
                  </a:lnTo>
                  <a:lnTo>
                    <a:pt x="709079" y="6666179"/>
                  </a:lnTo>
                  <a:lnTo>
                    <a:pt x="695236" y="6658915"/>
                  </a:lnTo>
                  <a:lnTo>
                    <a:pt x="487400" y="6595834"/>
                  </a:lnTo>
                  <a:lnTo>
                    <a:pt x="487400" y="6591973"/>
                  </a:lnTo>
                  <a:lnTo>
                    <a:pt x="487400" y="6440386"/>
                  </a:lnTo>
                  <a:lnTo>
                    <a:pt x="704189" y="6440386"/>
                  </a:lnTo>
                  <a:lnTo>
                    <a:pt x="707034" y="6437541"/>
                  </a:lnTo>
                  <a:lnTo>
                    <a:pt x="707034" y="6430518"/>
                  </a:lnTo>
                  <a:lnTo>
                    <a:pt x="704189" y="6427686"/>
                  </a:lnTo>
                  <a:lnTo>
                    <a:pt x="487400" y="6427686"/>
                  </a:lnTo>
                  <a:lnTo>
                    <a:pt x="487400" y="6226391"/>
                  </a:lnTo>
                  <a:lnTo>
                    <a:pt x="470217" y="6185205"/>
                  </a:lnTo>
                  <a:lnTo>
                    <a:pt x="428802" y="6168110"/>
                  </a:lnTo>
                  <a:lnTo>
                    <a:pt x="312000" y="6168110"/>
                  </a:lnTo>
                  <a:lnTo>
                    <a:pt x="300456" y="6161621"/>
                  </a:lnTo>
                  <a:lnTo>
                    <a:pt x="285089" y="6152997"/>
                  </a:lnTo>
                  <a:lnTo>
                    <a:pt x="255371" y="6149124"/>
                  </a:lnTo>
                  <a:lnTo>
                    <a:pt x="226275" y="6156376"/>
                  </a:lnTo>
                  <a:lnTo>
                    <a:pt x="201231" y="6174613"/>
                  </a:lnTo>
                  <a:lnTo>
                    <a:pt x="200075" y="6175857"/>
                  </a:lnTo>
                  <a:lnTo>
                    <a:pt x="199478" y="6177508"/>
                  </a:lnTo>
                  <a:lnTo>
                    <a:pt x="199618" y="6180887"/>
                  </a:lnTo>
                  <a:lnTo>
                    <a:pt x="200355" y="6182474"/>
                  </a:lnTo>
                  <a:lnTo>
                    <a:pt x="311162" y="6283490"/>
                  </a:lnTo>
                  <a:lnTo>
                    <a:pt x="312699" y="6284036"/>
                  </a:lnTo>
                  <a:lnTo>
                    <a:pt x="315937" y="6284036"/>
                  </a:lnTo>
                  <a:lnTo>
                    <a:pt x="338988" y="6240551"/>
                  </a:lnTo>
                  <a:lnTo>
                    <a:pt x="339839" y="6224879"/>
                  </a:lnTo>
                  <a:lnTo>
                    <a:pt x="338429" y="6212954"/>
                  </a:lnTo>
                  <a:lnTo>
                    <a:pt x="335267" y="6201537"/>
                  </a:lnTo>
                  <a:lnTo>
                    <a:pt x="330454" y="6190780"/>
                  </a:lnTo>
                  <a:lnTo>
                    <a:pt x="327113" y="6185598"/>
                  </a:lnTo>
                  <a:lnTo>
                    <a:pt x="327113" y="6226391"/>
                  </a:lnTo>
                  <a:lnTo>
                    <a:pt x="326656" y="6237046"/>
                  </a:lnTo>
                  <a:lnTo>
                    <a:pt x="324192" y="6248247"/>
                  </a:lnTo>
                  <a:lnTo>
                    <a:pt x="319811" y="6258814"/>
                  </a:lnTo>
                  <a:lnTo>
                    <a:pt x="313613" y="6268542"/>
                  </a:lnTo>
                  <a:lnTo>
                    <a:pt x="215125" y="6178740"/>
                  </a:lnTo>
                  <a:lnTo>
                    <a:pt x="236334" y="6165913"/>
                  </a:lnTo>
                  <a:lnTo>
                    <a:pt x="260172" y="6161621"/>
                  </a:lnTo>
                  <a:lnTo>
                    <a:pt x="284073" y="6166002"/>
                  </a:lnTo>
                  <a:lnTo>
                    <a:pt x="320979" y="6200140"/>
                  </a:lnTo>
                  <a:lnTo>
                    <a:pt x="327113" y="6226391"/>
                  </a:lnTo>
                  <a:lnTo>
                    <a:pt x="327113" y="6185598"/>
                  </a:lnTo>
                  <a:lnTo>
                    <a:pt x="324040" y="6180810"/>
                  </a:lnTo>
                  <a:lnTo>
                    <a:pt x="428802" y="6180810"/>
                  </a:lnTo>
                  <a:lnTo>
                    <a:pt x="446659" y="6184404"/>
                  </a:lnTo>
                  <a:lnTo>
                    <a:pt x="461251" y="6194183"/>
                  </a:lnTo>
                  <a:lnTo>
                    <a:pt x="471093" y="6208674"/>
                  </a:lnTo>
                  <a:lnTo>
                    <a:pt x="474700" y="6226391"/>
                  </a:lnTo>
                  <a:lnTo>
                    <a:pt x="474700" y="6591973"/>
                  </a:lnTo>
                  <a:lnTo>
                    <a:pt x="451218" y="6584861"/>
                  </a:lnTo>
                  <a:lnTo>
                    <a:pt x="450608" y="6584759"/>
                  </a:lnTo>
                  <a:lnTo>
                    <a:pt x="295770" y="6584759"/>
                  </a:lnTo>
                  <a:lnTo>
                    <a:pt x="76873" y="6359944"/>
                  </a:lnTo>
                  <a:lnTo>
                    <a:pt x="76136" y="6359461"/>
                  </a:lnTo>
                  <a:lnTo>
                    <a:pt x="62141" y="6350152"/>
                  </a:lnTo>
                  <a:lnTo>
                    <a:pt x="44970" y="6346876"/>
                  </a:lnTo>
                  <a:lnTo>
                    <a:pt x="27813" y="6350152"/>
                  </a:lnTo>
                  <a:lnTo>
                    <a:pt x="13068" y="6359944"/>
                  </a:lnTo>
                  <a:lnTo>
                    <a:pt x="3263" y="6375159"/>
                  </a:lnTo>
                  <a:lnTo>
                    <a:pt x="0" y="6392469"/>
                  </a:lnTo>
                  <a:lnTo>
                    <a:pt x="3302" y="6409804"/>
                  </a:lnTo>
                  <a:lnTo>
                    <a:pt x="13144" y="6425044"/>
                  </a:lnTo>
                  <a:lnTo>
                    <a:pt x="269405" y="6680047"/>
                  </a:lnTo>
                  <a:lnTo>
                    <a:pt x="269405" y="6806451"/>
                  </a:lnTo>
                  <a:lnTo>
                    <a:pt x="272249" y="6809295"/>
                  </a:lnTo>
                  <a:lnTo>
                    <a:pt x="482942" y="6809295"/>
                  </a:lnTo>
                  <a:lnTo>
                    <a:pt x="485787" y="6806451"/>
                  </a:lnTo>
                  <a:lnTo>
                    <a:pt x="485787" y="6796595"/>
                  </a:lnTo>
                  <a:lnTo>
                    <a:pt x="485787" y="6694640"/>
                  </a:lnTo>
                  <a:lnTo>
                    <a:pt x="674420" y="6748627"/>
                  </a:lnTo>
                  <a:lnTo>
                    <a:pt x="677976" y="6749123"/>
                  </a:lnTo>
                  <a:lnTo>
                    <a:pt x="688073" y="6749123"/>
                  </a:lnTo>
                  <a:lnTo>
                    <a:pt x="694575" y="6747421"/>
                  </a:lnTo>
                  <a:lnTo>
                    <a:pt x="700481" y="6744081"/>
                  </a:lnTo>
                  <a:lnTo>
                    <a:pt x="706996" y="6739522"/>
                  </a:lnTo>
                  <a:lnTo>
                    <a:pt x="709079" y="6737324"/>
                  </a:lnTo>
                  <a:lnTo>
                    <a:pt x="712406" y="6733832"/>
                  </a:lnTo>
                  <a:lnTo>
                    <a:pt x="716584" y="6727164"/>
                  </a:lnTo>
                  <a:lnTo>
                    <a:pt x="719416" y="6719659"/>
                  </a:lnTo>
                  <a:lnTo>
                    <a:pt x="722477" y="6708368"/>
                  </a:lnTo>
                  <a:lnTo>
                    <a:pt x="723582" y="6692506"/>
                  </a:lnTo>
                  <a:close/>
                </a:path>
                <a:path w="724534" h="6809740">
                  <a:moveTo>
                    <a:pt x="723582" y="4232859"/>
                  </a:moveTo>
                  <a:lnTo>
                    <a:pt x="718832" y="4218254"/>
                  </a:lnTo>
                  <a:lnTo>
                    <a:pt x="710996" y="4208843"/>
                  </a:lnTo>
                  <a:lnTo>
                    <a:pt x="710996" y="4234485"/>
                  </a:lnTo>
                  <a:lnTo>
                    <a:pt x="710222" y="4245394"/>
                  </a:lnTo>
                  <a:lnTo>
                    <a:pt x="705205" y="4263860"/>
                  </a:lnTo>
                  <a:lnTo>
                    <a:pt x="700620" y="4269778"/>
                  </a:lnTo>
                  <a:lnTo>
                    <a:pt x="688136" y="4276839"/>
                  </a:lnTo>
                  <a:lnTo>
                    <a:pt x="681075" y="4277677"/>
                  </a:lnTo>
                  <a:lnTo>
                    <a:pt x="531926" y="4234993"/>
                  </a:lnTo>
                  <a:lnTo>
                    <a:pt x="493890" y="4224109"/>
                  </a:lnTo>
                  <a:lnTo>
                    <a:pt x="473087" y="4218165"/>
                  </a:lnTo>
                  <a:lnTo>
                    <a:pt x="473087" y="4231360"/>
                  </a:lnTo>
                  <a:lnTo>
                    <a:pt x="473087" y="4336948"/>
                  </a:lnTo>
                  <a:lnTo>
                    <a:pt x="282105" y="4336948"/>
                  </a:lnTo>
                  <a:lnTo>
                    <a:pt x="282105" y="4224109"/>
                  </a:lnTo>
                  <a:lnTo>
                    <a:pt x="447814" y="4224109"/>
                  </a:lnTo>
                  <a:lnTo>
                    <a:pt x="448233" y="4224248"/>
                  </a:lnTo>
                  <a:lnTo>
                    <a:pt x="473087" y="4231360"/>
                  </a:lnTo>
                  <a:lnTo>
                    <a:pt x="473087" y="4218165"/>
                  </a:lnTo>
                  <a:lnTo>
                    <a:pt x="453682" y="4212602"/>
                  </a:lnTo>
                  <a:lnTo>
                    <a:pt x="452640" y="4211853"/>
                  </a:lnTo>
                  <a:lnTo>
                    <a:pt x="451358" y="4211409"/>
                  </a:lnTo>
                  <a:lnTo>
                    <a:pt x="278371" y="4211409"/>
                  </a:lnTo>
                  <a:lnTo>
                    <a:pt x="22174" y="3956456"/>
                  </a:lnTo>
                  <a:lnTo>
                    <a:pt x="15036" y="3945407"/>
                  </a:lnTo>
                  <a:lnTo>
                    <a:pt x="12661" y="3932809"/>
                  </a:lnTo>
                  <a:lnTo>
                    <a:pt x="15036" y="3920210"/>
                  </a:lnTo>
                  <a:lnTo>
                    <a:pt x="22174" y="3909149"/>
                  </a:lnTo>
                  <a:lnTo>
                    <a:pt x="32715" y="3902151"/>
                  </a:lnTo>
                  <a:lnTo>
                    <a:pt x="44970" y="3899814"/>
                  </a:lnTo>
                  <a:lnTo>
                    <a:pt x="57238" y="3902151"/>
                  </a:lnTo>
                  <a:lnTo>
                    <a:pt x="67767" y="3909149"/>
                  </a:lnTo>
                  <a:lnTo>
                    <a:pt x="289750" y="4137126"/>
                  </a:lnTo>
                  <a:lnTo>
                    <a:pt x="291376" y="4137812"/>
                  </a:lnTo>
                  <a:lnTo>
                    <a:pt x="449046" y="4137812"/>
                  </a:lnTo>
                  <a:lnTo>
                    <a:pt x="691654" y="4211459"/>
                  </a:lnTo>
                  <a:lnTo>
                    <a:pt x="701128" y="4216425"/>
                  </a:lnTo>
                  <a:lnTo>
                    <a:pt x="707771" y="4224464"/>
                  </a:lnTo>
                  <a:lnTo>
                    <a:pt x="710996" y="4234485"/>
                  </a:lnTo>
                  <a:lnTo>
                    <a:pt x="710996" y="4208843"/>
                  </a:lnTo>
                  <a:lnTo>
                    <a:pt x="709079" y="4206532"/>
                  </a:lnTo>
                  <a:lnTo>
                    <a:pt x="695236" y="4199267"/>
                  </a:lnTo>
                  <a:lnTo>
                    <a:pt x="487400" y="4136186"/>
                  </a:lnTo>
                  <a:lnTo>
                    <a:pt x="487400" y="4132326"/>
                  </a:lnTo>
                  <a:lnTo>
                    <a:pt x="487400" y="3980738"/>
                  </a:lnTo>
                  <a:lnTo>
                    <a:pt x="704189" y="3980738"/>
                  </a:lnTo>
                  <a:lnTo>
                    <a:pt x="707034" y="3977894"/>
                  </a:lnTo>
                  <a:lnTo>
                    <a:pt x="707034" y="3970871"/>
                  </a:lnTo>
                  <a:lnTo>
                    <a:pt x="704189" y="3968038"/>
                  </a:lnTo>
                  <a:lnTo>
                    <a:pt x="487400" y="3968038"/>
                  </a:lnTo>
                  <a:lnTo>
                    <a:pt x="487400" y="3766743"/>
                  </a:lnTo>
                  <a:lnTo>
                    <a:pt x="470217" y="3725557"/>
                  </a:lnTo>
                  <a:lnTo>
                    <a:pt x="428802" y="3708463"/>
                  </a:lnTo>
                  <a:lnTo>
                    <a:pt x="312000" y="3708463"/>
                  </a:lnTo>
                  <a:lnTo>
                    <a:pt x="300456" y="3701973"/>
                  </a:lnTo>
                  <a:lnTo>
                    <a:pt x="285089" y="3693350"/>
                  </a:lnTo>
                  <a:lnTo>
                    <a:pt x="255371" y="3689477"/>
                  </a:lnTo>
                  <a:lnTo>
                    <a:pt x="226275" y="3696728"/>
                  </a:lnTo>
                  <a:lnTo>
                    <a:pt x="201231" y="3714966"/>
                  </a:lnTo>
                  <a:lnTo>
                    <a:pt x="200075" y="3716210"/>
                  </a:lnTo>
                  <a:lnTo>
                    <a:pt x="199478" y="3717861"/>
                  </a:lnTo>
                  <a:lnTo>
                    <a:pt x="199618" y="3721239"/>
                  </a:lnTo>
                  <a:lnTo>
                    <a:pt x="200355" y="3722827"/>
                  </a:lnTo>
                  <a:lnTo>
                    <a:pt x="311162" y="3823843"/>
                  </a:lnTo>
                  <a:lnTo>
                    <a:pt x="312699" y="3824389"/>
                  </a:lnTo>
                  <a:lnTo>
                    <a:pt x="315937" y="3824389"/>
                  </a:lnTo>
                  <a:lnTo>
                    <a:pt x="338988" y="3780904"/>
                  </a:lnTo>
                  <a:lnTo>
                    <a:pt x="339839" y="3765232"/>
                  </a:lnTo>
                  <a:lnTo>
                    <a:pt x="338429" y="3753307"/>
                  </a:lnTo>
                  <a:lnTo>
                    <a:pt x="335267" y="3741890"/>
                  </a:lnTo>
                  <a:lnTo>
                    <a:pt x="330454" y="3731120"/>
                  </a:lnTo>
                  <a:lnTo>
                    <a:pt x="327113" y="3725938"/>
                  </a:lnTo>
                  <a:lnTo>
                    <a:pt x="327113" y="3766743"/>
                  </a:lnTo>
                  <a:lnTo>
                    <a:pt x="326656" y="3777399"/>
                  </a:lnTo>
                  <a:lnTo>
                    <a:pt x="324192" y="3788600"/>
                  </a:lnTo>
                  <a:lnTo>
                    <a:pt x="319811" y="3799167"/>
                  </a:lnTo>
                  <a:lnTo>
                    <a:pt x="313613" y="3808895"/>
                  </a:lnTo>
                  <a:lnTo>
                    <a:pt x="215125" y="3719093"/>
                  </a:lnTo>
                  <a:lnTo>
                    <a:pt x="236334" y="3706266"/>
                  </a:lnTo>
                  <a:lnTo>
                    <a:pt x="260172" y="3701973"/>
                  </a:lnTo>
                  <a:lnTo>
                    <a:pt x="284073" y="3706355"/>
                  </a:lnTo>
                  <a:lnTo>
                    <a:pt x="320979" y="3740493"/>
                  </a:lnTo>
                  <a:lnTo>
                    <a:pt x="327113" y="3766743"/>
                  </a:lnTo>
                  <a:lnTo>
                    <a:pt x="327113" y="3725938"/>
                  </a:lnTo>
                  <a:lnTo>
                    <a:pt x="324040" y="3721163"/>
                  </a:lnTo>
                  <a:lnTo>
                    <a:pt x="428802" y="3721163"/>
                  </a:lnTo>
                  <a:lnTo>
                    <a:pt x="446659" y="3724757"/>
                  </a:lnTo>
                  <a:lnTo>
                    <a:pt x="461251" y="3734536"/>
                  </a:lnTo>
                  <a:lnTo>
                    <a:pt x="471093" y="3749027"/>
                  </a:lnTo>
                  <a:lnTo>
                    <a:pt x="474700" y="3766743"/>
                  </a:lnTo>
                  <a:lnTo>
                    <a:pt x="474700" y="4132326"/>
                  </a:lnTo>
                  <a:lnTo>
                    <a:pt x="451218" y="4125214"/>
                  </a:lnTo>
                  <a:lnTo>
                    <a:pt x="450608" y="4125112"/>
                  </a:lnTo>
                  <a:lnTo>
                    <a:pt x="295770" y="4125112"/>
                  </a:lnTo>
                  <a:lnTo>
                    <a:pt x="76873" y="3900297"/>
                  </a:lnTo>
                  <a:lnTo>
                    <a:pt x="76136" y="3899814"/>
                  </a:lnTo>
                  <a:lnTo>
                    <a:pt x="62141" y="3890505"/>
                  </a:lnTo>
                  <a:lnTo>
                    <a:pt x="44970" y="3887228"/>
                  </a:lnTo>
                  <a:lnTo>
                    <a:pt x="27813" y="3890505"/>
                  </a:lnTo>
                  <a:lnTo>
                    <a:pt x="13068" y="3900297"/>
                  </a:lnTo>
                  <a:lnTo>
                    <a:pt x="3263" y="3915511"/>
                  </a:lnTo>
                  <a:lnTo>
                    <a:pt x="0" y="3932821"/>
                  </a:lnTo>
                  <a:lnTo>
                    <a:pt x="3302" y="3950157"/>
                  </a:lnTo>
                  <a:lnTo>
                    <a:pt x="13144" y="3965397"/>
                  </a:lnTo>
                  <a:lnTo>
                    <a:pt x="269405" y="4220400"/>
                  </a:lnTo>
                  <a:lnTo>
                    <a:pt x="269405" y="4346803"/>
                  </a:lnTo>
                  <a:lnTo>
                    <a:pt x="272249" y="4349648"/>
                  </a:lnTo>
                  <a:lnTo>
                    <a:pt x="482942" y="4349648"/>
                  </a:lnTo>
                  <a:lnTo>
                    <a:pt x="485787" y="4346803"/>
                  </a:lnTo>
                  <a:lnTo>
                    <a:pt x="485787" y="4336948"/>
                  </a:lnTo>
                  <a:lnTo>
                    <a:pt x="485787" y="4234993"/>
                  </a:lnTo>
                  <a:lnTo>
                    <a:pt x="674420" y="4288980"/>
                  </a:lnTo>
                  <a:lnTo>
                    <a:pt x="677976" y="4289476"/>
                  </a:lnTo>
                  <a:lnTo>
                    <a:pt x="688073" y="4289476"/>
                  </a:lnTo>
                  <a:lnTo>
                    <a:pt x="694575" y="4287774"/>
                  </a:lnTo>
                  <a:lnTo>
                    <a:pt x="700481" y="4284434"/>
                  </a:lnTo>
                  <a:lnTo>
                    <a:pt x="706996" y="4279874"/>
                  </a:lnTo>
                  <a:lnTo>
                    <a:pt x="709079" y="4277677"/>
                  </a:lnTo>
                  <a:lnTo>
                    <a:pt x="712406" y="4274185"/>
                  </a:lnTo>
                  <a:lnTo>
                    <a:pt x="716584" y="4267517"/>
                  </a:lnTo>
                  <a:lnTo>
                    <a:pt x="719416" y="4260012"/>
                  </a:lnTo>
                  <a:lnTo>
                    <a:pt x="722477" y="4248721"/>
                  </a:lnTo>
                  <a:lnTo>
                    <a:pt x="723582" y="4232859"/>
                  </a:lnTo>
                  <a:close/>
                </a:path>
                <a:path w="724534" h="6809740">
                  <a:moveTo>
                    <a:pt x="723582" y="1773212"/>
                  </a:moveTo>
                  <a:lnTo>
                    <a:pt x="718832" y="1758607"/>
                  </a:lnTo>
                  <a:lnTo>
                    <a:pt x="710996" y="1749196"/>
                  </a:lnTo>
                  <a:lnTo>
                    <a:pt x="710996" y="1774837"/>
                  </a:lnTo>
                  <a:lnTo>
                    <a:pt x="710222" y="1785747"/>
                  </a:lnTo>
                  <a:lnTo>
                    <a:pt x="705205" y="1804212"/>
                  </a:lnTo>
                  <a:lnTo>
                    <a:pt x="700620" y="1810131"/>
                  </a:lnTo>
                  <a:lnTo>
                    <a:pt x="688136" y="1817192"/>
                  </a:lnTo>
                  <a:lnTo>
                    <a:pt x="681075" y="1818030"/>
                  </a:lnTo>
                  <a:lnTo>
                    <a:pt x="531926" y="1775345"/>
                  </a:lnTo>
                  <a:lnTo>
                    <a:pt x="493890" y="1764461"/>
                  </a:lnTo>
                  <a:lnTo>
                    <a:pt x="473087" y="1758518"/>
                  </a:lnTo>
                  <a:lnTo>
                    <a:pt x="473087" y="1771713"/>
                  </a:lnTo>
                  <a:lnTo>
                    <a:pt x="473087" y="1877301"/>
                  </a:lnTo>
                  <a:lnTo>
                    <a:pt x="282105" y="1877301"/>
                  </a:lnTo>
                  <a:lnTo>
                    <a:pt x="282105" y="1764461"/>
                  </a:lnTo>
                  <a:lnTo>
                    <a:pt x="447814" y="1764461"/>
                  </a:lnTo>
                  <a:lnTo>
                    <a:pt x="448233" y="1764601"/>
                  </a:lnTo>
                  <a:lnTo>
                    <a:pt x="473087" y="1771713"/>
                  </a:lnTo>
                  <a:lnTo>
                    <a:pt x="473087" y="1758518"/>
                  </a:lnTo>
                  <a:lnTo>
                    <a:pt x="453682" y="1752955"/>
                  </a:lnTo>
                  <a:lnTo>
                    <a:pt x="452640" y="1752206"/>
                  </a:lnTo>
                  <a:lnTo>
                    <a:pt x="451358" y="1751761"/>
                  </a:lnTo>
                  <a:lnTo>
                    <a:pt x="278371" y="1751761"/>
                  </a:lnTo>
                  <a:lnTo>
                    <a:pt x="22174" y="1496809"/>
                  </a:lnTo>
                  <a:lnTo>
                    <a:pt x="15036" y="1485760"/>
                  </a:lnTo>
                  <a:lnTo>
                    <a:pt x="12661" y="1473161"/>
                  </a:lnTo>
                  <a:lnTo>
                    <a:pt x="15036" y="1460563"/>
                  </a:lnTo>
                  <a:lnTo>
                    <a:pt x="22174" y="1449501"/>
                  </a:lnTo>
                  <a:lnTo>
                    <a:pt x="32715" y="1442491"/>
                  </a:lnTo>
                  <a:lnTo>
                    <a:pt x="44970" y="1440167"/>
                  </a:lnTo>
                  <a:lnTo>
                    <a:pt x="57238" y="1442491"/>
                  </a:lnTo>
                  <a:lnTo>
                    <a:pt x="67767" y="1449501"/>
                  </a:lnTo>
                  <a:lnTo>
                    <a:pt x="289750" y="1677479"/>
                  </a:lnTo>
                  <a:lnTo>
                    <a:pt x="291376" y="1678165"/>
                  </a:lnTo>
                  <a:lnTo>
                    <a:pt x="449046" y="1678165"/>
                  </a:lnTo>
                  <a:lnTo>
                    <a:pt x="691654" y="1751812"/>
                  </a:lnTo>
                  <a:lnTo>
                    <a:pt x="701128" y="1756778"/>
                  </a:lnTo>
                  <a:lnTo>
                    <a:pt x="707771" y="1764817"/>
                  </a:lnTo>
                  <a:lnTo>
                    <a:pt x="710996" y="1774837"/>
                  </a:lnTo>
                  <a:lnTo>
                    <a:pt x="710996" y="1749196"/>
                  </a:lnTo>
                  <a:lnTo>
                    <a:pt x="709079" y="1746885"/>
                  </a:lnTo>
                  <a:lnTo>
                    <a:pt x="695236" y="1739620"/>
                  </a:lnTo>
                  <a:lnTo>
                    <a:pt x="487400" y="1676539"/>
                  </a:lnTo>
                  <a:lnTo>
                    <a:pt x="487400" y="1672678"/>
                  </a:lnTo>
                  <a:lnTo>
                    <a:pt x="487400" y="1521091"/>
                  </a:lnTo>
                  <a:lnTo>
                    <a:pt x="704189" y="1521091"/>
                  </a:lnTo>
                  <a:lnTo>
                    <a:pt x="707034" y="1518246"/>
                  </a:lnTo>
                  <a:lnTo>
                    <a:pt x="707034" y="1511223"/>
                  </a:lnTo>
                  <a:lnTo>
                    <a:pt x="704189" y="1508391"/>
                  </a:lnTo>
                  <a:lnTo>
                    <a:pt x="487400" y="1508391"/>
                  </a:lnTo>
                  <a:lnTo>
                    <a:pt x="487400" y="1307096"/>
                  </a:lnTo>
                  <a:lnTo>
                    <a:pt x="470217" y="1265910"/>
                  </a:lnTo>
                  <a:lnTo>
                    <a:pt x="428802" y="1248816"/>
                  </a:lnTo>
                  <a:lnTo>
                    <a:pt x="312000" y="1248816"/>
                  </a:lnTo>
                  <a:lnTo>
                    <a:pt x="300456" y="1242326"/>
                  </a:lnTo>
                  <a:lnTo>
                    <a:pt x="285089" y="1233690"/>
                  </a:lnTo>
                  <a:lnTo>
                    <a:pt x="255371" y="1229829"/>
                  </a:lnTo>
                  <a:lnTo>
                    <a:pt x="226275" y="1237081"/>
                  </a:lnTo>
                  <a:lnTo>
                    <a:pt x="201231" y="1255318"/>
                  </a:lnTo>
                  <a:lnTo>
                    <a:pt x="200075" y="1256563"/>
                  </a:lnTo>
                  <a:lnTo>
                    <a:pt x="199478" y="1258214"/>
                  </a:lnTo>
                  <a:lnTo>
                    <a:pt x="199618" y="1261592"/>
                  </a:lnTo>
                  <a:lnTo>
                    <a:pt x="200355" y="1263180"/>
                  </a:lnTo>
                  <a:lnTo>
                    <a:pt x="311162" y="1364195"/>
                  </a:lnTo>
                  <a:lnTo>
                    <a:pt x="312699" y="1364742"/>
                  </a:lnTo>
                  <a:lnTo>
                    <a:pt x="315937" y="1364742"/>
                  </a:lnTo>
                  <a:lnTo>
                    <a:pt x="338988" y="1321257"/>
                  </a:lnTo>
                  <a:lnTo>
                    <a:pt x="339839" y="1305585"/>
                  </a:lnTo>
                  <a:lnTo>
                    <a:pt x="338429" y="1293660"/>
                  </a:lnTo>
                  <a:lnTo>
                    <a:pt x="335267" y="1282242"/>
                  </a:lnTo>
                  <a:lnTo>
                    <a:pt x="330454" y="1271485"/>
                  </a:lnTo>
                  <a:lnTo>
                    <a:pt x="327113" y="1266304"/>
                  </a:lnTo>
                  <a:lnTo>
                    <a:pt x="327113" y="1307096"/>
                  </a:lnTo>
                  <a:lnTo>
                    <a:pt x="326656" y="1317752"/>
                  </a:lnTo>
                  <a:lnTo>
                    <a:pt x="324192" y="1328940"/>
                  </a:lnTo>
                  <a:lnTo>
                    <a:pt x="319811" y="1339507"/>
                  </a:lnTo>
                  <a:lnTo>
                    <a:pt x="313613" y="1349248"/>
                  </a:lnTo>
                  <a:lnTo>
                    <a:pt x="215125" y="1259446"/>
                  </a:lnTo>
                  <a:lnTo>
                    <a:pt x="236334" y="1246606"/>
                  </a:lnTo>
                  <a:lnTo>
                    <a:pt x="260172" y="1242326"/>
                  </a:lnTo>
                  <a:lnTo>
                    <a:pt x="284073" y="1246708"/>
                  </a:lnTo>
                  <a:lnTo>
                    <a:pt x="320979" y="1280845"/>
                  </a:lnTo>
                  <a:lnTo>
                    <a:pt x="327113" y="1307096"/>
                  </a:lnTo>
                  <a:lnTo>
                    <a:pt x="327113" y="1266304"/>
                  </a:lnTo>
                  <a:lnTo>
                    <a:pt x="324040" y="1261516"/>
                  </a:lnTo>
                  <a:lnTo>
                    <a:pt x="428802" y="1261516"/>
                  </a:lnTo>
                  <a:lnTo>
                    <a:pt x="446659" y="1265110"/>
                  </a:lnTo>
                  <a:lnTo>
                    <a:pt x="461251" y="1274889"/>
                  </a:lnTo>
                  <a:lnTo>
                    <a:pt x="471093" y="1289380"/>
                  </a:lnTo>
                  <a:lnTo>
                    <a:pt x="474700" y="1307096"/>
                  </a:lnTo>
                  <a:lnTo>
                    <a:pt x="474700" y="1672678"/>
                  </a:lnTo>
                  <a:lnTo>
                    <a:pt x="451218" y="1665566"/>
                  </a:lnTo>
                  <a:lnTo>
                    <a:pt x="450608" y="1665465"/>
                  </a:lnTo>
                  <a:lnTo>
                    <a:pt x="295770" y="1665465"/>
                  </a:lnTo>
                  <a:lnTo>
                    <a:pt x="76873" y="1440649"/>
                  </a:lnTo>
                  <a:lnTo>
                    <a:pt x="76136" y="1440167"/>
                  </a:lnTo>
                  <a:lnTo>
                    <a:pt x="62141" y="1430858"/>
                  </a:lnTo>
                  <a:lnTo>
                    <a:pt x="44970" y="1427581"/>
                  </a:lnTo>
                  <a:lnTo>
                    <a:pt x="27813" y="1430858"/>
                  </a:lnTo>
                  <a:lnTo>
                    <a:pt x="13068" y="1440649"/>
                  </a:lnTo>
                  <a:lnTo>
                    <a:pt x="3263" y="1455864"/>
                  </a:lnTo>
                  <a:lnTo>
                    <a:pt x="0" y="1473174"/>
                  </a:lnTo>
                  <a:lnTo>
                    <a:pt x="3302" y="1490510"/>
                  </a:lnTo>
                  <a:lnTo>
                    <a:pt x="13144" y="1505750"/>
                  </a:lnTo>
                  <a:lnTo>
                    <a:pt x="269405" y="1760753"/>
                  </a:lnTo>
                  <a:lnTo>
                    <a:pt x="269405" y="1887156"/>
                  </a:lnTo>
                  <a:lnTo>
                    <a:pt x="272249" y="1890001"/>
                  </a:lnTo>
                  <a:lnTo>
                    <a:pt x="482942" y="1890001"/>
                  </a:lnTo>
                  <a:lnTo>
                    <a:pt x="485787" y="1887156"/>
                  </a:lnTo>
                  <a:lnTo>
                    <a:pt x="485787" y="1877301"/>
                  </a:lnTo>
                  <a:lnTo>
                    <a:pt x="485787" y="1775345"/>
                  </a:lnTo>
                  <a:lnTo>
                    <a:pt x="674420" y="1829333"/>
                  </a:lnTo>
                  <a:lnTo>
                    <a:pt x="677976" y="1829828"/>
                  </a:lnTo>
                  <a:lnTo>
                    <a:pt x="688073" y="1829828"/>
                  </a:lnTo>
                  <a:lnTo>
                    <a:pt x="694575" y="1828126"/>
                  </a:lnTo>
                  <a:lnTo>
                    <a:pt x="700481" y="1824786"/>
                  </a:lnTo>
                  <a:lnTo>
                    <a:pt x="706996" y="1820227"/>
                  </a:lnTo>
                  <a:lnTo>
                    <a:pt x="709079" y="1818030"/>
                  </a:lnTo>
                  <a:lnTo>
                    <a:pt x="712406" y="1814537"/>
                  </a:lnTo>
                  <a:lnTo>
                    <a:pt x="716584" y="1807857"/>
                  </a:lnTo>
                  <a:lnTo>
                    <a:pt x="719416" y="1800364"/>
                  </a:lnTo>
                  <a:lnTo>
                    <a:pt x="722477" y="1789074"/>
                  </a:lnTo>
                  <a:lnTo>
                    <a:pt x="723582" y="1773212"/>
                  </a:lnTo>
                  <a:close/>
                </a:path>
                <a:path w="724534" h="6809740">
                  <a:moveTo>
                    <a:pt x="723912" y="5162639"/>
                  </a:moveTo>
                  <a:lnTo>
                    <a:pt x="720661" y="5145329"/>
                  </a:lnTo>
                  <a:lnTo>
                    <a:pt x="711250" y="5130762"/>
                  </a:lnTo>
                  <a:lnTo>
                    <a:pt x="711250" y="5162651"/>
                  </a:lnTo>
                  <a:lnTo>
                    <a:pt x="708875" y="5175237"/>
                  </a:lnTo>
                  <a:lnTo>
                    <a:pt x="701738" y="5186286"/>
                  </a:lnTo>
                  <a:lnTo>
                    <a:pt x="445541" y="5441239"/>
                  </a:lnTo>
                  <a:lnTo>
                    <a:pt x="441807" y="5441239"/>
                  </a:lnTo>
                  <a:lnTo>
                    <a:pt x="441807" y="5453939"/>
                  </a:lnTo>
                  <a:lnTo>
                    <a:pt x="441807" y="5566778"/>
                  </a:lnTo>
                  <a:lnTo>
                    <a:pt x="250825" y="5566778"/>
                  </a:lnTo>
                  <a:lnTo>
                    <a:pt x="250825" y="5464822"/>
                  </a:lnTo>
                  <a:lnTo>
                    <a:pt x="250825" y="5461190"/>
                  </a:lnTo>
                  <a:lnTo>
                    <a:pt x="275678" y="5454078"/>
                  </a:lnTo>
                  <a:lnTo>
                    <a:pt x="276098" y="5453939"/>
                  </a:lnTo>
                  <a:lnTo>
                    <a:pt x="441807" y="5453939"/>
                  </a:lnTo>
                  <a:lnTo>
                    <a:pt x="441807" y="5441239"/>
                  </a:lnTo>
                  <a:lnTo>
                    <a:pt x="272554" y="5441239"/>
                  </a:lnTo>
                  <a:lnTo>
                    <a:pt x="271272" y="5441683"/>
                  </a:lnTo>
                  <a:lnTo>
                    <a:pt x="270230" y="5442432"/>
                  </a:lnTo>
                  <a:lnTo>
                    <a:pt x="42837" y="5507507"/>
                  </a:lnTo>
                  <a:lnTo>
                    <a:pt x="13690" y="5475224"/>
                  </a:lnTo>
                  <a:lnTo>
                    <a:pt x="12928" y="5464314"/>
                  </a:lnTo>
                  <a:lnTo>
                    <a:pt x="16154" y="5454294"/>
                  </a:lnTo>
                  <a:lnTo>
                    <a:pt x="22783" y="5446242"/>
                  </a:lnTo>
                  <a:lnTo>
                    <a:pt x="32219" y="5441289"/>
                  </a:lnTo>
                  <a:lnTo>
                    <a:pt x="274866" y="5367642"/>
                  </a:lnTo>
                  <a:lnTo>
                    <a:pt x="432536" y="5367642"/>
                  </a:lnTo>
                  <a:lnTo>
                    <a:pt x="434162" y="5366956"/>
                  </a:lnTo>
                  <a:lnTo>
                    <a:pt x="438835" y="5362156"/>
                  </a:lnTo>
                  <a:lnTo>
                    <a:pt x="656145" y="5138979"/>
                  </a:lnTo>
                  <a:lnTo>
                    <a:pt x="666686" y="5131968"/>
                  </a:lnTo>
                  <a:lnTo>
                    <a:pt x="678942" y="5129631"/>
                  </a:lnTo>
                  <a:lnTo>
                    <a:pt x="691210" y="5131968"/>
                  </a:lnTo>
                  <a:lnTo>
                    <a:pt x="701738" y="5138979"/>
                  </a:lnTo>
                  <a:lnTo>
                    <a:pt x="708875" y="5150040"/>
                  </a:lnTo>
                  <a:lnTo>
                    <a:pt x="711250" y="5162651"/>
                  </a:lnTo>
                  <a:lnTo>
                    <a:pt x="711250" y="5130762"/>
                  </a:lnTo>
                  <a:lnTo>
                    <a:pt x="710844" y="5130127"/>
                  </a:lnTo>
                  <a:lnTo>
                    <a:pt x="710107" y="5129631"/>
                  </a:lnTo>
                  <a:lnTo>
                    <a:pt x="696112" y="5120322"/>
                  </a:lnTo>
                  <a:lnTo>
                    <a:pt x="678942" y="5117058"/>
                  </a:lnTo>
                  <a:lnTo>
                    <a:pt x="661784" y="5120322"/>
                  </a:lnTo>
                  <a:lnTo>
                    <a:pt x="647039" y="5130127"/>
                  </a:lnTo>
                  <a:lnTo>
                    <a:pt x="428142" y="5354942"/>
                  </a:lnTo>
                  <a:lnTo>
                    <a:pt x="273304" y="5354942"/>
                  </a:lnTo>
                  <a:lnTo>
                    <a:pt x="272694" y="5355044"/>
                  </a:lnTo>
                  <a:lnTo>
                    <a:pt x="249212" y="5362156"/>
                  </a:lnTo>
                  <a:lnTo>
                    <a:pt x="249212" y="4996573"/>
                  </a:lnTo>
                  <a:lnTo>
                    <a:pt x="252831" y="4978844"/>
                  </a:lnTo>
                  <a:lnTo>
                    <a:pt x="262674" y="4964354"/>
                  </a:lnTo>
                  <a:lnTo>
                    <a:pt x="277266" y="4954575"/>
                  </a:lnTo>
                  <a:lnTo>
                    <a:pt x="295109" y="4950993"/>
                  </a:lnTo>
                  <a:lnTo>
                    <a:pt x="399872" y="4950993"/>
                  </a:lnTo>
                  <a:lnTo>
                    <a:pt x="393471" y="4960950"/>
                  </a:lnTo>
                  <a:lnTo>
                    <a:pt x="388658" y="4971720"/>
                  </a:lnTo>
                  <a:lnTo>
                    <a:pt x="385495" y="4983137"/>
                  </a:lnTo>
                  <a:lnTo>
                    <a:pt x="384073" y="4995062"/>
                  </a:lnTo>
                  <a:lnTo>
                    <a:pt x="384937" y="5010734"/>
                  </a:lnTo>
                  <a:lnTo>
                    <a:pt x="405028" y="5052161"/>
                  </a:lnTo>
                  <a:lnTo>
                    <a:pt x="407974" y="5054219"/>
                  </a:lnTo>
                  <a:lnTo>
                    <a:pt x="411213" y="5054219"/>
                  </a:lnTo>
                  <a:lnTo>
                    <a:pt x="412750" y="5053673"/>
                  </a:lnTo>
                  <a:lnTo>
                    <a:pt x="429145" y="5038725"/>
                  </a:lnTo>
                  <a:lnTo>
                    <a:pt x="523557" y="4952657"/>
                  </a:lnTo>
                  <a:lnTo>
                    <a:pt x="524294" y="4951069"/>
                  </a:lnTo>
                  <a:lnTo>
                    <a:pt x="524433" y="4947691"/>
                  </a:lnTo>
                  <a:lnTo>
                    <a:pt x="523836" y="4946040"/>
                  </a:lnTo>
                  <a:lnTo>
                    <a:pt x="522681" y="4944796"/>
                  </a:lnTo>
                  <a:lnTo>
                    <a:pt x="508787" y="4934674"/>
                  </a:lnTo>
                  <a:lnTo>
                    <a:pt x="508787" y="4948923"/>
                  </a:lnTo>
                  <a:lnTo>
                    <a:pt x="410298" y="5038725"/>
                  </a:lnTo>
                  <a:lnTo>
                    <a:pt x="404101" y="5028984"/>
                  </a:lnTo>
                  <a:lnTo>
                    <a:pt x="399732" y="5018417"/>
                  </a:lnTo>
                  <a:lnTo>
                    <a:pt x="397256" y="5007229"/>
                  </a:lnTo>
                  <a:lnTo>
                    <a:pt x="396811" y="4996573"/>
                  </a:lnTo>
                  <a:lnTo>
                    <a:pt x="396836" y="4995062"/>
                  </a:lnTo>
                  <a:lnTo>
                    <a:pt x="398627" y="4982565"/>
                  </a:lnTo>
                  <a:lnTo>
                    <a:pt x="402945" y="4970323"/>
                  </a:lnTo>
                  <a:lnTo>
                    <a:pt x="409600" y="4959147"/>
                  </a:lnTo>
                  <a:lnTo>
                    <a:pt x="416966" y="4950993"/>
                  </a:lnTo>
                  <a:lnTo>
                    <a:pt x="418452" y="4949342"/>
                  </a:lnTo>
                  <a:lnTo>
                    <a:pt x="439851" y="4936185"/>
                  </a:lnTo>
                  <a:lnTo>
                    <a:pt x="463753" y="4931803"/>
                  </a:lnTo>
                  <a:lnTo>
                    <a:pt x="487578" y="4936083"/>
                  </a:lnTo>
                  <a:lnTo>
                    <a:pt x="508787" y="4948923"/>
                  </a:lnTo>
                  <a:lnTo>
                    <a:pt x="508787" y="4934674"/>
                  </a:lnTo>
                  <a:lnTo>
                    <a:pt x="504850" y="4931803"/>
                  </a:lnTo>
                  <a:lnTo>
                    <a:pt x="497649" y="4926546"/>
                  </a:lnTo>
                  <a:lnTo>
                    <a:pt x="468553" y="4919294"/>
                  </a:lnTo>
                  <a:lnTo>
                    <a:pt x="438835" y="4923167"/>
                  </a:lnTo>
                  <a:lnTo>
                    <a:pt x="411911" y="4938293"/>
                  </a:lnTo>
                  <a:lnTo>
                    <a:pt x="295109" y="4938293"/>
                  </a:lnTo>
                  <a:lnTo>
                    <a:pt x="272326" y="4942878"/>
                  </a:lnTo>
                  <a:lnTo>
                    <a:pt x="253695" y="4955387"/>
                  </a:lnTo>
                  <a:lnTo>
                    <a:pt x="241122" y="4973917"/>
                  </a:lnTo>
                  <a:lnTo>
                    <a:pt x="236512" y="4996573"/>
                  </a:lnTo>
                  <a:lnTo>
                    <a:pt x="236512" y="5197868"/>
                  </a:lnTo>
                  <a:lnTo>
                    <a:pt x="19723" y="5197868"/>
                  </a:lnTo>
                  <a:lnTo>
                    <a:pt x="16878" y="5200701"/>
                  </a:lnTo>
                  <a:lnTo>
                    <a:pt x="16878" y="5207724"/>
                  </a:lnTo>
                  <a:lnTo>
                    <a:pt x="19723" y="5210568"/>
                  </a:lnTo>
                  <a:lnTo>
                    <a:pt x="236512" y="5210568"/>
                  </a:lnTo>
                  <a:lnTo>
                    <a:pt x="236512" y="5366016"/>
                  </a:lnTo>
                  <a:lnTo>
                    <a:pt x="28676" y="5429097"/>
                  </a:lnTo>
                  <a:lnTo>
                    <a:pt x="14833" y="5436349"/>
                  </a:lnTo>
                  <a:lnTo>
                    <a:pt x="5092" y="5448084"/>
                  </a:lnTo>
                  <a:lnTo>
                    <a:pt x="330" y="5462676"/>
                  </a:lnTo>
                  <a:lnTo>
                    <a:pt x="1435" y="5478551"/>
                  </a:lnTo>
                  <a:lnTo>
                    <a:pt x="23431" y="5514264"/>
                  </a:lnTo>
                  <a:lnTo>
                    <a:pt x="35839" y="5519305"/>
                  </a:lnTo>
                  <a:lnTo>
                    <a:pt x="45935" y="5519305"/>
                  </a:lnTo>
                  <a:lnTo>
                    <a:pt x="49491" y="5518810"/>
                  </a:lnTo>
                  <a:lnTo>
                    <a:pt x="88988" y="5507507"/>
                  </a:lnTo>
                  <a:lnTo>
                    <a:pt x="238125" y="5464822"/>
                  </a:lnTo>
                  <a:lnTo>
                    <a:pt x="238125" y="5576633"/>
                  </a:lnTo>
                  <a:lnTo>
                    <a:pt x="240969" y="5579478"/>
                  </a:lnTo>
                  <a:lnTo>
                    <a:pt x="451662" y="5579478"/>
                  </a:lnTo>
                  <a:lnTo>
                    <a:pt x="454507" y="5576633"/>
                  </a:lnTo>
                  <a:lnTo>
                    <a:pt x="454507" y="5566778"/>
                  </a:lnTo>
                  <a:lnTo>
                    <a:pt x="454507" y="5453939"/>
                  </a:lnTo>
                  <a:lnTo>
                    <a:pt x="454507" y="5450230"/>
                  </a:lnTo>
                  <a:lnTo>
                    <a:pt x="710768" y="5195227"/>
                  </a:lnTo>
                  <a:lnTo>
                    <a:pt x="720623" y="5179974"/>
                  </a:lnTo>
                  <a:lnTo>
                    <a:pt x="723912" y="5162639"/>
                  </a:lnTo>
                  <a:close/>
                </a:path>
                <a:path w="724534" h="6809740">
                  <a:moveTo>
                    <a:pt x="723912" y="2702991"/>
                  </a:moveTo>
                  <a:lnTo>
                    <a:pt x="720661" y="2685681"/>
                  </a:lnTo>
                  <a:lnTo>
                    <a:pt x="711250" y="2671114"/>
                  </a:lnTo>
                  <a:lnTo>
                    <a:pt x="711250" y="2703004"/>
                  </a:lnTo>
                  <a:lnTo>
                    <a:pt x="708875" y="2715577"/>
                  </a:lnTo>
                  <a:lnTo>
                    <a:pt x="701738" y="2726639"/>
                  </a:lnTo>
                  <a:lnTo>
                    <a:pt x="445541" y="2981591"/>
                  </a:lnTo>
                  <a:lnTo>
                    <a:pt x="441807" y="2981591"/>
                  </a:lnTo>
                  <a:lnTo>
                    <a:pt x="441807" y="2994291"/>
                  </a:lnTo>
                  <a:lnTo>
                    <a:pt x="441807" y="3107131"/>
                  </a:lnTo>
                  <a:lnTo>
                    <a:pt x="250825" y="3107131"/>
                  </a:lnTo>
                  <a:lnTo>
                    <a:pt x="250825" y="3005175"/>
                  </a:lnTo>
                  <a:lnTo>
                    <a:pt x="250825" y="3001543"/>
                  </a:lnTo>
                  <a:lnTo>
                    <a:pt x="275678" y="2994431"/>
                  </a:lnTo>
                  <a:lnTo>
                    <a:pt x="276098" y="2994291"/>
                  </a:lnTo>
                  <a:lnTo>
                    <a:pt x="441807" y="2994291"/>
                  </a:lnTo>
                  <a:lnTo>
                    <a:pt x="441807" y="2981591"/>
                  </a:lnTo>
                  <a:lnTo>
                    <a:pt x="272554" y="2981591"/>
                  </a:lnTo>
                  <a:lnTo>
                    <a:pt x="271272" y="2982036"/>
                  </a:lnTo>
                  <a:lnTo>
                    <a:pt x="270230" y="2982785"/>
                  </a:lnTo>
                  <a:lnTo>
                    <a:pt x="42837" y="3047860"/>
                  </a:lnTo>
                  <a:lnTo>
                    <a:pt x="13690" y="3015577"/>
                  </a:lnTo>
                  <a:lnTo>
                    <a:pt x="12928" y="3004667"/>
                  </a:lnTo>
                  <a:lnTo>
                    <a:pt x="16154" y="2994634"/>
                  </a:lnTo>
                  <a:lnTo>
                    <a:pt x="22783" y="2986595"/>
                  </a:lnTo>
                  <a:lnTo>
                    <a:pt x="32219" y="2981642"/>
                  </a:lnTo>
                  <a:lnTo>
                    <a:pt x="274866" y="2907995"/>
                  </a:lnTo>
                  <a:lnTo>
                    <a:pt x="432536" y="2907995"/>
                  </a:lnTo>
                  <a:lnTo>
                    <a:pt x="434162" y="2907309"/>
                  </a:lnTo>
                  <a:lnTo>
                    <a:pt x="438835" y="2902508"/>
                  </a:lnTo>
                  <a:lnTo>
                    <a:pt x="656145" y="2679331"/>
                  </a:lnTo>
                  <a:lnTo>
                    <a:pt x="666686" y="2672321"/>
                  </a:lnTo>
                  <a:lnTo>
                    <a:pt x="678942" y="2669984"/>
                  </a:lnTo>
                  <a:lnTo>
                    <a:pt x="691210" y="2672321"/>
                  </a:lnTo>
                  <a:lnTo>
                    <a:pt x="701738" y="2679331"/>
                  </a:lnTo>
                  <a:lnTo>
                    <a:pt x="708875" y="2690393"/>
                  </a:lnTo>
                  <a:lnTo>
                    <a:pt x="711250" y="2703004"/>
                  </a:lnTo>
                  <a:lnTo>
                    <a:pt x="711250" y="2671114"/>
                  </a:lnTo>
                  <a:lnTo>
                    <a:pt x="710844" y="2670479"/>
                  </a:lnTo>
                  <a:lnTo>
                    <a:pt x="710107" y="2669984"/>
                  </a:lnTo>
                  <a:lnTo>
                    <a:pt x="696112" y="2660675"/>
                  </a:lnTo>
                  <a:lnTo>
                    <a:pt x="678942" y="2657411"/>
                  </a:lnTo>
                  <a:lnTo>
                    <a:pt x="661784" y="2660675"/>
                  </a:lnTo>
                  <a:lnTo>
                    <a:pt x="647039" y="2670479"/>
                  </a:lnTo>
                  <a:lnTo>
                    <a:pt x="428142" y="2895295"/>
                  </a:lnTo>
                  <a:lnTo>
                    <a:pt x="273304" y="2895295"/>
                  </a:lnTo>
                  <a:lnTo>
                    <a:pt x="272694" y="2895396"/>
                  </a:lnTo>
                  <a:lnTo>
                    <a:pt x="249212" y="2902508"/>
                  </a:lnTo>
                  <a:lnTo>
                    <a:pt x="249212" y="2536926"/>
                  </a:lnTo>
                  <a:lnTo>
                    <a:pt x="252831" y="2519197"/>
                  </a:lnTo>
                  <a:lnTo>
                    <a:pt x="262674" y="2504706"/>
                  </a:lnTo>
                  <a:lnTo>
                    <a:pt x="277266" y="2494927"/>
                  </a:lnTo>
                  <a:lnTo>
                    <a:pt x="295109" y="2491346"/>
                  </a:lnTo>
                  <a:lnTo>
                    <a:pt x="399872" y="2491346"/>
                  </a:lnTo>
                  <a:lnTo>
                    <a:pt x="393471" y="2501303"/>
                  </a:lnTo>
                  <a:lnTo>
                    <a:pt x="388658" y="2512072"/>
                  </a:lnTo>
                  <a:lnTo>
                    <a:pt x="385495" y="2523490"/>
                  </a:lnTo>
                  <a:lnTo>
                    <a:pt x="384073" y="2535415"/>
                  </a:lnTo>
                  <a:lnTo>
                    <a:pt x="384937" y="2551074"/>
                  </a:lnTo>
                  <a:lnTo>
                    <a:pt x="405028" y="2592514"/>
                  </a:lnTo>
                  <a:lnTo>
                    <a:pt x="407974" y="2594572"/>
                  </a:lnTo>
                  <a:lnTo>
                    <a:pt x="411213" y="2594572"/>
                  </a:lnTo>
                  <a:lnTo>
                    <a:pt x="412750" y="2594025"/>
                  </a:lnTo>
                  <a:lnTo>
                    <a:pt x="429145" y="2579078"/>
                  </a:lnTo>
                  <a:lnTo>
                    <a:pt x="523557" y="2493010"/>
                  </a:lnTo>
                  <a:lnTo>
                    <a:pt x="524294" y="2491422"/>
                  </a:lnTo>
                  <a:lnTo>
                    <a:pt x="524433" y="2488044"/>
                  </a:lnTo>
                  <a:lnTo>
                    <a:pt x="523836" y="2486393"/>
                  </a:lnTo>
                  <a:lnTo>
                    <a:pt x="522681" y="2485148"/>
                  </a:lnTo>
                  <a:lnTo>
                    <a:pt x="508787" y="2475026"/>
                  </a:lnTo>
                  <a:lnTo>
                    <a:pt x="508787" y="2489276"/>
                  </a:lnTo>
                  <a:lnTo>
                    <a:pt x="410298" y="2579078"/>
                  </a:lnTo>
                  <a:lnTo>
                    <a:pt x="404101" y="2569337"/>
                  </a:lnTo>
                  <a:lnTo>
                    <a:pt x="399732" y="2558770"/>
                  </a:lnTo>
                  <a:lnTo>
                    <a:pt x="397256" y="2547582"/>
                  </a:lnTo>
                  <a:lnTo>
                    <a:pt x="396811" y="2536926"/>
                  </a:lnTo>
                  <a:lnTo>
                    <a:pt x="396836" y="2535415"/>
                  </a:lnTo>
                  <a:lnTo>
                    <a:pt x="398627" y="2522918"/>
                  </a:lnTo>
                  <a:lnTo>
                    <a:pt x="402945" y="2510663"/>
                  </a:lnTo>
                  <a:lnTo>
                    <a:pt x="409600" y="2499499"/>
                  </a:lnTo>
                  <a:lnTo>
                    <a:pt x="416966" y="2491346"/>
                  </a:lnTo>
                  <a:lnTo>
                    <a:pt x="418452" y="2489695"/>
                  </a:lnTo>
                  <a:lnTo>
                    <a:pt x="439851" y="2476538"/>
                  </a:lnTo>
                  <a:lnTo>
                    <a:pt x="463753" y="2472156"/>
                  </a:lnTo>
                  <a:lnTo>
                    <a:pt x="487578" y="2476436"/>
                  </a:lnTo>
                  <a:lnTo>
                    <a:pt x="508787" y="2489276"/>
                  </a:lnTo>
                  <a:lnTo>
                    <a:pt x="508787" y="2475026"/>
                  </a:lnTo>
                  <a:lnTo>
                    <a:pt x="504850" y="2472156"/>
                  </a:lnTo>
                  <a:lnTo>
                    <a:pt x="497649" y="2466898"/>
                  </a:lnTo>
                  <a:lnTo>
                    <a:pt x="468553" y="2459647"/>
                  </a:lnTo>
                  <a:lnTo>
                    <a:pt x="438835" y="2463520"/>
                  </a:lnTo>
                  <a:lnTo>
                    <a:pt x="411911" y="2478646"/>
                  </a:lnTo>
                  <a:lnTo>
                    <a:pt x="295109" y="2478646"/>
                  </a:lnTo>
                  <a:lnTo>
                    <a:pt x="272326" y="2483231"/>
                  </a:lnTo>
                  <a:lnTo>
                    <a:pt x="253695" y="2495740"/>
                  </a:lnTo>
                  <a:lnTo>
                    <a:pt x="241122" y="2514257"/>
                  </a:lnTo>
                  <a:lnTo>
                    <a:pt x="236512" y="2536926"/>
                  </a:lnTo>
                  <a:lnTo>
                    <a:pt x="236512" y="2738221"/>
                  </a:lnTo>
                  <a:lnTo>
                    <a:pt x="19723" y="2738221"/>
                  </a:lnTo>
                  <a:lnTo>
                    <a:pt x="16878" y="2741053"/>
                  </a:lnTo>
                  <a:lnTo>
                    <a:pt x="16878" y="2748076"/>
                  </a:lnTo>
                  <a:lnTo>
                    <a:pt x="19723" y="2750921"/>
                  </a:lnTo>
                  <a:lnTo>
                    <a:pt x="236512" y="2750921"/>
                  </a:lnTo>
                  <a:lnTo>
                    <a:pt x="236512" y="2906369"/>
                  </a:lnTo>
                  <a:lnTo>
                    <a:pt x="28676" y="2969450"/>
                  </a:lnTo>
                  <a:lnTo>
                    <a:pt x="14833" y="2976702"/>
                  </a:lnTo>
                  <a:lnTo>
                    <a:pt x="5092" y="2988437"/>
                  </a:lnTo>
                  <a:lnTo>
                    <a:pt x="330" y="3003029"/>
                  </a:lnTo>
                  <a:lnTo>
                    <a:pt x="1435" y="3018904"/>
                  </a:lnTo>
                  <a:lnTo>
                    <a:pt x="23431" y="3054616"/>
                  </a:lnTo>
                  <a:lnTo>
                    <a:pt x="35839" y="3059658"/>
                  </a:lnTo>
                  <a:lnTo>
                    <a:pt x="45935" y="3059658"/>
                  </a:lnTo>
                  <a:lnTo>
                    <a:pt x="49491" y="3059163"/>
                  </a:lnTo>
                  <a:lnTo>
                    <a:pt x="88988" y="3047860"/>
                  </a:lnTo>
                  <a:lnTo>
                    <a:pt x="238125" y="3005175"/>
                  </a:lnTo>
                  <a:lnTo>
                    <a:pt x="238125" y="3116986"/>
                  </a:lnTo>
                  <a:lnTo>
                    <a:pt x="240969" y="3119831"/>
                  </a:lnTo>
                  <a:lnTo>
                    <a:pt x="451662" y="3119831"/>
                  </a:lnTo>
                  <a:lnTo>
                    <a:pt x="454507" y="3116986"/>
                  </a:lnTo>
                  <a:lnTo>
                    <a:pt x="454507" y="3107131"/>
                  </a:lnTo>
                  <a:lnTo>
                    <a:pt x="454507" y="2994291"/>
                  </a:lnTo>
                  <a:lnTo>
                    <a:pt x="454507" y="2990583"/>
                  </a:lnTo>
                  <a:lnTo>
                    <a:pt x="710768" y="2735580"/>
                  </a:lnTo>
                  <a:lnTo>
                    <a:pt x="720623" y="2720327"/>
                  </a:lnTo>
                  <a:lnTo>
                    <a:pt x="723912" y="2702991"/>
                  </a:lnTo>
                  <a:close/>
                </a:path>
                <a:path w="724534" h="6809740">
                  <a:moveTo>
                    <a:pt x="723912" y="243344"/>
                  </a:moveTo>
                  <a:lnTo>
                    <a:pt x="720661" y="226034"/>
                  </a:lnTo>
                  <a:lnTo>
                    <a:pt x="711250" y="211467"/>
                  </a:lnTo>
                  <a:lnTo>
                    <a:pt x="711250" y="243344"/>
                  </a:lnTo>
                  <a:lnTo>
                    <a:pt x="708875" y="255930"/>
                  </a:lnTo>
                  <a:lnTo>
                    <a:pt x="701738" y="266992"/>
                  </a:lnTo>
                  <a:lnTo>
                    <a:pt x="445541" y="521944"/>
                  </a:lnTo>
                  <a:lnTo>
                    <a:pt x="441807" y="521944"/>
                  </a:lnTo>
                  <a:lnTo>
                    <a:pt x="441807" y="534644"/>
                  </a:lnTo>
                  <a:lnTo>
                    <a:pt x="441807" y="647484"/>
                  </a:lnTo>
                  <a:lnTo>
                    <a:pt x="250825" y="647484"/>
                  </a:lnTo>
                  <a:lnTo>
                    <a:pt x="250825" y="545528"/>
                  </a:lnTo>
                  <a:lnTo>
                    <a:pt x="250825" y="541896"/>
                  </a:lnTo>
                  <a:lnTo>
                    <a:pt x="275678" y="534784"/>
                  </a:lnTo>
                  <a:lnTo>
                    <a:pt x="276098" y="534644"/>
                  </a:lnTo>
                  <a:lnTo>
                    <a:pt x="441807" y="534644"/>
                  </a:lnTo>
                  <a:lnTo>
                    <a:pt x="441807" y="521944"/>
                  </a:lnTo>
                  <a:lnTo>
                    <a:pt x="272554" y="521944"/>
                  </a:lnTo>
                  <a:lnTo>
                    <a:pt x="271272" y="522389"/>
                  </a:lnTo>
                  <a:lnTo>
                    <a:pt x="270230" y="523138"/>
                  </a:lnTo>
                  <a:lnTo>
                    <a:pt x="42837" y="588213"/>
                  </a:lnTo>
                  <a:lnTo>
                    <a:pt x="13690" y="555929"/>
                  </a:lnTo>
                  <a:lnTo>
                    <a:pt x="12928" y="545020"/>
                  </a:lnTo>
                  <a:lnTo>
                    <a:pt x="16154" y="534987"/>
                  </a:lnTo>
                  <a:lnTo>
                    <a:pt x="22783" y="526948"/>
                  </a:lnTo>
                  <a:lnTo>
                    <a:pt x="32219" y="521995"/>
                  </a:lnTo>
                  <a:lnTo>
                    <a:pt x="274866" y="448348"/>
                  </a:lnTo>
                  <a:lnTo>
                    <a:pt x="432536" y="448348"/>
                  </a:lnTo>
                  <a:lnTo>
                    <a:pt x="434162" y="447662"/>
                  </a:lnTo>
                  <a:lnTo>
                    <a:pt x="438835" y="442861"/>
                  </a:lnTo>
                  <a:lnTo>
                    <a:pt x="656145" y="219684"/>
                  </a:lnTo>
                  <a:lnTo>
                    <a:pt x="666686" y="212674"/>
                  </a:lnTo>
                  <a:lnTo>
                    <a:pt x="678942" y="210337"/>
                  </a:lnTo>
                  <a:lnTo>
                    <a:pt x="691210" y="212674"/>
                  </a:lnTo>
                  <a:lnTo>
                    <a:pt x="701738" y="219684"/>
                  </a:lnTo>
                  <a:lnTo>
                    <a:pt x="708875" y="230746"/>
                  </a:lnTo>
                  <a:lnTo>
                    <a:pt x="711250" y="243344"/>
                  </a:lnTo>
                  <a:lnTo>
                    <a:pt x="711250" y="211467"/>
                  </a:lnTo>
                  <a:lnTo>
                    <a:pt x="710844" y="210832"/>
                  </a:lnTo>
                  <a:lnTo>
                    <a:pt x="710107" y="210337"/>
                  </a:lnTo>
                  <a:lnTo>
                    <a:pt x="696112" y="201028"/>
                  </a:lnTo>
                  <a:lnTo>
                    <a:pt x="678942" y="197764"/>
                  </a:lnTo>
                  <a:lnTo>
                    <a:pt x="661784" y="201028"/>
                  </a:lnTo>
                  <a:lnTo>
                    <a:pt x="647039" y="210832"/>
                  </a:lnTo>
                  <a:lnTo>
                    <a:pt x="428142" y="435648"/>
                  </a:lnTo>
                  <a:lnTo>
                    <a:pt x="273304" y="435648"/>
                  </a:lnTo>
                  <a:lnTo>
                    <a:pt x="272694" y="435749"/>
                  </a:lnTo>
                  <a:lnTo>
                    <a:pt x="249212" y="442861"/>
                  </a:lnTo>
                  <a:lnTo>
                    <a:pt x="249212" y="77279"/>
                  </a:lnTo>
                  <a:lnTo>
                    <a:pt x="252831" y="59550"/>
                  </a:lnTo>
                  <a:lnTo>
                    <a:pt x="262674" y="45059"/>
                  </a:lnTo>
                  <a:lnTo>
                    <a:pt x="277266" y="35280"/>
                  </a:lnTo>
                  <a:lnTo>
                    <a:pt x="295109" y="31699"/>
                  </a:lnTo>
                  <a:lnTo>
                    <a:pt x="399872" y="31699"/>
                  </a:lnTo>
                  <a:lnTo>
                    <a:pt x="393471" y="41656"/>
                  </a:lnTo>
                  <a:lnTo>
                    <a:pt x="388658" y="52425"/>
                  </a:lnTo>
                  <a:lnTo>
                    <a:pt x="385495" y="63842"/>
                  </a:lnTo>
                  <a:lnTo>
                    <a:pt x="384073" y="75768"/>
                  </a:lnTo>
                  <a:lnTo>
                    <a:pt x="384937" y="91427"/>
                  </a:lnTo>
                  <a:lnTo>
                    <a:pt x="405028" y="132867"/>
                  </a:lnTo>
                  <a:lnTo>
                    <a:pt x="407974" y="134924"/>
                  </a:lnTo>
                  <a:lnTo>
                    <a:pt x="411213" y="134924"/>
                  </a:lnTo>
                  <a:lnTo>
                    <a:pt x="412750" y="134378"/>
                  </a:lnTo>
                  <a:lnTo>
                    <a:pt x="429145" y="119430"/>
                  </a:lnTo>
                  <a:lnTo>
                    <a:pt x="523557" y="33362"/>
                  </a:lnTo>
                  <a:lnTo>
                    <a:pt x="524294" y="31775"/>
                  </a:lnTo>
                  <a:lnTo>
                    <a:pt x="524433" y="28397"/>
                  </a:lnTo>
                  <a:lnTo>
                    <a:pt x="523836" y="26746"/>
                  </a:lnTo>
                  <a:lnTo>
                    <a:pt x="522681" y="25501"/>
                  </a:lnTo>
                  <a:lnTo>
                    <a:pt x="508787" y="15379"/>
                  </a:lnTo>
                  <a:lnTo>
                    <a:pt x="508787" y="29629"/>
                  </a:lnTo>
                  <a:lnTo>
                    <a:pt x="410298" y="119430"/>
                  </a:lnTo>
                  <a:lnTo>
                    <a:pt x="404101" y="109689"/>
                  </a:lnTo>
                  <a:lnTo>
                    <a:pt x="399732" y="99123"/>
                  </a:lnTo>
                  <a:lnTo>
                    <a:pt x="397256" y="87922"/>
                  </a:lnTo>
                  <a:lnTo>
                    <a:pt x="396811" y="77279"/>
                  </a:lnTo>
                  <a:lnTo>
                    <a:pt x="396836" y="75768"/>
                  </a:lnTo>
                  <a:lnTo>
                    <a:pt x="398627" y="63271"/>
                  </a:lnTo>
                  <a:lnTo>
                    <a:pt x="402945" y="51015"/>
                  </a:lnTo>
                  <a:lnTo>
                    <a:pt x="409600" y="39852"/>
                  </a:lnTo>
                  <a:lnTo>
                    <a:pt x="416966" y="31699"/>
                  </a:lnTo>
                  <a:lnTo>
                    <a:pt x="418452" y="30048"/>
                  </a:lnTo>
                  <a:lnTo>
                    <a:pt x="439851" y="16891"/>
                  </a:lnTo>
                  <a:lnTo>
                    <a:pt x="463753" y="12509"/>
                  </a:lnTo>
                  <a:lnTo>
                    <a:pt x="487578" y="16789"/>
                  </a:lnTo>
                  <a:lnTo>
                    <a:pt x="508787" y="29629"/>
                  </a:lnTo>
                  <a:lnTo>
                    <a:pt x="508787" y="15379"/>
                  </a:lnTo>
                  <a:lnTo>
                    <a:pt x="504850" y="12509"/>
                  </a:lnTo>
                  <a:lnTo>
                    <a:pt x="497649" y="7251"/>
                  </a:lnTo>
                  <a:lnTo>
                    <a:pt x="468553" y="0"/>
                  </a:lnTo>
                  <a:lnTo>
                    <a:pt x="438835" y="3873"/>
                  </a:lnTo>
                  <a:lnTo>
                    <a:pt x="411911" y="18999"/>
                  </a:lnTo>
                  <a:lnTo>
                    <a:pt x="295109" y="18999"/>
                  </a:lnTo>
                  <a:lnTo>
                    <a:pt x="272326" y="23583"/>
                  </a:lnTo>
                  <a:lnTo>
                    <a:pt x="253695" y="36080"/>
                  </a:lnTo>
                  <a:lnTo>
                    <a:pt x="241122" y="54610"/>
                  </a:lnTo>
                  <a:lnTo>
                    <a:pt x="236512" y="77279"/>
                  </a:lnTo>
                  <a:lnTo>
                    <a:pt x="236512" y="278574"/>
                  </a:lnTo>
                  <a:lnTo>
                    <a:pt x="19723" y="278574"/>
                  </a:lnTo>
                  <a:lnTo>
                    <a:pt x="16878" y="281406"/>
                  </a:lnTo>
                  <a:lnTo>
                    <a:pt x="16878" y="288429"/>
                  </a:lnTo>
                  <a:lnTo>
                    <a:pt x="19723" y="291274"/>
                  </a:lnTo>
                  <a:lnTo>
                    <a:pt x="236512" y="291274"/>
                  </a:lnTo>
                  <a:lnTo>
                    <a:pt x="236512" y="446722"/>
                  </a:lnTo>
                  <a:lnTo>
                    <a:pt x="28676" y="509803"/>
                  </a:lnTo>
                  <a:lnTo>
                    <a:pt x="14833" y="517055"/>
                  </a:lnTo>
                  <a:lnTo>
                    <a:pt x="5092" y="528777"/>
                  </a:lnTo>
                  <a:lnTo>
                    <a:pt x="330" y="543382"/>
                  </a:lnTo>
                  <a:lnTo>
                    <a:pt x="1435" y="559257"/>
                  </a:lnTo>
                  <a:lnTo>
                    <a:pt x="23431" y="594969"/>
                  </a:lnTo>
                  <a:lnTo>
                    <a:pt x="35839" y="600011"/>
                  </a:lnTo>
                  <a:lnTo>
                    <a:pt x="45935" y="600011"/>
                  </a:lnTo>
                  <a:lnTo>
                    <a:pt x="49491" y="599516"/>
                  </a:lnTo>
                  <a:lnTo>
                    <a:pt x="88988" y="588213"/>
                  </a:lnTo>
                  <a:lnTo>
                    <a:pt x="238125" y="545528"/>
                  </a:lnTo>
                  <a:lnTo>
                    <a:pt x="238125" y="657339"/>
                  </a:lnTo>
                  <a:lnTo>
                    <a:pt x="240969" y="660184"/>
                  </a:lnTo>
                  <a:lnTo>
                    <a:pt x="451662" y="660184"/>
                  </a:lnTo>
                  <a:lnTo>
                    <a:pt x="454507" y="657339"/>
                  </a:lnTo>
                  <a:lnTo>
                    <a:pt x="454507" y="647484"/>
                  </a:lnTo>
                  <a:lnTo>
                    <a:pt x="454507" y="534644"/>
                  </a:lnTo>
                  <a:lnTo>
                    <a:pt x="454507" y="530936"/>
                  </a:lnTo>
                  <a:lnTo>
                    <a:pt x="710768" y="275932"/>
                  </a:lnTo>
                  <a:lnTo>
                    <a:pt x="720623" y="260680"/>
                  </a:lnTo>
                  <a:lnTo>
                    <a:pt x="723912" y="243344"/>
                  </a:lnTo>
                  <a:close/>
                </a:path>
              </a:pathLst>
            </a:custGeom>
            <a:solidFill>
              <a:srgbClr val="259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893" y="0"/>
              <a:ext cx="235137" cy="2020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34892" y="29108"/>
              <a:ext cx="457200" cy="6614159"/>
            </a:xfrm>
            <a:custGeom>
              <a:avLst/>
              <a:gdLst/>
              <a:ahLst/>
              <a:cxnLst/>
              <a:rect l="l" t="t" r="r" b="b"/>
              <a:pathLst>
                <a:path w="457200" h="6614159">
                  <a:moveTo>
                    <a:pt x="457098" y="6499149"/>
                  </a:moveTo>
                  <a:lnTo>
                    <a:pt x="210858" y="6289992"/>
                  </a:lnTo>
                  <a:lnTo>
                    <a:pt x="142938" y="6232296"/>
                  </a:lnTo>
                  <a:lnTo>
                    <a:pt x="142798" y="6232271"/>
                  </a:lnTo>
                  <a:lnTo>
                    <a:pt x="142379" y="6231966"/>
                  </a:lnTo>
                  <a:lnTo>
                    <a:pt x="140906" y="6231255"/>
                  </a:lnTo>
                  <a:lnTo>
                    <a:pt x="140322" y="6231102"/>
                  </a:lnTo>
                  <a:lnTo>
                    <a:pt x="140195" y="6231001"/>
                  </a:lnTo>
                  <a:lnTo>
                    <a:pt x="12827" y="6208573"/>
                  </a:lnTo>
                  <a:lnTo>
                    <a:pt x="16192" y="6067031"/>
                  </a:lnTo>
                  <a:lnTo>
                    <a:pt x="13411" y="6064123"/>
                  </a:lnTo>
                  <a:lnTo>
                    <a:pt x="9906" y="6064034"/>
                  </a:lnTo>
                  <a:lnTo>
                    <a:pt x="5880" y="6064021"/>
                  </a:lnTo>
                  <a:lnTo>
                    <a:pt x="3492" y="6066739"/>
                  </a:lnTo>
                  <a:lnTo>
                    <a:pt x="114" y="6208573"/>
                  </a:lnTo>
                  <a:lnTo>
                    <a:pt x="114" y="6214262"/>
                  </a:lnTo>
                  <a:lnTo>
                    <a:pt x="4775" y="6219926"/>
                  </a:lnTo>
                  <a:lnTo>
                    <a:pt x="4978" y="6220079"/>
                  </a:lnTo>
                  <a:lnTo>
                    <a:pt x="135547" y="6243078"/>
                  </a:lnTo>
                  <a:lnTo>
                    <a:pt x="434047" y="6600634"/>
                  </a:lnTo>
                  <a:lnTo>
                    <a:pt x="441185" y="6606730"/>
                  </a:lnTo>
                  <a:lnTo>
                    <a:pt x="449122" y="6611150"/>
                  </a:lnTo>
                  <a:lnTo>
                    <a:pt x="457098" y="6613652"/>
                  </a:lnTo>
                  <a:lnTo>
                    <a:pt x="457098" y="6599872"/>
                  </a:lnTo>
                  <a:lnTo>
                    <a:pt x="454215" y="6599326"/>
                  </a:lnTo>
                  <a:lnTo>
                    <a:pt x="443496" y="6592151"/>
                  </a:lnTo>
                  <a:lnTo>
                    <a:pt x="191262" y="6289992"/>
                  </a:lnTo>
                  <a:lnTo>
                    <a:pt x="457098" y="6515773"/>
                  </a:lnTo>
                  <a:lnTo>
                    <a:pt x="457098" y="6499149"/>
                  </a:lnTo>
                  <a:close/>
                </a:path>
                <a:path w="457200" h="6614159">
                  <a:moveTo>
                    <a:pt x="457098" y="5035486"/>
                  </a:moveTo>
                  <a:lnTo>
                    <a:pt x="174028" y="5275910"/>
                  </a:lnTo>
                  <a:lnTo>
                    <a:pt x="164084" y="5291404"/>
                  </a:lnTo>
                  <a:lnTo>
                    <a:pt x="160769" y="5309019"/>
                  </a:lnTo>
                  <a:lnTo>
                    <a:pt x="164084" y="5326646"/>
                  </a:lnTo>
                  <a:lnTo>
                    <a:pt x="197358" y="5354967"/>
                  </a:lnTo>
                  <a:lnTo>
                    <a:pt x="206375" y="5355869"/>
                  </a:lnTo>
                  <a:lnTo>
                    <a:pt x="215404" y="5354967"/>
                  </a:lnTo>
                  <a:lnTo>
                    <a:pt x="457098" y="5080571"/>
                  </a:lnTo>
                  <a:lnTo>
                    <a:pt x="457098" y="5060747"/>
                  </a:lnTo>
                  <a:lnTo>
                    <a:pt x="229603" y="5333276"/>
                  </a:lnTo>
                  <a:lnTo>
                    <a:pt x="218884" y="5340451"/>
                  </a:lnTo>
                  <a:lnTo>
                    <a:pt x="206387" y="5342852"/>
                  </a:lnTo>
                  <a:lnTo>
                    <a:pt x="193878" y="5340451"/>
                  </a:lnTo>
                  <a:lnTo>
                    <a:pt x="183159" y="5333276"/>
                  </a:lnTo>
                  <a:lnTo>
                    <a:pt x="175856" y="5321947"/>
                  </a:lnTo>
                  <a:lnTo>
                    <a:pt x="173380" y="5309070"/>
                  </a:lnTo>
                  <a:lnTo>
                    <a:pt x="175666" y="5296281"/>
                  </a:lnTo>
                  <a:lnTo>
                    <a:pt x="182702" y="5285168"/>
                  </a:lnTo>
                  <a:lnTo>
                    <a:pt x="457098" y="5052123"/>
                  </a:lnTo>
                  <a:lnTo>
                    <a:pt x="457098" y="5035486"/>
                  </a:lnTo>
                  <a:close/>
                </a:path>
                <a:path w="457200" h="6614159">
                  <a:moveTo>
                    <a:pt x="457098" y="3981399"/>
                  </a:moveTo>
                  <a:lnTo>
                    <a:pt x="210858" y="3772255"/>
                  </a:lnTo>
                  <a:lnTo>
                    <a:pt x="142938" y="3714559"/>
                  </a:lnTo>
                  <a:lnTo>
                    <a:pt x="142798" y="3714534"/>
                  </a:lnTo>
                  <a:lnTo>
                    <a:pt x="142379" y="3714229"/>
                  </a:lnTo>
                  <a:lnTo>
                    <a:pt x="140906" y="3713518"/>
                  </a:lnTo>
                  <a:lnTo>
                    <a:pt x="140322" y="3713365"/>
                  </a:lnTo>
                  <a:lnTo>
                    <a:pt x="140195" y="3713264"/>
                  </a:lnTo>
                  <a:lnTo>
                    <a:pt x="12827" y="3690836"/>
                  </a:lnTo>
                  <a:lnTo>
                    <a:pt x="16192" y="3549294"/>
                  </a:lnTo>
                  <a:lnTo>
                    <a:pt x="13411" y="3546386"/>
                  </a:lnTo>
                  <a:lnTo>
                    <a:pt x="9906" y="3546297"/>
                  </a:lnTo>
                  <a:lnTo>
                    <a:pt x="5880" y="3546284"/>
                  </a:lnTo>
                  <a:lnTo>
                    <a:pt x="3492" y="3549002"/>
                  </a:lnTo>
                  <a:lnTo>
                    <a:pt x="114" y="3690836"/>
                  </a:lnTo>
                  <a:lnTo>
                    <a:pt x="114" y="3696525"/>
                  </a:lnTo>
                  <a:lnTo>
                    <a:pt x="4775" y="3702189"/>
                  </a:lnTo>
                  <a:lnTo>
                    <a:pt x="4978" y="3702342"/>
                  </a:lnTo>
                  <a:lnTo>
                    <a:pt x="135547" y="3725341"/>
                  </a:lnTo>
                  <a:lnTo>
                    <a:pt x="434047" y="4082897"/>
                  </a:lnTo>
                  <a:lnTo>
                    <a:pt x="441185" y="4088993"/>
                  </a:lnTo>
                  <a:lnTo>
                    <a:pt x="449122" y="4093413"/>
                  </a:lnTo>
                  <a:lnTo>
                    <a:pt x="457098" y="4095915"/>
                  </a:lnTo>
                  <a:lnTo>
                    <a:pt x="457098" y="4082135"/>
                  </a:lnTo>
                  <a:lnTo>
                    <a:pt x="454215" y="4081589"/>
                  </a:lnTo>
                  <a:lnTo>
                    <a:pt x="443496" y="4074414"/>
                  </a:lnTo>
                  <a:lnTo>
                    <a:pt x="191262" y="3772255"/>
                  </a:lnTo>
                  <a:lnTo>
                    <a:pt x="457098" y="3998036"/>
                  </a:lnTo>
                  <a:lnTo>
                    <a:pt x="457098" y="3981399"/>
                  </a:lnTo>
                  <a:close/>
                </a:path>
                <a:path w="457200" h="6614159">
                  <a:moveTo>
                    <a:pt x="457098" y="2517737"/>
                  </a:moveTo>
                  <a:lnTo>
                    <a:pt x="174028" y="2758173"/>
                  </a:lnTo>
                  <a:lnTo>
                    <a:pt x="164084" y="2773654"/>
                  </a:lnTo>
                  <a:lnTo>
                    <a:pt x="160769" y="2791282"/>
                  </a:lnTo>
                  <a:lnTo>
                    <a:pt x="164084" y="2808897"/>
                  </a:lnTo>
                  <a:lnTo>
                    <a:pt x="197358" y="2837230"/>
                  </a:lnTo>
                  <a:lnTo>
                    <a:pt x="206375" y="2838132"/>
                  </a:lnTo>
                  <a:lnTo>
                    <a:pt x="215404" y="2837230"/>
                  </a:lnTo>
                  <a:lnTo>
                    <a:pt x="457098" y="2562834"/>
                  </a:lnTo>
                  <a:lnTo>
                    <a:pt x="457098" y="2543010"/>
                  </a:lnTo>
                  <a:lnTo>
                    <a:pt x="229603" y="2815539"/>
                  </a:lnTo>
                  <a:lnTo>
                    <a:pt x="218884" y="2822714"/>
                  </a:lnTo>
                  <a:lnTo>
                    <a:pt x="206387" y="2825115"/>
                  </a:lnTo>
                  <a:lnTo>
                    <a:pt x="193878" y="2822714"/>
                  </a:lnTo>
                  <a:lnTo>
                    <a:pt x="183159" y="2815539"/>
                  </a:lnTo>
                  <a:lnTo>
                    <a:pt x="175856" y="2804210"/>
                  </a:lnTo>
                  <a:lnTo>
                    <a:pt x="173380" y="2791333"/>
                  </a:lnTo>
                  <a:lnTo>
                    <a:pt x="175666" y="2778544"/>
                  </a:lnTo>
                  <a:lnTo>
                    <a:pt x="182702" y="2767431"/>
                  </a:lnTo>
                  <a:lnTo>
                    <a:pt x="457098" y="2534386"/>
                  </a:lnTo>
                  <a:lnTo>
                    <a:pt x="457098" y="2517737"/>
                  </a:lnTo>
                  <a:close/>
                </a:path>
                <a:path w="457200" h="6614159">
                  <a:moveTo>
                    <a:pt x="457098" y="1463662"/>
                  </a:moveTo>
                  <a:lnTo>
                    <a:pt x="210858" y="1254518"/>
                  </a:lnTo>
                  <a:lnTo>
                    <a:pt x="142938" y="1196822"/>
                  </a:lnTo>
                  <a:lnTo>
                    <a:pt x="142798" y="1196797"/>
                  </a:lnTo>
                  <a:lnTo>
                    <a:pt x="142379" y="1196492"/>
                  </a:lnTo>
                  <a:lnTo>
                    <a:pt x="140906" y="1195781"/>
                  </a:lnTo>
                  <a:lnTo>
                    <a:pt x="140322" y="1195628"/>
                  </a:lnTo>
                  <a:lnTo>
                    <a:pt x="140195" y="1195527"/>
                  </a:lnTo>
                  <a:lnTo>
                    <a:pt x="12827" y="1173099"/>
                  </a:lnTo>
                  <a:lnTo>
                    <a:pt x="16192" y="1031557"/>
                  </a:lnTo>
                  <a:lnTo>
                    <a:pt x="13411" y="1028649"/>
                  </a:lnTo>
                  <a:lnTo>
                    <a:pt x="9906" y="1028560"/>
                  </a:lnTo>
                  <a:lnTo>
                    <a:pt x="5880" y="1028547"/>
                  </a:lnTo>
                  <a:lnTo>
                    <a:pt x="3492" y="1031265"/>
                  </a:lnTo>
                  <a:lnTo>
                    <a:pt x="114" y="1173099"/>
                  </a:lnTo>
                  <a:lnTo>
                    <a:pt x="114" y="1178788"/>
                  </a:lnTo>
                  <a:lnTo>
                    <a:pt x="4775" y="1184452"/>
                  </a:lnTo>
                  <a:lnTo>
                    <a:pt x="4978" y="1184605"/>
                  </a:lnTo>
                  <a:lnTo>
                    <a:pt x="135547" y="1207604"/>
                  </a:lnTo>
                  <a:lnTo>
                    <a:pt x="434047" y="1565160"/>
                  </a:lnTo>
                  <a:lnTo>
                    <a:pt x="441185" y="1571256"/>
                  </a:lnTo>
                  <a:lnTo>
                    <a:pt x="449122" y="1575676"/>
                  </a:lnTo>
                  <a:lnTo>
                    <a:pt x="457098" y="1578178"/>
                  </a:lnTo>
                  <a:lnTo>
                    <a:pt x="457098" y="1564398"/>
                  </a:lnTo>
                  <a:lnTo>
                    <a:pt x="454215" y="1563852"/>
                  </a:lnTo>
                  <a:lnTo>
                    <a:pt x="443496" y="1556677"/>
                  </a:lnTo>
                  <a:lnTo>
                    <a:pt x="191262" y="1254518"/>
                  </a:lnTo>
                  <a:lnTo>
                    <a:pt x="457098" y="1480299"/>
                  </a:lnTo>
                  <a:lnTo>
                    <a:pt x="457098" y="1463662"/>
                  </a:lnTo>
                  <a:close/>
                </a:path>
                <a:path w="457200" h="6614159">
                  <a:moveTo>
                    <a:pt x="457098" y="0"/>
                  </a:moveTo>
                  <a:lnTo>
                    <a:pt x="174028" y="240436"/>
                  </a:lnTo>
                  <a:lnTo>
                    <a:pt x="164084" y="255917"/>
                  </a:lnTo>
                  <a:lnTo>
                    <a:pt x="160769" y="273545"/>
                  </a:lnTo>
                  <a:lnTo>
                    <a:pt x="164084" y="291160"/>
                  </a:lnTo>
                  <a:lnTo>
                    <a:pt x="197358" y="319493"/>
                  </a:lnTo>
                  <a:lnTo>
                    <a:pt x="206375" y="320395"/>
                  </a:lnTo>
                  <a:lnTo>
                    <a:pt x="215404" y="319493"/>
                  </a:lnTo>
                  <a:lnTo>
                    <a:pt x="457098" y="45097"/>
                  </a:lnTo>
                  <a:lnTo>
                    <a:pt x="457098" y="25273"/>
                  </a:lnTo>
                  <a:lnTo>
                    <a:pt x="229603" y="297802"/>
                  </a:lnTo>
                  <a:lnTo>
                    <a:pt x="218846" y="304977"/>
                  </a:lnTo>
                  <a:lnTo>
                    <a:pt x="206387" y="307378"/>
                  </a:lnTo>
                  <a:lnTo>
                    <a:pt x="193890" y="304977"/>
                  </a:lnTo>
                  <a:lnTo>
                    <a:pt x="183159" y="297789"/>
                  </a:lnTo>
                  <a:lnTo>
                    <a:pt x="175856" y="286461"/>
                  </a:lnTo>
                  <a:lnTo>
                    <a:pt x="173380" y="273596"/>
                  </a:lnTo>
                  <a:lnTo>
                    <a:pt x="175666" y="260807"/>
                  </a:lnTo>
                  <a:lnTo>
                    <a:pt x="182702" y="249694"/>
                  </a:lnTo>
                  <a:lnTo>
                    <a:pt x="457098" y="16649"/>
                  </a:lnTo>
                  <a:lnTo>
                    <a:pt x="457098" y="0"/>
                  </a:lnTo>
                  <a:close/>
                </a:path>
                <a:path w="457200" h="6614159">
                  <a:moveTo>
                    <a:pt x="457111" y="6215100"/>
                  </a:moveTo>
                  <a:lnTo>
                    <a:pt x="371640" y="6142520"/>
                  </a:lnTo>
                  <a:lnTo>
                    <a:pt x="320281" y="6098895"/>
                  </a:lnTo>
                  <a:lnTo>
                    <a:pt x="308940" y="6089256"/>
                  </a:lnTo>
                  <a:lnTo>
                    <a:pt x="322008" y="6072136"/>
                  </a:lnTo>
                  <a:lnTo>
                    <a:pt x="331876" y="6052693"/>
                  </a:lnTo>
                  <a:lnTo>
                    <a:pt x="338124" y="6031357"/>
                  </a:lnTo>
                  <a:lnTo>
                    <a:pt x="340296" y="6008522"/>
                  </a:lnTo>
                  <a:lnTo>
                    <a:pt x="331304" y="5962764"/>
                  </a:lnTo>
                  <a:lnTo>
                    <a:pt x="327596" y="5957113"/>
                  </a:lnTo>
                  <a:lnTo>
                    <a:pt x="327596" y="6008522"/>
                  </a:lnTo>
                  <a:lnTo>
                    <a:pt x="319608" y="6049340"/>
                  </a:lnTo>
                  <a:lnTo>
                    <a:pt x="297827" y="6082703"/>
                  </a:lnTo>
                  <a:lnTo>
                    <a:pt x="265544" y="6105220"/>
                  </a:lnTo>
                  <a:lnTo>
                    <a:pt x="226072" y="6113488"/>
                  </a:lnTo>
                  <a:lnTo>
                    <a:pt x="186588" y="6105220"/>
                  </a:lnTo>
                  <a:lnTo>
                    <a:pt x="154317" y="6082703"/>
                  </a:lnTo>
                  <a:lnTo>
                    <a:pt x="132537" y="6049340"/>
                  </a:lnTo>
                  <a:lnTo>
                    <a:pt x="124548" y="6008522"/>
                  </a:lnTo>
                  <a:lnTo>
                    <a:pt x="132537" y="5967692"/>
                  </a:lnTo>
                  <a:lnTo>
                    <a:pt x="154317" y="5934329"/>
                  </a:lnTo>
                  <a:lnTo>
                    <a:pt x="186588" y="5911812"/>
                  </a:lnTo>
                  <a:lnTo>
                    <a:pt x="226072" y="5903557"/>
                  </a:lnTo>
                  <a:lnTo>
                    <a:pt x="265544" y="5911812"/>
                  </a:lnTo>
                  <a:lnTo>
                    <a:pt x="297827" y="5934329"/>
                  </a:lnTo>
                  <a:lnTo>
                    <a:pt x="319608" y="5967692"/>
                  </a:lnTo>
                  <a:lnTo>
                    <a:pt x="327596" y="6008522"/>
                  </a:lnTo>
                  <a:lnTo>
                    <a:pt x="327596" y="5957113"/>
                  </a:lnTo>
                  <a:lnTo>
                    <a:pt x="306793" y="5925350"/>
                  </a:lnTo>
                  <a:lnTo>
                    <a:pt x="275437" y="5903557"/>
                  </a:lnTo>
                  <a:lnTo>
                    <a:pt x="270484" y="5900115"/>
                  </a:lnTo>
                  <a:lnTo>
                    <a:pt x="226072" y="5890857"/>
                  </a:lnTo>
                  <a:lnTo>
                    <a:pt x="181648" y="5900115"/>
                  </a:lnTo>
                  <a:lnTo>
                    <a:pt x="145338" y="5925350"/>
                  </a:lnTo>
                  <a:lnTo>
                    <a:pt x="120840" y="5962764"/>
                  </a:lnTo>
                  <a:lnTo>
                    <a:pt x="111848" y="6008522"/>
                  </a:lnTo>
                  <a:lnTo>
                    <a:pt x="120840" y="6054280"/>
                  </a:lnTo>
                  <a:lnTo>
                    <a:pt x="145338" y="6091682"/>
                  </a:lnTo>
                  <a:lnTo>
                    <a:pt x="181648" y="6116917"/>
                  </a:lnTo>
                  <a:lnTo>
                    <a:pt x="226072" y="6126188"/>
                  </a:lnTo>
                  <a:lnTo>
                    <a:pt x="246392" y="6124308"/>
                  </a:lnTo>
                  <a:lnTo>
                    <a:pt x="265557" y="6118923"/>
                  </a:lnTo>
                  <a:lnTo>
                    <a:pt x="276745" y="6113488"/>
                  </a:lnTo>
                  <a:lnTo>
                    <a:pt x="283222" y="6110338"/>
                  </a:lnTo>
                  <a:lnTo>
                    <a:pt x="299097" y="6098895"/>
                  </a:lnTo>
                  <a:lnTo>
                    <a:pt x="457111" y="6288176"/>
                  </a:lnTo>
                  <a:lnTo>
                    <a:pt x="457111" y="6268377"/>
                  </a:lnTo>
                  <a:lnTo>
                    <a:pt x="352044" y="6142520"/>
                  </a:lnTo>
                  <a:lnTo>
                    <a:pt x="457111" y="6231750"/>
                  </a:lnTo>
                  <a:lnTo>
                    <a:pt x="457111" y="6215100"/>
                  </a:lnTo>
                  <a:close/>
                </a:path>
                <a:path w="457200" h="6614159">
                  <a:moveTo>
                    <a:pt x="457111" y="4634077"/>
                  </a:moveTo>
                  <a:lnTo>
                    <a:pt x="402615" y="4641240"/>
                  </a:lnTo>
                  <a:lnTo>
                    <a:pt x="366293" y="4666488"/>
                  </a:lnTo>
                  <a:lnTo>
                    <a:pt x="341795" y="4703889"/>
                  </a:lnTo>
                  <a:lnTo>
                    <a:pt x="332803" y="4749647"/>
                  </a:lnTo>
                  <a:lnTo>
                    <a:pt x="334975" y="4772482"/>
                  </a:lnTo>
                  <a:lnTo>
                    <a:pt x="341210" y="4793818"/>
                  </a:lnTo>
                  <a:lnTo>
                    <a:pt x="351078" y="4813262"/>
                  </a:lnTo>
                  <a:lnTo>
                    <a:pt x="364159" y="4830381"/>
                  </a:lnTo>
                  <a:lnTo>
                    <a:pt x="321068" y="4866995"/>
                  </a:lnTo>
                  <a:lnTo>
                    <a:pt x="321068" y="4883645"/>
                  </a:lnTo>
                  <a:lnTo>
                    <a:pt x="68834" y="5185803"/>
                  </a:lnTo>
                  <a:lnTo>
                    <a:pt x="58089" y="5192979"/>
                  </a:lnTo>
                  <a:lnTo>
                    <a:pt x="45605" y="5195367"/>
                  </a:lnTo>
                  <a:lnTo>
                    <a:pt x="33121" y="5192979"/>
                  </a:lnTo>
                  <a:lnTo>
                    <a:pt x="22377" y="5185803"/>
                  </a:lnTo>
                  <a:lnTo>
                    <a:pt x="15074" y="5174462"/>
                  </a:lnTo>
                  <a:lnTo>
                    <a:pt x="12598" y="5161597"/>
                  </a:lnTo>
                  <a:lnTo>
                    <a:pt x="14884" y="5148808"/>
                  </a:lnTo>
                  <a:lnTo>
                    <a:pt x="21920" y="5137709"/>
                  </a:lnTo>
                  <a:lnTo>
                    <a:pt x="321068" y="4883645"/>
                  </a:lnTo>
                  <a:lnTo>
                    <a:pt x="321068" y="4866995"/>
                  </a:lnTo>
                  <a:lnTo>
                    <a:pt x="13246" y="5128450"/>
                  </a:lnTo>
                  <a:lnTo>
                    <a:pt x="3302" y="5143919"/>
                  </a:lnTo>
                  <a:lnTo>
                    <a:pt x="0" y="5161546"/>
                  </a:lnTo>
                  <a:lnTo>
                    <a:pt x="3302" y="5179161"/>
                  </a:lnTo>
                  <a:lnTo>
                    <a:pt x="36588" y="5207495"/>
                  </a:lnTo>
                  <a:lnTo>
                    <a:pt x="45605" y="5208397"/>
                  </a:lnTo>
                  <a:lnTo>
                    <a:pt x="54635" y="5207482"/>
                  </a:lnTo>
                  <a:lnTo>
                    <a:pt x="63195" y="5204803"/>
                  </a:lnTo>
                  <a:lnTo>
                    <a:pt x="71132" y="5200383"/>
                  </a:lnTo>
                  <a:lnTo>
                    <a:pt x="77000" y="5195367"/>
                  </a:lnTo>
                  <a:lnTo>
                    <a:pt x="78270" y="5194287"/>
                  </a:lnTo>
                  <a:lnTo>
                    <a:pt x="337578" y="4883645"/>
                  </a:lnTo>
                  <a:lnTo>
                    <a:pt x="374002" y="4840021"/>
                  </a:lnTo>
                  <a:lnTo>
                    <a:pt x="389877" y="4851463"/>
                  </a:lnTo>
                  <a:lnTo>
                    <a:pt x="407543" y="4860048"/>
                  </a:lnTo>
                  <a:lnTo>
                    <a:pt x="426694" y="4865446"/>
                  </a:lnTo>
                  <a:lnTo>
                    <a:pt x="447027" y="4867313"/>
                  </a:lnTo>
                  <a:lnTo>
                    <a:pt x="457111" y="4865217"/>
                  </a:lnTo>
                  <a:lnTo>
                    <a:pt x="457111" y="4854613"/>
                  </a:lnTo>
                  <a:lnTo>
                    <a:pt x="457111" y="4852505"/>
                  </a:lnTo>
                  <a:lnTo>
                    <a:pt x="447027" y="4854613"/>
                  </a:lnTo>
                  <a:lnTo>
                    <a:pt x="407543" y="4846358"/>
                  </a:lnTo>
                  <a:lnTo>
                    <a:pt x="398475" y="4840021"/>
                  </a:lnTo>
                  <a:lnTo>
                    <a:pt x="375272" y="4823841"/>
                  </a:lnTo>
                  <a:lnTo>
                    <a:pt x="353491" y="4790465"/>
                  </a:lnTo>
                  <a:lnTo>
                    <a:pt x="345503" y="4749647"/>
                  </a:lnTo>
                  <a:lnTo>
                    <a:pt x="353491" y="4708830"/>
                  </a:lnTo>
                  <a:lnTo>
                    <a:pt x="375272" y="4675454"/>
                  </a:lnTo>
                  <a:lnTo>
                    <a:pt x="407543" y="4652937"/>
                  </a:lnTo>
                  <a:lnTo>
                    <a:pt x="447027" y="4644682"/>
                  </a:lnTo>
                  <a:lnTo>
                    <a:pt x="457111" y="4646790"/>
                  </a:lnTo>
                  <a:lnTo>
                    <a:pt x="457111" y="4644682"/>
                  </a:lnTo>
                  <a:lnTo>
                    <a:pt x="457111" y="4634077"/>
                  </a:lnTo>
                  <a:close/>
                </a:path>
                <a:path w="457200" h="6614159">
                  <a:moveTo>
                    <a:pt x="457111" y="3697363"/>
                  </a:moveTo>
                  <a:lnTo>
                    <a:pt x="371640" y="3624770"/>
                  </a:lnTo>
                  <a:lnTo>
                    <a:pt x="320281" y="3581146"/>
                  </a:lnTo>
                  <a:lnTo>
                    <a:pt x="308940" y="3571506"/>
                  </a:lnTo>
                  <a:lnTo>
                    <a:pt x="322008" y="3554399"/>
                  </a:lnTo>
                  <a:lnTo>
                    <a:pt x="331876" y="3534956"/>
                  </a:lnTo>
                  <a:lnTo>
                    <a:pt x="338124" y="3513607"/>
                  </a:lnTo>
                  <a:lnTo>
                    <a:pt x="340296" y="3490772"/>
                  </a:lnTo>
                  <a:lnTo>
                    <a:pt x="331304" y="3445014"/>
                  </a:lnTo>
                  <a:lnTo>
                    <a:pt x="327596" y="3439363"/>
                  </a:lnTo>
                  <a:lnTo>
                    <a:pt x="327596" y="3490772"/>
                  </a:lnTo>
                  <a:lnTo>
                    <a:pt x="319608" y="3531603"/>
                  </a:lnTo>
                  <a:lnTo>
                    <a:pt x="297827" y="3564966"/>
                  </a:lnTo>
                  <a:lnTo>
                    <a:pt x="265544" y="3587483"/>
                  </a:lnTo>
                  <a:lnTo>
                    <a:pt x="226072" y="3595738"/>
                  </a:lnTo>
                  <a:lnTo>
                    <a:pt x="186588" y="3587483"/>
                  </a:lnTo>
                  <a:lnTo>
                    <a:pt x="154317" y="3564966"/>
                  </a:lnTo>
                  <a:lnTo>
                    <a:pt x="132537" y="3531603"/>
                  </a:lnTo>
                  <a:lnTo>
                    <a:pt x="124548" y="3490772"/>
                  </a:lnTo>
                  <a:lnTo>
                    <a:pt x="132537" y="3449955"/>
                  </a:lnTo>
                  <a:lnTo>
                    <a:pt x="154317" y="3416592"/>
                  </a:lnTo>
                  <a:lnTo>
                    <a:pt x="186588" y="3394075"/>
                  </a:lnTo>
                  <a:lnTo>
                    <a:pt x="226072" y="3385807"/>
                  </a:lnTo>
                  <a:lnTo>
                    <a:pt x="265544" y="3394075"/>
                  </a:lnTo>
                  <a:lnTo>
                    <a:pt x="297827" y="3416592"/>
                  </a:lnTo>
                  <a:lnTo>
                    <a:pt x="319608" y="3449955"/>
                  </a:lnTo>
                  <a:lnTo>
                    <a:pt x="327596" y="3490772"/>
                  </a:lnTo>
                  <a:lnTo>
                    <a:pt x="327596" y="3439363"/>
                  </a:lnTo>
                  <a:lnTo>
                    <a:pt x="306793" y="3407613"/>
                  </a:lnTo>
                  <a:lnTo>
                    <a:pt x="275437" y="3385807"/>
                  </a:lnTo>
                  <a:lnTo>
                    <a:pt x="270484" y="3382378"/>
                  </a:lnTo>
                  <a:lnTo>
                    <a:pt x="226072" y="3373107"/>
                  </a:lnTo>
                  <a:lnTo>
                    <a:pt x="181648" y="3382378"/>
                  </a:lnTo>
                  <a:lnTo>
                    <a:pt x="145338" y="3407613"/>
                  </a:lnTo>
                  <a:lnTo>
                    <a:pt x="120840" y="3445014"/>
                  </a:lnTo>
                  <a:lnTo>
                    <a:pt x="111848" y="3490772"/>
                  </a:lnTo>
                  <a:lnTo>
                    <a:pt x="120840" y="3536543"/>
                  </a:lnTo>
                  <a:lnTo>
                    <a:pt x="145338" y="3573945"/>
                  </a:lnTo>
                  <a:lnTo>
                    <a:pt x="181648" y="3599180"/>
                  </a:lnTo>
                  <a:lnTo>
                    <a:pt x="226072" y="3608438"/>
                  </a:lnTo>
                  <a:lnTo>
                    <a:pt x="246392" y="3606571"/>
                  </a:lnTo>
                  <a:lnTo>
                    <a:pt x="265557" y="3601174"/>
                  </a:lnTo>
                  <a:lnTo>
                    <a:pt x="276745" y="3595738"/>
                  </a:lnTo>
                  <a:lnTo>
                    <a:pt x="283222" y="3592601"/>
                  </a:lnTo>
                  <a:lnTo>
                    <a:pt x="299097" y="3581146"/>
                  </a:lnTo>
                  <a:lnTo>
                    <a:pt x="457111" y="3770439"/>
                  </a:lnTo>
                  <a:lnTo>
                    <a:pt x="457111" y="3750640"/>
                  </a:lnTo>
                  <a:lnTo>
                    <a:pt x="352044" y="3624770"/>
                  </a:lnTo>
                  <a:lnTo>
                    <a:pt x="457111" y="3714013"/>
                  </a:lnTo>
                  <a:lnTo>
                    <a:pt x="457111" y="3697363"/>
                  </a:lnTo>
                  <a:close/>
                </a:path>
                <a:path w="457200" h="6614159">
                  <a:moveTo>
                    <a:pt x="457111" y="2116340"/>
                  </a:moveTo>
                  <a:lnTo>
                    <a:pt x="402615" y="2123503"/>
                  </a:lnTo>
                  <a:lnTo>
                    <a:pt x="366293" y="2148751"/>
                  </a:lnTo>
                  <a:lnTo>
                    <a:pt x="341795" y="2186152"/>
                  </a:lnTo>
                  <a:lnTo>
                    <a:pt x="332803" y="2231910"/>
                  </a:lnTo>
                  <a:lnTo>
                    <a:pt x="334975" y="2254745"/>
                  </a:lnTo>
                  <a:lnTo>
                    <a:pt x="341210" y="2276081"/>
                  </a:lnTo>
                  <a:lnTo>
                    <a:pt x="351078" y="2295525"/>
                  </a:lnTo>
                  <a:lnTo>
                    <a:pt x="364159" y="2312644"/>
                  </a:lnTo>
                  <a:lnTo>
                    <a:pt x="321068" y="2349258"/>
                  </a:lnTo>
                  <a:lnTo>
                    <a:pt x="321068" y="2365908"/>
                  </a:lnTo>
                  <a:lnTo>
                    <a:pt x="68834" y="2668066"/>
                  </a:lnTo>
                  <a:lnTo>
                    <a:pt x="58089" y="2675242"/>
                  </a:lnTo>
                  <a:lnTo>
                    <a:pt x="45605" y="2677630"/>
                  </a:lnTo>
                  <a:lnTo>
                    <a:pt x="33121" y="2675242"/>
                  </a:lnTo>
                  <a:lnTo>
                    <a:pt x="22377" y="2668066"/>
                  </a:lnTo>
                  <a:lnTo>
                    <a:pt x="15074" y="2656725"/>
                  </a:lnTo>
                  <a:lnTo>
                    <a:pt x="12598" y="2643860"/>
                  </a:lnTo>
                  <a:lnTo>
                    <a:pt x="14884" y="2631071"/>
                  </a:lnTo>
                  <a:lnTo>
                    <a:pt x="21920" y="2619972"/>
                  </a:lnTo>
                  <a:lnTo>
                    <a:pt x="321068" y="2365908"/>
                  </a:lnTo>
                  <a:lnTo>
                    <a:pt x="321068" y="2349258"/>
                  </a:lnTo>
                  <a:lnTo>
                    <a:pt x="13246" y="2610713"/>
                  </a:lnTo>
                  <a:lnTo>
                    <a:pt x="3302" y="2626182"/>
                  </a:lnTo>
                  <a:lnTo>
                    <a:pt x="0" y="2643809"/>
                  </a:lnTo>
                  <a:lnTo>
                    <a:pt x="3302" y="2661424"/>
                  </a:lnTo>
                  <a:lnTo>
                    <a:pt x="36588" y="2689758"/>
                  </a:lnTo>
                  <a:lnTo>
                    <a:pt x="45605" y="2690660"/>
                  </a:lnTo>
                  <a:lnTo>
                    <a:pt x="54635" y="2689745"/>
                  </a:lnTo>
                  <a:lnTo>
                    <a:pt x="63195" y="2687066"/>
                  </a:lnTo>
                  <a:lnTo>
                    <a:pt x="71132" y="2682646"/>
                  </a:lnTo>
                  <a:lnTo>
                    <a:pt x="77000" y="2677630"/>
                  </a:lnTo>
                  <a:lnTo>
                    <a:pt x="78270" y="2676550"/>
                  </a:lnTo>
                  <a:lnTo>
                    <a:pt x="337578" y="2365908"/>
                  </a:lnTo>
                  <a:lnTo>
                    <a:pt x="374002" y="2322284"/>
                  </a:lnTo>
                  <a:lnTo>
                    <a:pt x="389877" y="2333726"/>
                  </a:lnTo>
                  <a:lnTo>
                    <a:pt x="407543" y="2342311"/>
                  </a:lnTo>
                  <a:lnTo>
                    <a:pt x="426694" y="2347709"/>
                  </a:lnTo>
                  <a:lnTo>
                    <a:pt x="447027" y="2349576"/>
                  </a:lnTo>
                  <a:lnTo>
                    <a:pt x="457111" y="2347468"/>
                  </a:lnTo>
                  <a:lnTo>
                    <a:pt x="457111" y="2336876"/>
                  </a:lnTo>
                  <a:lnTo>
                    <a:pt x="457111" y="2334768"/>
                  </a:lnTo>
                  <a:lnTo>
                    <a:pt x="447027" y="2336876"/>
                  </a:lnTo>
                  <a:lnTo>
                    <a:pt x="407543" y="2328608"/>
                  </a:lnTo>
                  <a:lnTo>
                    <a:pt x="398475" y="2322284"/>
                  </a:lnTo>
                  <a:lnTo>
                    <a:pt x="375272" y="2306104"/>
                  </a:lnTo>
                  <a:lnTo>
                    <a:pt x="353491" y="2272728"/>
                  </a:lnTo>
                  <a:lnTo>
                    <a:pt x="345503" y="2231910"/>
                  </a:lnTo>
                  <a:lnTo>
                    <a:pt x="353491" y="2191093"/>
                  </a:lnTo>
                  <a:lnTo>
                    <a:pt x="375272" y="2157717"/>
                  </a:lnTo>
                  <a:lnTo>
                    <a:pt x="407543" y="2135200"/>
                  </a:lnTo>
                  <a:lnTo>
                    <a:pt x="447027" y="2126945"/>
                  </a:lnTo>
                  <a:lnTo>
                    <a:pt x="457111" y="2129053"/>
                  </a:lnTo>
                  <a:lnTo>
                    <a:pt x="457111" y="2126945"/>
                  </a:lnTo>
                  <a:lnTo>
                    <a:pt x="457111" y="2116340"/>
                  </a:lnTo>
                  <a:close/>
                </a:path>
                <a:path w="457200" h="6614159">
                  <a:moveTo>
                    <a:pt x="457111" y="1179626"/>
                  </a:moveTo>
                  <a:lnTo>
                    <a:pt x="371640" y="1107033"/>
                  </a:lnTo>
                  <a:lnTo>
                    <a:pt x="320281" y="1063409"/>
                  </a:lnTo>
                  <a:lnTo>
                    <a:pt x="308940" y="1053769"/>
                  </a:lnTo>
                  <a:lnTo>
                    <a:pt x="322008" y="1036650"/>
                  </a:lnTo>
                  <a:lnTo>
                    <a:pt x="331876" y="1017219"/>
                  </a:lnTo>
                  <a:lnTo>
                    <a:pt x="338124" y="995870"/>
                  </a:lnTo>
                  <a:lnTo>
                    <a:pt x="340296" y="973035"/>
                  </a:lnTo>
                  <a:lnTo>
                    <a:pt x="331304" y="927277"/>
                  </a:lnTo>
                  <a:lnTo>
                    <a:pt x="327596" y="921626"/>
                  </a:lnTo>
                  <a:lnTo>
                    <a:pt x="327596" y="973035"/>
                  </a:lnTo>
                  <a:lnTo>
                    <a:pt x="319608" y="1013866"/>
                  </a:lnTo>
                  <a:lnTo>
                    <a:pt x="297827" y="1047229"/>
                  </a:lnTo>
                  <a:lnTo>
                    <a:pt x="265544" y="1069746"/>
                  </a:lnTo>
                  <a:lnTo>
                    <a:pt x="226072" y="1078001"/>
                  </a:lnTo>
                  <a:lnTo>
                    <a:pt x="186588" y="1069746"/>
                  </a:lnTo>
                  <a:lnTo>
                    <a:pt x="154317" y="1047229"/>
                  </a:lnTo>
                  <a:lnTo>
                    <a:pt x="132537" y="1013866"/>
                  </a:lnTo>
                  <a:lnTo>
                    <a:pt x="124548" y="973035"/>
                  </a:lnTo>
                  <a:lnTo>
                    <a:pt x="132537" y="932218"/>
                  </a:lnTo>
                  <a:lnTo>
                    <a:pt x="154317" y="898855"/>
                  </a:lnTo>
                  <a:lnTo>
                    <a:pt x="186588" y="876338"/>
                  </a:lnTo>
                  <a:lnTo>
                    <a:pt x="226072" y="868070"/>
                  </a:lnTo>
                  <a:lnTo>
                    <a:pt x="265544" y="876338"/>
                  </a:lnTo>
                  <a:lnTo>
                    <a:pt x="297827" y="898855"/>
                  </a:lnTo>
                  <a:lnTo>
                    <a:pt x="319608" y="932218"/>
                  </a:lnTo>
                  <a:lnTo>
                    <a:pt x="327596" y="973035"/>
                  </a:lnTo>
                  <a:lnTo>
                    <a:pt x="327596" y="921626"/>
                  </a:lnTo>
                  <a:lnTo>
                    <a:pt x="306793" y="889876"/>
                  </a:lnTo>
                  <a:lnTo>
                    <a:pt x="275437" y="868070"/>
                  </a:lnTo>
                  <a:lnTo>
                    <a:pt x="270484" y="864641"/>
                  </a:lnTo>
                  <a:lnTo>
                    <a:pt x="226072" y="855370"/>
                  </a:lnTo>
                  <a:lnTo>
                    <a:pt x="181648" y="864641"/>
                  </a:lnTo>
                  <a:lnTo>
                    <a:pt x="145338" y="889876"/>
                  </a:lnTo>
                  <a:lnTo>
                    <a:pt x="120840" y="927277"/>
                  </a:lnTo>
                  <a:lnTo>
                    <a:pt x="111848" y="973035"/>
                  </a:lnTo>
                  <a:lnTo>
                    <a:pt x="120840" y="1018794"/>
                  </a:lnTo>
                  <a:lnTo>
                    <a:pt x="145338" y="1056208"/>
                  </a:lnTo>
                  <a:lnTo>
                    <a:pt x="181648" y="1081443"/>
                  </a:lnTo>
                  <a:lnTo>
                    <a:pt x="226072" y="1090701"/>
                  </a:lnTo>
                  <a:lnTo>
                    <a:pt x="246392" y="1088834"/>
                  </a:lnTo>
                  <a:lnTo>
                    <a:pt x="265557" y="1083437"/>
                  </a:lnTo>
                  <a:lnTo>
                    <a:pt x="276745" y="1078001"/>
                  </a:lnTo>
                  <a:lnTo>
                    <a:pt x="283222" y="1074851"/>
                  </a:lnTo>
                  <a:lnTo>
                    <a:pt x="299097" y="1063409"/>
                  </a:lnTo>
                  <a:lnTo>
                    <a:pt x="457111" y="1252702"/>
                  </a:lnTo>
                  <a:lnTo>
                    <a:pt x="457111" y="1232903"/>
                  </a:lnTo>
                  <a:lnTo>
                    <a:pt x="352044" y="1107033"/>
                  </a:lnTo>
                  <a:lnTo>
                    <a:pt x="457111" y="1196276"/>
                  </a:lnTo>
                  <a:lnTo>
                    <a:pt x="457111" y="1179626"/>
                  </a:lnTo>
                  <a:close/>
                </a:path>
              </a:pathLst>
            </a:custGeom>
            <a:solidFill>
              <a:srgbClr val="309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0140" y="12"/>
              <a:ext cx="724535" cy="6644005"/>
            </a:xfrm>
            <a:custGeom>
              <a:avLst/>
              <a:gdLst/>
              <a:ahLst/>
              <a:cxnLst/>
              <a:rect l="l" t="t" r="r" b="b"/>
              <a:pathLst>
                <a:path w="724535" h="6644005">
                  <a:moveTo>
                    <a:pt x="723582" y="6527051"/>
                  </a:moveTo>
                  <a:lnTo>
                    <a:pt x="718820" y="6512446"/>
                  </a:lnTo>
                  <a:lnTo>
                    <a:pt x="710996" y="6503035"/>
                  </a:lnTo>
                  <a:lnTo>
                    <a:pt x="710996" y="6528676"/>
                  </a:lnTo>
                  <a:lnTo>
                    <a:pt x="710222" y="6539585"/>
                  </a:lnTo>
                  <a:lnTo>
                    <a:pt x="705205" y="6558051"/>
                  </a:lnTo>
                  <a:lnTo>
                    <a:pt x="700620" y="6563969"/>
                  </a:lnTo>
                  <a:lnTo>
                    <a:pt x="688136" y="6571031"/>
                  </a:lnTo>
                  <a:lnTo>
                    <a:pt x="681075" y="6571869"/>
                  </a:lnTo>
                  <a:lnTo>
                    <a:pt x="531926" y="6529184"/>
                  </a:lnTo>
                  <a:lnTo>
                    <a:pt x="493890" y="6518300"/>
                  </a:lnTo>
                  <a:lnTo>
                    <a:pt x="473087" y="6512357"/>
                  </a:lnTo>
                  <a:lnTo>
                    <a:pt x="473087" y="6525552"/>
                  </a:lnTo>
                  <a:lnTo>
                    <a:pt x="473087" y="6631140"/>
                  </a:lnTo>
                  <a:lnTo>
                    <a:pt x="282105" y="6631140"/>
                  </a:lnTo>
                  <a:lnTo>
                    <a:pt x="282105" y="6518300"/>
                  </a:lnTo>
                  <a:lnTo>
                    <a:pt x="447814" y="6518300"/>
                  </a:lnTo>
                  <a:lnTo>
                    <a:pt x="448233" y="6518440"/>
                  </a:lnTo>
                  <a:lnTo>
                    <a:pt x="473087" y="6525552"/>
                  </a:lnTo>
                  <a:lnTo>
                    <a:pt x="473087" y="6512357"/>
                  </a:lnTo>
                  <a:lnTo>
                    <a:pt x="453682" y="6506794"/>
                  </a:lnTo>
                  <a:lnTo>
                    <a:pt x="452640" y="6506045"/>
                  </a:lnTo>
                  <a:lnTo>
                    <a:pt x="451358" y="6505600"/>
                  </a:lnTo>
                  <a:lnTo>
                    <a:pt x="278371" y="6505600"/>
                  </a:lnTo>
                  <a:lnTo>
                    <a:pt x="22174" y="6250648"/>
                  </a:lnTo>
                  <a:lnTo>
                    <a:pt x="15036" y="6239599"/>
                  </a:lnTo>
                  <a:lnTo>
                    <a:pt x="12661" y="6227000"/>
                  </a:lnTo>
                  <a:lnTo>
                    <a:pt x="15036" y="6214402"/>
                  </a:lnTo>
                  <a:lnTo>
                    <a:pt x="22174" y="6203340"/>
                  </a:lnTo>
                  <a:lnTo>
                    <a:pt x="32715" y="6196330"/>
                  </a:lnTo>
                  <a:lnTo>
                    <a:pt x="44970" y="6194006"/>
                  </a:lnTo>
                  <a:lnTo>
                    <a:pt x="57226" y="6196330"/>
                  </a:lnTo>
                  <a:lnTo>
                    <a:pt x="67767" y="6203340"/>
                  </a:lnTo>
                  <a:lnTo>
                    <a:pt x="289750" y="6431318"/>
                  </a:lnTo>
                  <a:lnTo>
                    <a:pt x="291376" y="6432004"/>
                  </a:lnTo>
                  <a:lnTo>
                    <a:pt x="449046" y="6432004"/>
                  </a:lnTo>
                  <a:lnTo>
                    <a:pt x="691654" y="6505651"/>
                  </a:lnTo>
                  <a:lnTo>
                    <a:pt x="701128" y="6510617"/>
                  </a:lnTo>
                  <a:lnTo>
                    <a:pt x="707758" y="6518656"/>
                  </a:lnTo>
                  <a:lnTo>
                    <a:pt x="710996" y="6528676"/>
                  </a:lnTo>
                  <a:lnTo>
                    <a:pt x="710996" y="6503035"/>
                  </a:lnTo>
                  <a:lnTo>
                    <a:pt x="709079" y="6500723"/>
                  </a:lnTo>
                  <a:lnTo>
                    <a:pt x="695236" y="6493459"/>
                  </a:lnTo>
                  <a:lnTo>
                    <a:pt x="487400" y="6430378"/>
                  </a:lnTo>
                  <a:lnTo>
                    <a:pt x="487400" y="6426517"/>
                  </a:lnTo>
                  <a:lnTo>
                    <a:pt x="487400" y="6274930"/>
                  </a:lnTo>
                  <a:lnTo>
                    <a:pt x="704189" y="6274930"/>
                  </a:lnTo>
                  <a:lnTo>
                    <a:pt x="707034" y="6272085"/>
                  </a:lnTo>
                  <a:lnTo>
                    <a:pt x="707034" y="6265062"/>
                  </a:lnTo>
                  <a:lnTo>
                    <a:pt x="704189" y="6262230"/>
                  </a:lnTo>
                  <a:lnTo>
                    <a:pt x="487400" y="6262230"/>
                  </a:lnTo>
                  <a:lnTo>
                    <a:pt x="487400" y="6060935"/>
                  </a:lnTo>
                  <a:lnTo>
                    <a:pt x="470217" y="6019749"/>
                  </a:lnTo>
                  <a:lnTo>
                    <a:pt x="428802" y="6002655"/>
                  </a:lnTo>
                  <a:lnTo>
                    <a:pt x="312000" y="6002655"/>
                  </a:lnTo>
                  <a:lnTo>
                    <a:pt x="300443" y="5996165"/>
                  </a:lnTo>
                  <a:lnTo>
                    <a:pt x="285089" y="5987529"/>
                  </a:lnTo>
                  <a:lnTo>
                    <a:pt x="255358" y="5983668"/>
                  </a:lnTo>
                  <a:lnTo>
                    <a:pt x="226263" y="5990920"/>
                  </a:lnTo>
                  <a:lnTo>
                    <a:pt x="201231" y="6009157"/>
                  </a:lnTo>
                  <a:lnTo>
                    <a:pt x="200075" y="6010402"/>
                  </a:lnTo>
                  <a:lnTo>
                    <a:pt x="199478" y="6012053"/>
                  </a:lnTo>
                  <a:lnTo>
                    <a:pt x="199618" y="6015431"/>
                  </a:lnTo>
                  <a:lnTo>
                    <a:pt x="200367" y="6017018"/>
                  </a:lnTo>
                  <a:lnTo>
                    <a:pt x="311162" y="6118034"/>
                  </a:lnTo>
                  <a:lnTo>
                    <a:pt x="312699" y="6118580"/>
                  </a:lnTo>
                  <a:lnTo>
                    <a:pt x="315937" y="6118580"/>
                  </a:lnTo>
                  <a:lnTo>
                    <a:pt x="317639" y="6117882"/>
                  </a:lnTo>
                  <a:lnTo>
                    <a:pt x="318897" y="6116523"/>
                  </a:lnTo>
                  <a:lnTo>
                    <a:pt x="328383" y="6104001"/>
                  </a:lnTo>
                  <a:lnTo>
                    <a:pt x="328815" y="6103086"/>
                  </a:lnTo>
                  <a:lnTo>
                    <a:pt x="335114" y="6090069"/>
                  </a:lnTo>
                  <a:lnTo>
                    <a:pt x="338975" y="6075096"/>
                  </a:lnTo>
                  <a:lnTo>
                    <a:pt x="339839" y="6059424"/>
                  </a:lnTo>
                  <a:lnTo>
                    <a:pt x="338416" y="6047498"/>
                  </a:lnTo>
                  <a:lnTo>
                    <a:pt x="335267" y="6036081"/>
                  </a:lnTo>
                  <a:lnTo>
                    <a:pt x="330441" y="6025324"/>
                  </a:lnTo>
                  <a:lnTo>
                    <a:pt x="327113" y="6020143"/>
                  </a:lnTo>
                  <a:lnTo>
                    <a:pt x="327113" y="6060935"/>
                  </a:lnTo>
                  <a:lnTo>
                    <a:pt x="326656" y="6071590"/>
                  </a:lnTo>
                  <a:lnTo>
                    <a:pt x="324180" y="6082779"/>
                  </a:lnTo>
                  <a:lnTo>
                    <a:pt x="319811" y="6093345"/>
                  </a:lnTo>
                  <a:lnTo>
                    <a:pt x="313613" y="6103086"/>
                  </a:lnTo>
                  <a:lnTo>
                    <a:pt x="215125" y="6013285"/>
                  </a:lnTo>
                  <a:lnTo>
                    <a:pt x="236334" y="6000445"/>
                  </a:lnTo>
                  <a:lnTo>
                    <a:pt x="260172" y="5996165"/>
                  </a:lnTo>
                  <a:lnTo>
                    <a:pt x="284060" y="6000547"/>
                  </a:lnTo>
                  <a:lnTo>
                    <a:pt x="320979" y="6034684"/>
                  </a:lnTo>
                  <a:lnTo>
                    <a:pt x="327113" y="6060935"/>
                  </a:lnTo>
                  <a:lnTo>
                    <a:pt x="327113" y="6020143"/>
                  </a:lnTo>
                  <a:lnTo>
                    <a:pt x="324040" y="6015355"/>
                  </a:lnTo>
                  <a:lnTo>
                    <a:pt x="428802" y="6015355"/>
                  </a:lnTo>
                  <a:lnTo>
                    <a:pt x="446646" y="6018949"/>
                  </a:lnTo>
                  <a:lnTo>
                    <a:pt x="461238" y="6028728"/>
                  </a:lnTo>
                  <a:lnTo>
                    <a:pt x="471093" y="6043219"/>
                  </a:lnTo>
                  <a:lnTo>
                    <a:pt x="474700" y="6060935"/>
                  </a:lnTo>
                  <a:lnTo>
                    <a:pt x="474700" y="6426517"/>
                  </a:lnTo>
                  <a:lnTo>
                    <a:pt x="451218" y="6419405"/>
                  </a:lnTo>
                  <a:lnTo>
                    <a:pt x="450608" y="6419304"/>
                  </a:lnTo>
                  <a:lnTo>
                    <a:pt x="295770" y="6419304"/>
                  </a:lnTo>
                  <a:lnTo>
                    <a:pt x="76873" y="6194488"/>
                  </a:lnTo>
                  <a:lnTo>
                    <a:pt x="76136" y="6194006"/>
                  </a:lnTo>
                  <a:lnTo>
                    <a:pt x="62128" y="6184697"/>
                  </a:lnTo>
                  <a:lnTo>
                    <a:pt x="44970" y="6181420"/>
                  </a:lnTo>
                  <a:lnTo>
                    <a:pt x="27813" y="6184697"/>
                  </a:lnTo>
                  <a:lnTo>
                    <a:pt x="13068" y="6194488"/>
                  </a:lnTo>
                  <a:lnTo>
                    <a:pt x="3263" y="6209703"/>
                  </a:lnTo>
                  <a:lnTo>
                    <a:pt x="0" y="6227013"/>
                  </a:lnTo>
                  <a:lnTo>
                    <a:pt x="3289" y="6244348"/>
                  </a:lnTo>
                  <a:lnTo>
                    <a:pt x="13144" y="6259588"/>
                  </a:lnTo>
                  <a:lnTo>
                    <a:pt x="269405" y="6514592"/>
                  </a:lnTo>
                  <a:lnTo>
                    <a:pt x="269405" y="6640995"/>
                  </a:lnTo>
                  <a:lnTo>
                    <a:pt x="272249" y="6643840"/>
                  </a:lnTo>
                  <a:lnTo>
                    <a:pt x="482942" y="6643840"/>
                  </a:lnTo>
                  <a:lnTo>
                    <a:pt x="485787" y="6640995"/>
                  </a:lnTo>
                  <a:lnTo>
                    <a:pt x="485787" y="6631140"/>
                  </a:lnTo>
                  <a:lnTo>
                    <a:pt x="485787" y="6529184"/>
                  </a:lnTo>
                  <a:lnTo>
                    <a:pt x="674420" y="6583172"/>
                  </a:lnTo>
                  <a:lnTo>
                    <a:pt x="677976" y="6583667"/>
                  </a:lnTo>
                  <a:lnTo>
                    <a:pt x="688073" y="6583667"/>
                  </a:lnTo>
                  <a:lnTo>
                    <a:pt x="694575" y="6581965"/>
                  </a:lnTo>
                  <a:lnTo>
                    <a:pt x="700481" y="6578625"/>
                  </a:lnTo>
                  <a:lnTo>
                    <a:pt x="706996" y="6574066"/>
                  </a:lnTo>
                  <a:lnTo>
                    <a:pt x="709079" y="6571869"/>
                  </a:lnTo>
                  <a:lnTo>
                    <a:pt x="712393" y="6568376"/>
                  </a:lnTo>
                  <a:lnTo>
                    <a:pt x="716572" y="6561696"/>
                  </a:lnTo>
                  <a:lnTo>
                    <a:pt x="719416" y="6554203"/>
                  </a:lnTo>
                  <a:lnTo>
                    <a:pt x="722477" y="6542913"/>
                  </a:lnTo>
                  <a:lnTo>
                    <a:pt x="723582" y="6527051"/>
                  </a:lnTo>
                  <a:close/>
                </a:path>
                <a:path w="724535" h="6644005">
                  <a:moveTo>
                    <a:pt x="723582" y="4067403"/>
                  </a:moveTo>
                  <a:lnTo>
                    <a:pt x="718820" y="4052798"/>
                  </a:lnTo>
                  <a:lnTo>
                    <a:pt x="710996" y="4043388"/>
                  </a:lnTo>
                  <a:lnTo>
                    <a:pt x="710996" y="4069029"/>
                  </a:lnTo>
                  <a:lnTo>
                    <a:pt x="710222" y="4079938"/>
                  </a:lnTo>
                  <a:lnTo>
                    <a:pt x="705205" y="4098404"/>
                  </a:lnTo>
                  <a:lnTo>
                    <a:pt x="700620" y="4104322"/>
                  </a:lnTo>
                  <a:lnTo>
                    <a:pt x="688136" y="4111383"/>
                  </a:lnTo>
                  <a:lnTo>
                    <a:pt x="681075" y="4112222"/>
                  </a:lnTo>
                  <a:lnTo>
                    <a:pt x="531926" y="4069537"/>
                  </a:lnTo>
                  <a:lnTo>
                    <a:pt x="493890" y="4058653"/>
                  </a:lnTo>
                  <a:lnTo>
                    <a:pt x="473087" y="4052709"/>
                  </a:lnTo>
                  <a:lnTo>
                    <a:pt x="473087" y="4065905"/>
                  </a:lnTo>
                  <a:lnTo>
                    <a:pt x="473087" y="4171492"/>
                  </a:lnTo>
                  <a:lnTo>
                    <a:pt x="282105" y="4171492"/>
                  </a:lnTo>
                  <a:lnTo>
                    <a:pt x="282105" y="4058653"/>
                  </a:lnTo>
                  <a:lnTo>
                    <a:pt x="447814" y="4058653"/>
                  </a:lnTo>
                  <a:lnTo>
                    <a:pt x="448233" y="4058793"/>
                  </a:lnTo>
                  <a:lnTo>
                    <a:pt x="473087" y="4065905"/>
                  </a:lnTo>
                  <a:lnTo>
                    <a:pt x="473087" y="4052709"/>
                  </a:lnTo>
                  <a:lnTo>
                    <a:pt x="453682" y="4047147"/>
                  </a:lnTo>
                  <a:lnTo>
                    <a:pt x="452640" y="4046397"/>
                  </a:lnTo>
                  <a:lnTo>
                    <a:pt x="451358" y="4045953"/>
                  </a:lnTo>
                  <a:lnTo>
                    <a:pt x="278371" y="4045953"/>
                  </a:lnTo>
                  <a:lnTo>
                    <a:pt x="22174" y="3791013"/>
                  </a:lnTo>
                  <a:lnTo>
                    <a:pt x="15036" y="3779951"/>
                  </a:lnTo>
                  <a:lnTo>
                    <a:pt x="12661" y="3767353"/>
                  </a:lnTo>
                  <a:lnTo>
                    <a:pt x="15036" y="3754755"/>
                  </a:lnTo>
                  <a:lnTo>
                    <a:pt x="22174" y="3743693"/>
                  </a:lnTo>
                  <a:lnTo>
                    <a:pt x="32715" y="3736683"/>
                  </a:lnTo>
                  <a:lnTo>
                    <a:pt x="44970" y="3734346"/>
                  </a:lnTo>
                  <a:lnTo>
                    <a:pt x="57226" y="3736683"/>
                  </a:lnTo>
                  <a:lnTo>
                    <a:pt x="67767" y="3743693"/>
                  </a:lnTo>
                  <a:lnTo>
                    <a:pt x="289750" y="3971671"/>
                  </a:lnTo>
                  <a:lnTo>
                    <a:pt x="291376" y="3972356"/>
                  </a:lnTo>
                  <a:lnTo>
                    <a:pt x="449046" y="3972356"/>
                  </a:lnTo>
                  <a:lnTo>
                    <a:pt x="691654" y="4046004"/>
                  </a:lnTo>
                  <a:lnTo>
                    <a:pt x="701128" y="4050969"/>
                  </a:lnTo>
                  <a:lnTo>
                    <a:pt x="707758" y="4059009"/>
                  </a:lnTo>
                  <a:lnTo>
                    <a:pt x="710996" y="4069029"/>
                  </a:lnTo>
                  <a:lnTo>
                    <a:pt x="710996" y="4043388"/>
                  </a:lnTo>
                  <a:lnTo>
                    <a:pt x="709079" y="4041076"/>
                  </a:lnTo>
                  <a:lnTo>
                    <a:pt x="695236" y="4033812"/>
                  </a:lnTo>
                  <a:lnTo>
                    <a:pt x="487400" y="3970731"/>
                  </a:lnTo>
                  <a:lnTo>
                    <a:pt x="487400" y="3966870"/>
                  </a:lnTo>
                  <a:lnTo>
                    <a:pt x="487400" y="3815283"/>
                  </a:lnTo>
                  <a:lnTo>
                    <a:pt x="704189" y="3815283"/>
                  </a:lnTo>
                  <a:lnTo>
                    <a:pt x="707034" y="3812438"/>
                  </a:lnTo>
                  <a:lnTo>
                    <a:pt x="707034" y="3805415"/>
                  </a:lnTo>
                  <a:lnTo>
                    <a:pt x="704189" y="3802583"/>
                  </a:lnTo>
                  <a:lnTo>
                    <a:pt x="487400" y="3802583"/>
                  </a:lnTo>
                  <a:lnTo>
                    <a:pt x="487400" y="3601288"/>
                  </a:lnTo>
                  <a:lnTo>
                    <a:pt x="470217" y="3560102"/>
                  </a:lnTo>
                  <a:lnTo>
                    <a:pt x="428802" y="3543008"/>
                  </a:lnTo>
                  <a:lnTo>
                    <a:pt x="312000" y="3543008"/>
                  </a:lnTo>
                  <a:lnTo>
                    <a:pt x="300443" y="3536518"/>
                  </a:lnTo>
                  <a:lnTo>
                    <a:pt x="285089" y="3527882"/>
                  </a:lnTo>
                  <a:lnTo>
                    <a:pt x="255358" y="3524021"/>
                  </a:lnTo>
                  <a:lnTo>
                    <a:pt x="226263" y="3531273"/>
                  </a:lnTo>
                  <a:lnTo>
                    <a:pt x="201231" y="3549510"/>
                  </a:lnTo>
                  <a:lnTo>
                    <a:pt x="200075" y="3550755"/>
                  </a:lnTo>
                  <a:lnTo>
                    <a:pt x="199478" y="3552406"/>
                  </a:lnTo>
                  <a:lnTo>
                    <a:pt x="199618" y="3555784"/>
                  </a:lnTo>
                  <a:lnTo>
                    <a:pt x="200367" y="3557371"/>
                  </a:lnTo>
                  <a:lnTo>
                    <a:pt x="311162" y="3658387"/>
                  </a:lnTo>
                  <a:lnTo>
                    <a:pt x="312699" y="3658933"/>
                  </a:lnTo>
                  <a:lnTo>
                    <a:pt x="315937" y="3658933"/>
                  </a:lnTo>
                  <a:lnTo>
                    <a:pt x="317639" y="3658235"/>
                  </a:lnTo>
                  <a:lnTo>
                    <a:pt x="318897" y="3656876"/>
                  </a:lnTo>
                  <a:lnTo>
                    <a:pt x="328383" y="3644341"/>
                  </a:lnTo>
                  <a:lnTo>
                    <a:pt x="328815" y="3643439"/>
                  </a:lnTo>
                  <a:lnTo>
                    <a:pt x="335114" y="3630422"/>
                  </a:lnTo>
                  <a:lnTo>
                    <a:pt x="338975" y="3615448"/>
                  </a:lnTo>
                  <a:lnTo>
                    <a:pt x="339839" y="3599777"/>
                  </a:lnTo>
                  <a:lnTo>
                    <a:pt x="338416" y="3587851"/>
                  </a:lnTo>
                  <a:lnTo>
                    <a:pt x="335267" y="3576434"/>
                  </a:lnTo>
                  <a:lnTo>
                    <a:pt x="330441" y="3565677"/>
                  </a:lnTo>
                  <a:lnTo>
                    <a:pt x="327113" y="3560495"/>
                  </a:lnTo>
                  <a:lnTo>
                    <a:pt x="327113" y="3601288"/>
                  </a:lnTo>
                  <a:lnTo>
                    <a:pt x="326656" y="3611943"/>
                  </a:lnTo>
                  <a:lnTo>
                    <a:pt x="324180" y="3623132"/>
                  </a:lnTo>
                  <a:lnTo>
                    <a:pt x="319811" y="3633698"/>
                  </a:lnTo>
                  <a:lnTo>
                    <a:pt x="313613" y="3643439"/>
                  </a:lnTo>
                  <a:lnTo>
                    <a:pt x="215125" y="3553637"/>
                  </a:lnTo>
                  <a:lnTo>
                    <a:pt x="236334" y="3540798"/>
                  </a:lnTo>
                  <a:lnTo>
                    <a:pt x="260172" y="3536518"/>
                  </a:lnTo>
                  <a:lnTo>
                    <a:pt x="284060" y="3540899"/>
                  </a:lnTo>
                  <a:lnTo>
                    <a:pt x="320979" y="3575037"/>
                  </a:lnTo>
                  <a:lnTo>
                    <a:pt x="327113" y="3601288"/>
                  </a:lnTo>
                  <a:lnTo>
                    <a:pt x="327113" y="3560495"/>
                  </a:lnTo>
                  <a:lnTo>
                    <a:pt x="324040" y="3555708"/>
                  </a:lnTo>
                  <a:lnTo>
                    <a:pt x="428802" y="3555708"/>
                  </a:lnTo>
                  <a:lnTo>
                    <a:pt x="446646" y="3559302"/>
                  </a:lnTo>
                  <a:lnTo>
                    <a:pt x="461238" y="3569081"/>
                  </a:lnTo>
                  <a:lnTo>
                    <a:pt x="471093" y="3583571"/>
                  </a:lnTo>
                  <a:lnTo>
                    <a:pt x="474700" y="3601288"/>
                  </a:lnTo>
                  <a:lnTo>
                    <a:pt x="474700" y="3966870"/>
                  </a:lnTo>
                  <a:lnTo>
                    <a:pt x="451218" y="3959758"/>
                  </a:lnTo>
                  <a:lnTo>
                    <a:pt x="450608" y="3959656"/>
                  </a:lnTo>
                  <a:lnTo>
                    <a:pt x="295770" y="3959656"/>
                  </a:lnTo>
                  <a:lnTo>
                    <a:pt x="76873" y="3734841"/>
                  </a:lnTo>
                  <a:lnTo>
                    <a:pt x="76136" y="3734346"/>
                  </a:lnTo>
                  <a:lnTo>
                    <a:pt x="62128" y="3725037"/>
                  </a:lnTo>
                  <a:lnTo>
                    <a:pt x="44970" y="3721773"/>
                  </a:lnTo>
                  <a:lnTo>
                    <a:pt x="27813" y="3725037"/>
                  </a:lnTo>
                  <a:lnTo>
                    <a:pt x="13068" y="3734841"/>
                  </a:lnTo>
                  <a:lnTo>
                    <a:pt x="3263" y="3750043"/>
                  </a:lnTo>
                  <a:lnTo>
                    <a:pt x="0" y="3767366"/>
                  </a:lnTo>
                  <a:lnTo>
                    <a:pt x="3289" y="3784701"/>
                  </a:lnTo>
                  <a:lnTo>
                    <a:pt x="13144" y="3799941"/>
                  </a:lnTo>
                  <a:lnTo>
                    <a:pt x="269405" y="4054945"/>
                  </a:lnTo>
                  <a:lnTo>
                    <a:pt x="269405" y="4181348"/>
                  </a:lnTo>
                  <a:lnTo>
                    <a:pt x="272249" y="4184192"/>
                  </a:lnTo>
                  <a:lnTo>
                    <a:pt x="482942" y="4184192"/>
                  </a:lnTo>
                  <a:lnTo>
                    <a:pt x="485787" y="4181348"/>
                  </a:lnTo>
                  <a:lnTo>
                    <a:pt x="485787" y="4171492"/>
                  </a:lnTo>
                  <a:lnTo>
                    <a:pt x="485787" y="4069537"/>
                  </a:lnTo>
                  <a:lnTo>
                    <a:pt x="674420" y="4123525"/>
                  </a:lnTo>
                  <a:lnTo>
                    <a:pt x="677976" y="4124020"/>
                  </a:lnTo>
                  <a:lnTo>
                    <a:pt x="688073" y="4124020"/>
                  </a:lnTo>
                  <a:lnTo>
                    <a:pt x="719416" y="4094556"/>
                  </a:lnTo>
                  <a:lnTo>
                    <a:pt x="722477" y="4083266"/>
                  </a:lnTo>
                  <a:lnTo>
                    <a:pt x="723582" y="4067403"/>
                  </a:lnTo>
                  <a:close/>
                </a:path>
                <a:path w="724535" h="6644005">
                  <a:moveTo>
                    <a:pt x="723582" y="1607743"/>
                  </a:moveTo>
                  <a:lnTo>
                    <a:pt x="718820" y="1593151"/>
                  </a:lnTo>
                  <a:lnTo>
                    <a:pt x="710996" y="1583728"/>
                  </a:lnTo>
                  <a:lnTo>
                    <a:pt x="710996" y="1609382"/>
                  </a:lnTo>
                  <a:lnTo>
                    <a:pt x="710222" y="1620291"/>
                  </a:lnTo>
                  <a:lnTo>
                    <a:pt x="705205" y="1638757"/>
                  </a:lnTo>
                  <a:lnTo>
                    <a:pt x="700620" y="1644675"/>
                  </a:lnTo>
                  <a:lnTo>
                    <a:pt x="688136" y="1651736"/>
                  </a:lnTo>
                  <a:lnTo>
                    <a:pt x="681075" y="1652574"/>
                  </a:lnTo>
                  <a:lnTo>
                    <a:pt x="531926" y="1609890"/>
                  </a:lnTo>
                  <a:lnTo>
                    <a:pt x="493890" y="1599006"/>
                  </a:lnTo>
                  <a:lnTo>
                    <a:pt x="473087" y="1593062"/>
                  </a:lnTo>
                  <a:lnTo>
                    <a:pt x="473087" y="1606257"/>
                  </a:lnTo>
                  <a:lnTo>
                    <a:pt x="473087" y="1711845"/>
                  </a:lnTo>
                  <a:lnTo>
                    <a:pt x="282105" y="1711845"/>
                  </a:lnTo>
                  <a:lnTo>
                    <a:pt x="282105" y="1599006"/>
                  </a:lnTo>
                  <a:lnTo>
                    <a:pt x="447814" y="1599006"/>
                  </a:lnTo>
                  <a:lnTo>
                    <a:pt x="448233" y="1599145"/>
                  </a:lnTo>
                  <a:lnTo>
                    <a:pt x="473087" y="1606257"/>
                  </a:lnTo>
                  <a:lnTo>
                    <a:pt x="473087" y="1593062"/>
                  </a:lnTo>
                  <a:lnTo>
                    <a:pt x="453682" y="1587500"/>
                  </a:lnTo>
                  <a:lnTo>
                    <a:pt x="452640" y="1586750"/>
                  </a:lnTo>
                  <a:lnTo>
                    <a:pt x="451358" y="1586306"/>
                  </a:lnTo>
                  <a:lnTo>
                    <a:pt x="278371" y="1586306"/>
                  </a:lnTo>
                  <a:lnTo>
                    <a:pt x="22174" y="1331353"/>
                  </a:lnTo>
                  <a:lnTo>
                    <a:pt x="15036" y="1320304"/>
                  </a:lnTo>
                  <a:lnTo>
                    <a:pt x="12661" y="1307706"/>
                  </a:lnTo>
                  <a:lnTo>
                    <a:pt x="15036" y="1295107"/>
                  </a:lnTo>
                  <a:lnTo>
                    <a:pt x="22174" y="1284046"/>
                  </a:lnTo>
                  <a:lnTo>
                    <a:pt x="32715" y="1277035"/>
                  </a:lnTo>
                  <a:lnTo>
                    <a:pt x="44970" y="1274699"/>
                  </a:lnTo>
                  <a:lnTo>
                    <a:pt x="57226" y="1277035"/>
                  </a:lnTo>
                  <a:lnTo>
                    <a:pt x="67767" y="1284046"/>
                  </a:lnTo>
                  <a:lnTo>
                    <a:pt x="289750" y="1512023"/>
                  </a:lnTo>
                  <a:lnTo>
                    <a:pt x="291376" y="1512709"/>
                  </a:lnTo>
                  <a:lnTo>
                    <a:pt x="449046" y="1512709"/>
                  </a:lnTo>
                  <a:lnTo>
                    <a:pt x="691654" y="1586357"/>
                  </a:lnTo>
                  <a:lnTo>
                    <a:pt x="701128" y="1591310"/>
                  </a:lnTo>
                  <a:lnTo>
                    <a:pt x="707758" y="1599361"/>
                  </a:lnTo>
                  <a:lnTo>
                    <a:pt x="710996" y="1609382"/>
                  </a:lnTo>
                  <a:lnTo>
                    <a:pt x="710996" y="1583728"/>
                  </a:lnTo>
                  <a:lnTo>
                    <a:pt x="709079" y="1581416"/>
                  </a:lnTo>
                  <a:lnTo>
                    <a:pt x="695236" y="1574165"/>
                  </a:lnTo>
                  <a:lnTo>
                    <a:pt x="487400" y="1511084"/>
                  </a:lnTo>
                  <a:lnTo>
                    <a:pt x="487400" y="1507223"/>
                  </a:lnTo>
                  <a:lnTo>
                    <a:pt x="487400" y="1355636"/>
                  </a:lnTo>
                  <a:lnTo>
                    <a:pt x="704189" y="1355636"/>
                  </a:lnTo>
                  <a:lnTo>
                    <a:pt x="707034" y="1352791"/>
                  </a:lnTo>
                  <a:lnTo>
                    <a:pt x="707034" y="1345768"/>
                  </a:lnTo>
                  <a:lnTo>
                    <a:pt x="704189" y="1342936"/>
                  </a:lnTo>
                  <a:lnTo>
                    <a:pt x="487400" y="1342936"/>
                  </a:lnTo>
                  <a:lnTo>
                    <a:pt x="487400" y="1141641"/>
                  </a:lnTo>
                  <a:lnTo>
                    <a:pt x="470217" y="1100455"/>
                  </a:lnTo>
                  <a:lnTo>
                    <a:pt x="428802" y="1083360"/>
                  </a:lnTo>
                  <a:lnTo>
                    <a:pt x="312000" y="1083360"/>
                  </a:lnTo>
                  <a:lnTo>
                    <a:pt x="300443" y="1076871"/>
                  </a:lnTo>
                  <a:lnTo>
                    <a:pt x="285089" y="1068235"/>
                  </a:lnTo>
                  <a:lnTo>
                    <a:pt x="255358" y="1064361"/>
                  </a:lnTo>
                  <a:lnTo>
                    <a:pt x="226263" y="1071613"/>
                  </a:lnTo>
                  <a:lnTo>
                    <a:pt x="201231" y="1089863"/>
                  </a:lnTo>
                  <a:lnTo>
                    <a:pt x="200075" y="1091107"/>
                  </a:lnTo>
                  <a:lnTo>
                    <a:pt x="199478" y="1092758"/>
                  </a:lnTo>
                  <a:lnTo>
                    <a:pt x="199618" y="1096137"/>
                  </a:lnTo>
                  <a:lnTo>
                    <a:pt x="200367" y="1097724"/>
                  </a:lnTo>
                  <a:lnTo>
                    <a:pt x="311162" y="1198740"/>
                  </a:lnTo>
                  <a:lnTo>
                    <a:pt x="312699" y="1199286"/>
                  </a:lnTo>
                  <a:lnTo>
                    <a:pt x="315937" y="1199286"/>
                  </a:lnTo>
                  <a:lnTo>
                    <a:pt x="317639" y="1198587"/>
                  </a:lnTo>
                  <a:lnTo>
                    <a:pt x="318897" y="1197229"/>
                  </a:lnTo>
                  <a:lnTo>
                    <a:pt x="328383" y="1184694"/>
                  </a:lnTo>
                  <a:lnTo>
                    <a:pt x="328815" y="1183792"/>
                  </a:lnTo>
                  <a:lnTo>
                    <a:pt x="335114" y="1170774"/>
                  </a:lnTo>
                  <a:lnTo>
                    <a:pt x="338975" y="1155801"/>
                  </a:lnTo>
                  <a:lnTo>
                    <a:pt x="339839" y="1140129"/>
                  </a:lnTo>
                  <a:lnTo>
                    <a:pt x="338416" y="1128204"/>
                  </a:lnTo>
                  <a:lnTo>
                    <a:pt x="335267" y="1116787"/>
                  </a:lnTo>
                  <a:lnTo>
                    <a:pt x="330441" y="1106030"/>
                  </a:lnTo>
                  <a:lnTo>
                    <a:pt x="327113" y="1100848"/>
                  </a:lnTo>
                  <a:lnTo>
                    <a:pt x="327113" y="1141641"/>
                  </a:lnTo>
                  <a:lnTo>
                    <a:pt x="326656" y="1152296"/>
                  </a:lnTo>
                  <a:lnTo>
                    <a:pt x="324180" y="1163485"/>
                  </a:lnTo>
                  <a:lnTo>
                    <a:pt x="319811" y="1174051"/>
                  </a:lnTo>
                  <a:lnTo>
                    <a:pt x="313613" y="1183792"/>
                  </a:lnTo>
                  <a:lnTo>
                    <a:pt x="215125" y="1093990"/>
                  </a:lnTo>
                  <a:lnTo>
                    <a:pt x="236334" y="1081151"/>
                  </a:lnTo>
                  <a:lnTo>
                    <a:pt x="260172" y="1076871"/>
                  </a:lnTo>
                  <a:lnTo>
                    <a:pt x="284060" y="1081252"/>
                  </a:lnTo>
                  <a:lnTo>
                    <a:pt x="320979" y="1115390"/>
                  </a:lnTo>
                  <a:lnTo>
                    <a:pt x="327113" y="1141641"/>
                  </a:lnTo>
                  <a:lnTo>
                    <a:pt x="327113" y="1100848"/>
                  </a:lnTo>
                  <a:lnTo>
                    <a:pt x="324040" y="1096060"/>
                  </a:lnTo>
                  <a:lnTo>
                    <a:pt x="428802" y="1096060"/>
                  </a:lnTo>
                  <a:lnTo>
                    <a:pt x="446646" y="1099654"/>
                  </a:lnTo>
                  <a:lnTo>
                    <a:pt x="461238" y="1109421"/>
                  </a:lnTo>
                  <a:lnTo>
                    <a:pt x="471093" y="1123911"/>
                  </a:lnTo>
                  <a:lnTo>
                    <a:pt x="474700" y="1141641"/>
                  </a:lnTo>
                  <a:lnTo>
                    <a:pt x="474700" y="1507223"/>
                  </a:lnTo>
                  <a:lnTo>
                    <a:pt x="451218" y="1500111"/>
                  </a:lnTo>
                  <a:lnTo>
                    <a:pt x="450608" y="1500009"/>
                  </a:lnTo>
                  <a:lnTo>
                    <a:pt x="295770" y="1500009"/>
                  </a:lnTo>
                  <a:lnTo>
                    <a:pt x="76873" y="1275194"/>
                  </a:lnTo>
                  <a:lnTo>
                    <a:pt x="76136" y="1274699"/>
                  </a:lnTo>
                  <a:lnTo>
                    <a:pt x="62128" y="1265389"/>
                  </a:lnTo>
                  <a:lnTo>
                    <a:pt x="44970" y="1262126"/>
                  </a:lnTo>
                  <a:lnTo>
                    <a:pt x="27813" y="1265389"/>
                  </a:lnTo>
                  <a:lnTo>
                    <a:pt x="13068" y="1275194"/>
                  </a:lnTo>
                  <a:lnTo>
                    <a:pt x="3263" y="1290396"/>
                  </a:lnTo>
                  <a:lnTo>
                    <a:pt x="0" y="1307719"/>
                  </a:lnTo>
                  <a:lnTo>
                    <a:pt x="3289" y="1325054"/>
                  </a:lnTo>
                  <a:lnTo>
                    <a:pt x="13144" y="1340294"/>
                  </a:lnTo>
                  <a:lnTo>
                    <a:pt x="269405" y="1595297"/>
                  </a:lnTo>
                  <a:lnTo>
                    <a:pt x="269405" y="1721700"/>
                  </a:lnTo>
                  <a:lnTo>
                    <a:pt x="272249" y="1724545"/>
                  </a:lnTo>
                  <a:lnTo>
                    <a:pt x="482942" y="1724545"/>
                  </a:lnTo>
                  <a:lnTo>
                    <a:pt x="485787" y="1721700"/>
                  </a:lnTo>
                  <a:lnTo>
                    <a:pt x="485787" y="1711845"/>
                  </a:lnTo>
                  <a:lnTo>
                    <a:pt x="485787" y="1609890"/>
                  </a:lnTo>
                  <a:lnTo>
                    <a:pt x="674420" y="1663877"/>
                  </a:lnTo>
                  <a:lnTo>
                    <a:pt x="677976" y="1664373"/>
                  </a:lnTo>
                  <a:lnTo>
                    <a:pt x="688073" y="1664373"/>
                  </a:lnTo>
                  <a:lnTo>
                    <a:pt x="719416" y="1634909"/>
                  </a:lnTo>
                  <a:lnTo>
                    <a:pt x="722477" y="1623618"/>
                  </a:lnTo>
                  <a:lnTo>
                    <a:pt x="723582" y="1607743"/>
                  </a:lnTo>
                  <a:close/>
                </a:path>
                <a:path w="724535" h="6644005">
                  <a:moveTo>
                    <a:pt x="723912" y="4997183"/>
                  </a:moveTo>
                  <a:lnTo>
                    <a:pt x="720648" y="4979873"/>
                  </a:lnTo>
                  <a:lnTo>
                    <a:pt x="711250" y="4965306"/>
                  </a:lnTo>
                  <a:lnTo>
                    <a:pt x="711250" y="4997196"/>
                  </a:lnTo>
                  <a:lnTo>
                    <a:pt x="708875" y="5009769"/>
                  </a:lnTo>
                  <a:lnTo>
                    <a:pt x="701738" y="5020830"/>
                  </a:lnTo>
                  <a:lnTo>
                    <a:pt x="445541" y="5275783"/>
                  </a:lnTo>
                  <a:lnTo>
                    <a:pt x="441807" y="5275783"/>
                  </a:lnTo>
                  <a:lnTo>
                    <a:pt x="441807" y="5288483"/>
                  </a:lnTo>
                  <a:lnTo>
                    <a:pt x="441807" y="5401322"/>
                  </a:lnTo>
                  <a:lnTo>
                    <a:pt x="250825" y="5401322"/>
                  </a:lnTo>
                  <a:lnTo>
                    <a:pt x="250825" y="5299367"/>
                  </a:lnTo>
                  <a:lnTo>
                    <a:pt x="250825" y="5295735"/>
                  </a:lnTo>
                  <a:lnTo>
                    <a:pt x="275678" y="5288623"/>
                  </a:lnTo>
                  <a:lnTo>
                    <a:pt x="276098" y="5288483"/>
                  </a:lnTo>
                  <a:lnTo>
                    <a:pt x="441807" y="5288483"/>
                  </a:lnTo>
                  <a:lnTo>
                    <a:pt x="441807" y="5275783"/>
                  </a:lnTo>
                  <a:lnTo>
                    <a:pt x="272554" y="5275783"/>
                  </a:lnTo>
                  <a:lnTo>
                    <a:pt x="271272" y="5276227"/>
                  </a:lnTo>
                  <a:lnTo>
                    <a:pt x="270230" y="5276977"/>
                  </a:lnTo>
                  <a:lnTo>
                    <a:pt x="42837" y="5342052"/>
                  </a:lnTo>
                  <a:lnTo>
                    <a:pt x="13690" y="5309768"/>
                  </a:lnTo>
                  <a:lnTo>
                    <a:pt x="12915" y="5298859"/>
                  </a:lnTo>
                  <a:lnTo>
                    <a:pt x="16154" y="5288826"/>
                  </a:lnTo>
                  <a:lnTo>
                    <a:pt x="22783" y="5280787"/>
                  </a:lnTo>
                  <a:lnTo>
                    <a:pt x="32219" y="5275834"/>
                  </a:lnTo>
                  <a:lnTo>
                    <a:pt x="274866" y="5202186"/>
                  </a:lnTo>
                  <a:lnTo>
                    <a:pt x="432536" y="5202186"/>
                  </a:lnTo>
                  <a:lnTo>
                    <a:pt x="434162" y="5201501"/>
                  </a:lnTo>
                  <a:lnTo>
                    <a:pt x="438835" y="5196700"/>
                  </a:lnTo>
                  <a:lnTo>
                    <a:pt x="656145" y="4973523"/>
                  </a:lnTo>
                  <a:lnTo>
                    <a:pt x="666686" y="4966513"/>
                  </a:lnTo>
                  <a:lnTo>
                    <a:pt x="678942" y="4964176"/>
                  </a:lnTo>
                  <a:lnTo>
                    <a:pt x="691210" y="4966513"/>
                  </a:lnTo>
                  <a:lnTo>
                    <a:pt x="701738" y="4973523"/>
                  </a:lnTo>
                  <a:lnTo>
                    <a:pt x="708875" y="4984585"/>
                  </a:lnTo>
                  <a:lnTo>
                    <a:pt x="711250" y="4997196"/>
                  </a:lnTo>
                  <a:lnTo>
                    <a:pt x="711250" y="4965306"/>
                  </a:lnTo>
                  <a:lnTo>
                    <a:pt x="710844" y="4964671"/>
                  </a:lnTo>
                  <a:lnTo>
                    <a:pt x="710107" y="4964176"/>
                  </a:lnTo>
                  <a:lnTo>
                    <a:pt x="696099" y="4954867"/>
                  </a:lnTo>
                  <a:lnTo>
                    <a:pt x="678942" y="4951603"/>
                  </a:lnTo>
                  <a:lnTo>
                    <a:pt x="661784" y="4954867"/>
                  </a:lnTo>
                  <a:lnTo>
                    <a:pt x="647039" y="4964671"/>
                  </a:lnTo>
                  <a:lnTo>
                    <a:pt x="428142" y="5189486"/>
                  </a:lnTo>
                  <a:lnTo>
                    <a:pt x="273304" y="5189486"/>
                  </a:lnTo>
                  <a:lnTo>
                    <a:pt x="272694" y="5189588"/>
                  </a:lnTo>
                  <a:lnTo>
                    <a:pt x="249212" y="5196700"/>
                  </a:lnTo>
                  <a:lnTo>
                    <a:pt x="249212" y="4831118"/>
                  </a:lnTo>
                  <a:lnTo>
                    <a:pt x="252831" y="4813389"/>
                  </a:lnTo>
                  <a:lnTo>
                    <a:pt x="262674" y="4798898"/>
                  </a:lnTo>
                  <a:lnTo>
                    <a:pt x="277266" y="4789119"/>
                  </a:lnTo>
                  <a:lnTo>
                    <a:pt x="295109" y="4785538"/>
                  </a:lnTo>
                  <a:lnTo>
                    <a:pt x="399872" y="4785538"/>
                  </a:lnTo>
                  <a:lnTo>
                    <a:pt x="393471" y="4795494"/>
                  </a:lnTo>
                  <a:lnTo>
                    <a:pt x="388645" y="4806264"/>
                  </a:lnTo>
                  <a:lnTo>
                    <a:pt x="385495" y="4817681"/>
                  </a:lnTo>
                  <a:lnTo>
                    <a:pt x="384073" y="4829607"/>
                  </a:lnTo>
                  <a:lnTo>
                    <a:pt x="384937" y="4845266"/>
                  </a:lnTo>
                  <a:lnTo>
                    <a:pt x="405015" y="4886706"/>
                  </a:lnTo>
                  <a:lnTo>
                    <a:pt x="407974" y="4888763"/>
                  </a:lnTo>
                  <a:lnTo>
                    <a:pt x="411213" y="4888763"/>
                  </a:lnTo>
                  <a:lnTo>
                    <a:pt x="523544" y="4787201"/>
                  </a:lnTo>
                  <a:lnTo>
                    <a:pt x="524433" y="4782236"/>
                  </a:lnTo>
                  <a:lnTo>
                    <a:pt x="523836" y="4780585"/>
                  </a:lnTo>
                  <a:lnTo>
                    <a:pt x="522681" y="4779340"/>
                  </a:lnTo>
                  <a:lnTo>
                    <a:pt x="508787" y="4769218"/>
                  </a:lnTo>
                  <a:lnTo>
                    <a:pt x="508787" y="4783467"/>
                  </a:lnTo>
                  <a:lnTo>
                    <a:pt x="410298" y="4873269"/>
                  </a:lnTo>
                  <a:lnTo>
                    <a:pt x="404101" y="4863528"/>
                  </a:lnTo>
                  <a:lnTo>
                    <a:pt x="399732" y="4852962"/>
                  </a:lnTo>
                  <a:lnTo>
                    <a:pt x="397256" y="4841773"/>
                  </a:lnTo>
                  <a:lnTo>
                    <a:pt x="396798" y="4831118"/>
                  </a:lnTo>
                  <a:lnTo>
                    <a:pt x="396836" y="4829607"/>
                  </a:lnTo>
                  <a:lnTo>
                    <a:pt x="398614" y="4817110"/>
                  </a:lnTo>
                  <a:lnTo>
                    <a:pt x="402945" y="4804854"/>
                  </a:lnTo>
                  <a:lnTo>
                    <a:pt x="409600" y="4793691"/>
                  </a:lnTo>
                  <a:lnTo>
                    <a:pt x="416966" y="4785538"/>
                  </a:lnTo>
                  <a:lnTo>
                    <a:pt x="418452" y="4783887"/>
                  </a:lnTo>
                  <a:lnTo>
                    <a:pt x="439851" y="4770729"/>
                  </a:lnTo>
                  <a:lnTo>
                    <a:pt x="463740" y="4766348"/>
                  </a:lnTo>
                  <a:lnTo>
                    <a:pt x="487578" y="4770628"/>
                  </a:lnTo>
                  <a:lnTo>
                    <a:pt x="508787" y="4783467"/>
                  </a:lnTo>
                  <a:lnTo>
                    <a:pt x="508787" y="4769218"/>
                  </a:lnTo>
                  <a:lnTo>
                    <a:pt x="504850" y="4766348"/>
                  </a:lnTo>
                  <a:lnTo>
                    <a:pt x="497649" y="4761090"/>
                  </a:lnTo>
                  <a:lnTo>
                    <a:pt x="468553" y="4753838"/>
                  </a:lnTo>
                  <a:lnTo>
                    <a:pt x="438823" y="4757712"/>
                  </a:lnTo>
                  <a:lnTo>
                    <a:pt x="411911" y="4772838"/>
                  </a:lnTo>
                  <a:lnTo>
                    <a:pt x="295109" y="4772838"/>
                  </a:lnTo>
                  <a:lnTo>
                    <a:pt x="272326" y="4777422"/>
                  </a:lnTo>
                  <a:lnTo>
                    <a:pt x="253695" y="4789932"/>
                  </a:lnTo>
                  <a:lnTo>
                    <a:pt x="241122" y="4808448"/>
                  </a:lnTo>
                  <a:lnTo>
                    <a:pt x="236512" y="4831118"/>
                  </a:lnTo>
                  <a:lnTo>
                    <a:pt x="236512" y="5032413"/>
                  </a:lnTo>
                  <a:lnTo>
                    <a:pt x="19723" y="5032413"/>
                  </a:lnTo>
                  <a:lnTo>
                    <a:pt x="16878" y="5035245"/>
                  </a:lnTo>
                  <a:lnTo>
                    <a:pt x="16878" y="5042268"/>
                  </a:lnTo>
                  <a:lnTo>
                    <a:pt x="19723" y="5045113"/>
                  </a:lnTo>
                  <a:lnTo>
                    <a:pt x="236512" y="5045113"/>
                  </a:lnTo>
                  <a:lnTo>
                    <a:pt x="236512" y="5200561"/>
                  </a:lnTo>
                  <a:lnTo>
                    <a:pt x="28676" y="5263642"/>
                  </a:lnTo>
                  <a:lnTo>
                    <a:pt x="14833" y="5270893"/>
                  </a:lnTo>
                  <a:lnTo>
                    <a:pt x="5092" y="5282628"/>
                  </a:lnTo>
                  <a:lnTo>
                    <a:pt x="330" y="5297221"/>
                  </a:lnTo>
                  <a:lnTo>
                    <a:pt x="1435" y="5313096"/>
                  </a:lnTo>
                  <a:lnTo>
                    <a:pt x="23431" y="5348808"/>
                  </a:lnTo>
                  <a:lnTo>
                    <a:pt x="35839" y="5353850"/>
                  </a:lnTo>
                  <a:lnTo>
                    <a:pt x="45935" y="5353850"/>
                  </a:lnTo>
                  <a:lnTo>
                    <a:pt x="49491" y="5353355"/>
                  </a:lnTo>
                  <a:lnTo>
                    <a:pt x="88988" y="5342052"/>
                  </a:lnTo>
                  <a:lnTo>
                    <a:pt x="238125" y="5299367"/>
                  </a:lnTo>
                  <a:lnTo>
                    <a:pt x="238125" y="5411178"/>
                  </a:lnTo>
                  <a:lnTo>
                    <a:pt x="240969" y="5414022"/>
                  </a:lnTo>
                  <a:lnTo>
                    <a:pt x="451662" y="5414022"/>
                  </a:lnTo>
                  <a:lnTo>
                    <a:pt x="454507" y="5411178"/>
                  </a:lnTo>
                  <a:lnTo>
                    <a:pt x="454507" y="5401322"/>
                  </a:lnTo>
                  <a:lnTo>
                    <a:pt x="454507" y="5288483"/>
                  </a:lnTo>
                  <a:lnTo>
                    <a:pt x="454507" y="5284775"/>
                  </a:lnTo>
                  <a:lnTo>
                    <a:pt x="710768" y="5029771"/>
                  </a:lnTo>
                  <a:lnTo>
                    <a:pt x="720623" y="5014519"/>
                  </a:lnTo>
                  <a:lnTo>
                    <a:pt x="723912" y="4997183"/>
                  </a:lnTo>
                  <a:close/>
                </a:path>
                <a:path w="724535" h="6644005">
                  <a:moveTo>
                    <a:pt x="723912" y="2537536"/>
                  </a:moveTo>
                  <a:lnTo>
                    <a:pt x="720648" y="2520226"/>
                  </a:lnTo>
                  <a:lnTo>
                    <a:pt x="711250" y="2505659"/>
                  </a:lnTo>
                  <a:lnTo>
                    <a:pt x="711250" y="2537536"/>
                  </a:lnTo>
                  <a:lnTo>
                    <a:pt x="708875" y="2550122"/>
                  </a:lnTo>
                  <a:lnTo>
                    <a:pt x="701738" y="2561183"/>
                  </a:lnTo>
                  <a:lnTo>
                    <a:pt x="445541" y="2816136"/>
                  </a:lnTo>
                  <a:lnTo>
                    <a:pt x="441807" y="2816136"/>
                  </a:lnTo>
                  <a:lnTo>
                    <a:pt x="441807" y="2828836"/>
                  </a:lnTo>
                  <a:lnTo>
                    <a:pt x="441807" y="2941675"/>
                  </a:lnTo>
                  <a:lnTo>
                    <a:pt x="250825" y="2941675"/>
                  </a:lnTo>
                  <a:lnTo>
                    <a:pt x="250825" y="2839720"/>
                  </a:lnTo>
                  <a:lnTo>
                    <a:pt x="250825" y="2836087"/>
                  </a:lnTo>
                  <a:lnTo>
                    <a:pt x="275678" y="2828975"/>
                  </a:lnTo>
                  <a:lnTo>
                    <a:pt x="276098" y="2828836"/>
                  </a:lnTo>
                  <a:lnTo>
                    <a:pt x="441807" y="2828836"/>
                  </a:lnTo>
                  <a:lnTo>
                    <a:pt x="441807" y="2816136"/>
                  </a:lnTo>
                  <a:lnTo>
                    <a:pt x="272554" y="2816136"/>
                  </a:lnTo>
                  <a:lnTo>
                    <a:pt x="271272" y="2816580"/>
                  </a:lnTo>
                  <a:lnTo>
                    <a:pt x="270230" y="2817330"/>
                  </a:lnTo>
                  <a:lnTo>
                    <a:pt x="42837" y="2882404"/>
                  </a:lnTo>
                  <a:lnTo>
                    <a:pt x="13690" y="2850121"/>
                  </a:lnTo>
                  <a:lnTo>
                    <a:pt x="12915" y="2839212"/>
                  </a:lnTo>
                  <a:lnTo>
                    <a:pt x="16154" y="2829179"/>
                  </a:lnTo>
                  <a:lnTo>
                    <a:pt x="22783" y="2821140"/>
                  </a:lnTo>
                  <a:lnTo>
                    <a:pt x="32219" y="2816187"/>
                  </a:lnTo>
                  <a:lnTo>
                    <a:pt x="274866" y="2742539"/>
                  </a:lnTo>
                  <a:lnTo>
                    <a:pt x="432536" y="2742539"/>
                  </a:lnTo>
                  <a:lnTo>
                    <a:pt x="434162" y="2741853"/>
                  </a:lnTo>
                  <a:lnTo>
                    <a:pt x="438835" y="2737053"/>
                  </a:lnTo>
                  <a:lnTo>
                    <a:pt x="656145" y="2513876"/>
                  </a:lnTo>
                  <a:lnTo>
                    <a:pt x="666686" y="2506865"/>
                  </a:lnTo>
                  <a:lnTo>
                    <a:pt x="678942" y="2504529"/>
                  </a:lnTo>
                  <a:lnTo>
                    <a:pt x="691210" y="2506865"/>
                  </a:lnTo>
                  <a:lnTo>
                    <a:pt x="701738" y="2513876"/>
                  </a:lnTo>
                  <a:lnTo>
                    <a:pt x="708875" y="2524937"/>
                  </a:lnTo>
                  <a:lnTo>
                    <a:pt x="711250" y="2537536"/>
                  </a:lnTo>
                  <a:lnTo>
                    <a:pt x="711250" y="2505659"/>
                  </a:lnTo>
                  <a:lnTo>
                    <a:pt x="710844" y="2505024"/>
                  </a:lnTo>
                  <a:lnTo>
                    <a:pt x="710107" y="2504529"/>
                  </a:lnTo>
                  <a:lnTo>
                    <a:pt x="696099" y="2495219"/>
                  </a:lnTo>
                  <a:lnTo>
                    <a:pt x="678942" y="2491956"/>
                  </a:lnTo>
                  <a:lnTo>
                    <a:pt x="661784" y="2495219"/>
                  </a:lnTo>
                  <a:lnTo>
                    <a:pt x="647039" y="2505024"/>
                  </a:lnTo>
                  <a:lnTo>
                    <a:pt x="428142" y="2729839"/>
                  </a:lnTo>
                  <a:lnTo>
                    <a:pt x="273304" y="2729839"/>
                  </a:lnTo>
                  <a:lnTo>
                    <a:pt x="272694" y="2729941"/>
                  </a:lnTo>
                  <a:lnTo>
                    <a:pt x="249212" y="2737053"/>
                  </a:lnTo>
                  <a:lnTo>
                    <a:pt x="249212" y="2371471"/>
                  </a:lnTo>
                  <a:lnTo>
                    <a:pt x="252831" y="2353741"/>
                  </a:lnTo>
                  <a:lnTo>
                    <a:pt x="262674" y="2339251"/>
                  </a:lnTo>
                  <a:lnTo>
                    <a:pt x="277266" y="2329472"/>
                  </a:lnTo>
                  <a:lnTo>
                    <a:pt x="295109" y="2325890"/>
                  </a:lnTo>
                  <a:lnTo>
                    <a:pt x="399872" y="2325890"/>
                  </a:lnTo>
                  <a:lnTo>
                    <a:pt x="393471" y="2335847"/>
                  </a:lnTo>
                  <a:lnTo>
                    <a:pt x="388645" y="2346617"/>
                  </a:lnTo>
                  <a:lnTo>
                    <a:pt x="385495" y="2358034"/>
                  </a:lnTo>
                  <a:lnTo>
                    <a:pt x="384073" y="2369959"/>
                  </a:lnTo>
                  <a:lnTo>
                    <a:pt x="384937" y="2385618"/>
                  </a:lnTo>
                  <a:lnTo>
                    <a:pt x="405015" y="2427059"/>
                  </a:lnTo>
                  <a:lnTo>
                    <a:pt x="407974" y="2429116"/>
                  </a:lnTo>
                  <a:lnTo>
                    <a:pt x="411213" y="2429116"/>
                  </a:lnTo>
                  <a:lnTo>
                    <a:pt x="523544" y="2327554"/>
                  </a:lnTo>
                  <a:lnTo>
                    <a:pt x="524433" y="2322588"/>
                  </a:lnTo>
                  <a:lnTo>
                    <a:pt x="523836" y="2320937"/>
                  </a:lnTo>
                  <a:lnTo>
                    <a:pt x="522681" y="2319693"/>
                  </a:lnTo>
                  <a:lnTo>
                    <a:pt x="508787" y="2309571"/>
                  </a:lnTo>
                  <a:lnTo>
                    <a:pt x="508787" y="2323820"/>
                  </a:lnTo>
                  <a:lnTo>
                    <a:pt x="410298" y="2413622"/>
                  </a:lnTo>
                  <a:lnTo>
                    <a:pt x="404101" y="2403881"/>
                  </a:lnTo>
                  <a:lnTo>
                    <a:pt x="399732" y="2393315"/>
                  </a:lnTo>
                  <a:lnTo>
                    <a:pt x="397256" y="2382113"/>
                  </a:lnTo>
                  <a:lnTo>
                    <a:pt x="396798" y="2371471"/>
                  </a:lnTo>
                  <a:lnTo>
                    <a:pt x="396836" y="2369959"/>
                  </a:lnTo>
                  <a:lnTo>
                    <a:pt x="398614" y="2357463"/>
                  </a:lnTo>
                  <a:lnTo>
                    <a:pt x="402945" y="2345207"/>
                  </a:lnTo>
                  <a:lnTo>
                    <a:pt x="409600" y="2334044"/>
                  </a:lnTo>
                  <a:lnTo>
                    <a:pt x="416966" y="2325890"/>
                  </a:lnTo>
                  <a:lnTo>
                    <a:pt x="418452" y="2324239"/>
                  </a:lnTo>
                  <a:lnTo>
                    <a:pt x="439851" y="2311082"/>
                  </a:lnTo>
                  <a:lnTo>
                    <a:pt x="463740" y="2306701"/>
                  </a:lnTo>
                  <a:lnTo>
                    <a:pt x="487578" y="2310981"/>
                  </a:lnTo>
                  <a:lnTo>
                    <a:pt x="508787" y="2323820"/>
                  </a:lnTo>
                  <a:lnTo>
                    <a:pt x="508787" y="2309571"/>
                  </a:lnTo>
                  <a:lnTo>
                    <a:pt x="504850" y="2306701"/>
                  </a:lnTo>
                  <a:lnTo>
                    <a:pt x="497649" y="2301443"/>
                  </a:lnTo>
                  <a:lnTo>
                    <a:pt x="468553" y="2294191"/>
                  </a:lnTo>
                  <a:lnTo>
                    <a:pt x="438823" y="2298065"/>
                  </a:lnTo>
                  <a:lnTo>
                    <a:pt x="411911" y="2313190"/>
                  </a:lnTo>
                  <a:lnTo>
                    <a:pt x="295109" y="2313190"/>
                  </a:lnTo>
                  <a:lnTo>
                    <a:pt x="272326" y="2317775"/>
                  </a:lnTo>
                  <a:lnTo>
                    <a:pt x="253695" y="2330272"/>
                  </a:lnTo>
                  <a:lnTo>
                    <a:pt x="241122" y="2348801"/>
                  </a:lnTo>
                  <a:lnTo>
                    <a:pt x="236512" y="2371471"/>
                  </a:lnTo>
                  <a:lnTo>
                    <a:pt x="236512" y="2572766"/>
                  </a:lnTo>
                  <a:lnTo>
                    <a:pt x="19723" y="2572766"/>
                  </a:lnTo>
                  <a:lnTo>
                    <a:pt x="16878" y="2575598"/>
                  </a:lnTo>
                  <a:lnTo>
                    <a:pt x="16878" y="2582621"/>
                  </a:lnTo>
                  <a:lnTo>
                    <a:pt x="19723" y="2585466"/>
                  </a:lnTo>
                  <a:lnTo>
                    <a:pt x="236512" y="2585466"/>
                  </a:lnTo>
                  <a:lnTo>
                    <a:pt x="236512" y="2740914"/>
                  </a:lnTo>
                  <a:lnTo>
                    <a:pt x="28676" y="2803995"/>
                  </a:lnTo>
                  <a:lnTo>
                    <a:pt x="14833" y="2811246"/>
                  </a:lnTo>
                  <a:lnTo>
                    <a:pt x="5092" y="2822968"/>
                  </a:lnTo>
                  <a:lnTo>
                    <a:pt x="330" y="2837573"/>
                  </a:lnTo>
                  <a:lnTo>
                    <a:pt x="1435" y="2853448"/>
                  </a:lnTo>
                  <a:lnTo>
                    <a:pt x="23431" y="2889161"/>
                  </a:lnTo>
                  <a:lnTo>
                    <a:pt x="35839" y="2894203"/>
                  </a:lnTo>
                  <a:lnTo>
                    <a:pt x="45935" y="2894203"/>
                  </a:lnTo>
                  <a:lnTo>
                    <a:pt x="49491" y="2893707"/>
                  </a:lnTo>
                  <a:lnTo>
                    <a:pt x="88988" y="2882404"/>
                  </a:lnTo>
                  <a:lnTo>
                    <a:pt x="238125" y="2839720"/>
                  </a:lnTo>
                  <a:lnTo>
                    <a:pt x="238125" y="2951530"/>
                  </a:lnTo>
                  <a:lnTo>
                    <a:pt x="240969" y="2954375"/>
                  </a:lnTo>
                  <a:lnTo>
                    <a:pt x="451662" y="2954375"/>
                  </a:lnTo>
                  <a:lnTo>
                    <a:pt x="454507" y="2951530"/>
                  </a:lnTo>
                  <a:lnTo>
                    <a:pt x="454507" y="2941675"/>
                  </a:lnTo>
                  <a:lnTo>
                    <a:pt x="454507" y="2828836"/>
                  </a:lnTo>
                  <a:lnTo>
                    <a:pt x="454507" y="2825127"/>
                  </a:lnTo>
                  <a:lnTo>
                    <a:pt x="710768" y="2570124"/>
                  </a:lnTo>
                  <a:lnTo>
                    <a:pt x="720623" y="2554871"/>
                  </a:lnTo>
                  <a:lnTo>
                    <a:pt x="723912" y="2537536"/>
                  </a:lnTo>
                  <a:close/>
                </a:path>
                <a:path w="724535" h="6644005">
                  <a:moveTo>
                    <a:pt x="723912" y="77876"/>
                  </a:moveTo>
                  <a:lnTo>
                    <a:pt x="720648" y="60579"/>
                  </a:lnTo>
                  <a:lnTo>
                    <a:pt x="711250" y="46012"/>
                  </a:lnTo>
                  <a:lnTo>
                    <a:pt x="711250" y="77889"/>
                  </a:lnTo>
                  <a:lnTo>
                    <a:pt x="708875" y="90474"/>
                  </a:lnTo>
                  <a:lnTo>
                    <a:pt x="701738" y="101536"/>
                  </a:lnTo>
                  <a:lnTo>
                    <a:pt x="445541" y="356489"/>
                  </a:lnTo>
                  <a:lnTo>
                    <a:pt x="441807" y="356489"/>
                  </a:lnTo>
                  <a:lnTo>
                    <a:pt x="441807" y="369189"/>
                  </a:lnTo>
                  <a:lnTo>
                    <a:pt x="441807" y="482028"/>
                  </a:lnTo>
                  <a:lnTo>
                    <a:pt x="250825" y="482028"/>
                  </a:lnTo>
                  <a:lnTo>
                    <a:pt x="250825" y="380072"/>
                  </a:lnTo>
                  <a:lnTo>
                    <a:pt x="250825" y="376440"/>
                  </a:lnTo>
                  <a:lnTo>
                    <a:pt x="275678" y="369328"/>
                  </a:lnTo>
                  <a:lnTo>
                    <a:pt x="276098" y="369189"/>
                  </a:lnTo>
                  <a:lnTo>
                    <a:pt x="441807" y="369189"/>
                  </a:lnTo>
                  <a:lnTo>
                    <a:pt x="441807" y="356489"/>
                  </a:lnTo>
                  <a:lnTo>
                    <a:pt x="272554" y="356489"/>
                  </a:lnTo>
                  <a:lnTo>
                    <a:pt x="271272" y="356933"/>
                  </a:lnTo>
                  <a:lnTo>
                    <a:pt x="270230" y="357682"/>
                  </a:lnTo>
                  <a:lnTo>
                    <a:pt x="42837" y="422757"/>
                  </a:lnTo>
                  <a:lnTo>
                    <a:pt x="13690" y="390474"/>
                  </a:lnTo>
                  <a:lnTo>
                    <a:pt x="12915" y="379564"/>
                  </a:lnTo>
                  <a:lnTo>
                    <a:pt x="16154" y="369531"/>
                  </a:lnTo>
                  <a:lnTo>
                    <a:pt x="22783" y="361492"/>
                  </a:lnTo>
                  <a:lnTo>
                    <a:pt x="32219" y="356539"/>
                  </a:lnTo>
                  <a:lnTo>
                    <a:pt x="274866" y="282892"/>
                  </a:lnTo>
                  <a:lnTo>
                    <a:pt x="432536" y="282892"/>
                  </a:lnTo>
                  <a:lnTo>
                    <a:pt x="434162" y="282206"/>
                  </a:lnTo>
                  <a:lnTo>
                    <a:pt x="438835" y="277406"/>
                  </a:lnTo>
                  <a:lnTo>
                    <a:pt x="656145" y="54229"/>
                  </a:lnTo>
                  <a:lnTo>
                    <a:pt x="666686" y="47218"/>
                  </a:lnTo>
                  <a:lnTo>
                    <a:pt x="678942" y="44881"/>
                  </a:lnTo>
                  <a:lnTo>
                    <a:pt x="691210" y="47218"/>
                  </a:lnTo>
                  <a:lnTo>
                    <a:pt x="701738" y="54229"/>
                  </a:lnTo>
                  <a:lnTo>
                    <a:pt x="708875" y="65290"/>
                  </a:lnTo>
                  <a:lnTo>
                    <a:pt x="711250" y="77889"/>
                  </a:lnTo>
                  <a:lnTo>
                    <a:pt x="711250" y="46012"/>
                  </a:lnTo>
                  <a:lnTo>
                    <a:pt x="710844" y="45377"/>
                  </a:lnTo>
                  <a:lnTo>
                    <a:pt x="710107" y="44881"/>
                  </a:lnTo>
                  <a:lnTo>
                    <a:pt x="696099" y="35572"/>
                  </a:lnTo>
                  <a:lnTo>
                    <a:pt x="678942" y="32308"/>
                  </a:lnTo>
                  <a:lnTo>
                    <a:pt x="661784" y="35572"/>
                  </a:lnTo>
                  <a:lnTo>
                    <a:pt x="647039" y="45377"/>
                  </a:lnTo>
                  <a:lnTo>
                    <a:pt x="428142" y="270192"/>
                  </a:lnTo>
                  <a:lnTo>
                    <a:pt x="273304" y="270192"/>
                  </a:lnTo>
                  <a:lnTo>
                    <a:pt x="272694" y="270294"/>
                  </a:lnTo>
                  <a:lnTo>
                    <a:pt x="249212" y="277406"/>
                  </a:lnTo>
                  <a:lnTo>
                    <a:pt x="249212" y="0"/>
                  </a:lnTo>
                  <a:lnTo>
                    <a:pt x="236512" y="0"/>
                  </a:lnTo>
                  <a:lnTo>
                    <a:pt x="236512" y="113118"/>
                  </a:lnTo>
                  <a:lnTo>
                    <a:pt x="19723" y="113118"/>
                  </a:lnTo>
                  <a:lnTo>
                    <a:pt x="16878" y="115951"/>
                  </a:lnTo>
                  <a:lnTo>
                    <a:pt x="16878" y="122974"/>
                  </a:lnTo>
                  <a:lnTo>
                    <a:pt x="19723" y="125818"/>
                  </a:lnTo>
                  <a:lnTo>
                    <a:pt x="236512" y="125818"/>
                  </a:lnTo>
                  <a:lnTo>
                    <a:pt x="236512" y="281266"/>
                  </a:lnTo>
                  <a:lnTo>
                    <a:pt x="28676" y="344347"/>
                  </a:lnTo>
                  <a:lnTo>
                    <a:pt x="14833" y="351599"/>
                  </a:lnTo>
                  <a:lnTo>
                    <a:pt x="5092" y="363321"/>
                  </a:lnTo>
                  <a:lnTo>
                    <a:pt x="330" y="377926"/>
                  </a:lnTo>
                  <a:lnTo>
                    <a:pt x="1435" y="393801"/>
                  </a:lnTo>
                  <a:lnTo>
                    <a:pt x="23431" y="429514"/>
                  </a:lnTo>
                  <a:lnTo>
                    <a:pt x="35839" y="434555"/>
                  </a:lnTo>
                  <a:lnTo>
                    <a:pt x="45935" y="434555"/>
                  </a:lnTo>
                  <a:lnTo>
                    <a:pt x="49491" y="434060"/>
                  </a:lnTo>
                  <a:lnTo>
                    <a:pt x="88988" y="422757"/>
                  </a:lnTo>
                  <a:lnTo>
                    <a:pt x="238125" y="380072"/>
                  </a:lnTo>
                  <a:lnTo>
                    <a:pt x="238125" y="491883"/>
                  </a:lnTo>
                  <a:lnTo>
                    <a:pt x="240969" y="494728"/>
                  </a:lnTo>
                  <a:lnTo>
                    <a:pt x="451662" y="494728"/>
                  </a:lnTo>
                  <a:lnTo>
                    <a:pt x="454507" y="491883"/>
                  </a:lnTo>
                  <a:lnTo>
                    <a:pt x="454507" y="482028"/>
                  </a:lnTo>
                  <a:lnTo>
                    <a:pt x="454507" y="369189"/>
                  </a:lnTo>
                  <a:lnTo>
                    <a:pt x="454507" y="365480"/>
                  </a:lnTo>
                  <a:lnTo>
                    <a:pt x="710768" y="110477"/>
                  </a:lnTo>
                  <a:lnTo>
                    <a:pt x="720623" y="95224"/>
                  </a:lnTo>
                  <a:lnTo>
                    <a:pt x="723912" y="77876"/>
                  </a:lnTo>
                  <a:close/>
                </a:path>
              </a:pathLst>
            </a:custGeom>
            <a:solidFill>
              <a:srgbClr val="259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5607"/>
              <a:ext cx="531495" cy="7018655"/>
            </a:xfrm>
            <a:custGeom>
              <a:avLst/>
              <a:gdLst/>
              <a:ahLst/>
              <a:cxnLst/>
              <a:rect l="l" t="t" r="r" b="b"/>
              <a:pathLst>
                <a:path w="531495" h="7018655">
                  <a:moveTo>
                    <a:pt x="370179" y="5712523"/>
                  </a:moveTo>
                  <a:lnTo>
                    <a:pt x="366864" y="5694896"/>
                  </a:lnTo>
                  <a:lnTo>
                    <a:pt x="357568" y="5680430"/>
                  </a:lnTo>
                  <a:lnTo>
                    <a:pt x="357568" y="5712574"/>
                  </a:lnTo>
                  <a:lnTo>
                    <a:pt x="355079" y="5725452"/>
                  </a:lnTo>
                  <a:lnTo>
                    <a:pt x="347789" y="5736780"/>
                  </a:lnTo>
                  <a:lnTo>
                    <a:pt x="337045" y="5743968"/>
                  </a:lnTo>
                  <a:lnTo>
                    <a:pt x="324548" y="5746356"/>
                  </a:lnTo>
                  <a:lnTo>
                    <a:pt x="312064" y="5743956"/>
                  </a:lnTo>
                  <a:lnTo>
                    <a:pt x="301345" y="5736780"/>
                  </a:lnTo>
                  <a:lnTo>
                    <a:pt x="49110" y="5434622"/>
                  </a:lnTo>
                  <a:lnTo>
                    <a:pt x="348246" y="5688673"/>
                  </a:lnTo>
                  <a:lnTo>
                    <a:pt x="355269" y="5699785"/>
                  </a:lnTo>
                  <a:lnTo>
                    <a:pt x="357568" y="5712574"/>
                  </a:lnTo>
                  <a:lnTo>
                    <a:pt x="357568" y="5680430"/>
                  </a:lnTo>
                  <a:lnTo>
                    <a:pt x="356920" y="5679414"/>
                  </a:lnTo>
                  <a:lnTo>
                    <a:pt x="68707" y="5434622"/>
                  </a:lnTo>
                  <a:lnTo>
                    <a:pt x="787" y="5376926"/>
                  </a:lnTo>
                  <a:lnTo>
                    <a:pt x="647" y="5376900"/>
                  </a:lnTo>
                  <a:lnTo>
                    <a:pt x="241" y="5376596"/>
                  </a:lnTo>
                  <a:lnTo>
                    <a:pt x="0" y="5376481"/>
                  </a:lnTo>
                  <a:lnTo>
                    <a:pt x="0" y="5395620"/>
                  </a:lnTo>
                  <a:lnTo>
                    <a:pt x="291896" y="5745264"/>
                  </a:lnTo>
                  <a:lnTo>
                    <a:pt x="299034" y="5751360"/>
                  </a:lnTo>
                  <a:lnTo>
                    <a:pt x="306971" y="5755779"/>
                  </a:lnTo>
                  <a:lnTo>
                    <a:pt x="315595" y="5758472"/>
                  </a:lnTo>
                  <a:lnTo>
                    <a:pt x="324573" y="5759374"/>
                  </a:lnTo>
                  <a:lnTo>
                    <a:pt x="333590" y="5758472"/>
                  </a:lnTo>
                  <a:lnTo>
                    <a:pt x="366864" y="5730138"/>
                  </a:lnTo>
                  <a:lnTo>
                    <a:pt x="370179" y="5712523"/>
                  </a:lnTo>
                  <a:close/>
                </a:path>
                <a:path w="531495" h="7018655">
                  <a:moveTo>
                    <a:pt x="370179" y="3194786"/>
                  </a:moveTo>
                  <a:lnTo>
                    <a:pt x="366864" y="3177159"/>
                  </a:lnTo>
                  <a:lnTo>
                    <a:pt x="357568" y="3162693"/>
                  </a:lnTo>
                  <a:lnTo>
                    <a:pt x="357568" y="3194837"/>
                  </a:lnTo>
                  <a:lnTo>
                    <a:pt x="355079" y="3207715"/>
                  </a:lnTo>
                  <a:lnTo>
                    <a:pt x="347789" y="3219043"/>
                  </a:lnTo>
                  <a:lnTo>
                    <a:pt x="337045" y="3226231"/>
                  </a:lnTo>
                  <a:lnTo>
                    <a:pt x="324548" y="3228606"/>
                  </a:lnTo>
                  <a:lnTo>
                    <a:pt x="312064" y="3226219"/>
                  </a:lnTo>
                  <a:lnTo>
                    <a:pt x="301345" y="3219043"/>
                  </a:lnTo>
                  <a:lnTo>
                    <a:pt x="49110" y="2916885"/>
                  </a:lnTo>
                  <a:lnTo>
                    <a:pt x="348246" y="3170936"/>
                  </a:lnTo>
                  <a:lnTo>
                    <a:pt x="355269" y="3182048"/>
                  </a:lnTo>
                  <a:lnTo>
                    <a:pt x="357568" y="3194837"/>
                  </a:lnTo>
                  <a:lnTo>
                    <a:pt x="357568" y="3162693"/>
                  </a:lnTo>
                  <a:lnTo>
                    <a:pt x="356920" y="3161677"/>
                  </a:lnTo>
                  <a:lnTo>
                    <a:pt x="68707" y="2916885"/>
                  </a:lnTo>
                  <a:lnTo>
                    <a:pt x="787" y="2859189"/>
                  </a:lnTo>
                  <a:lnTo>
                    <a:pt x="647" y="2859163"/>
                  </a:lnTo>
                  <a:lnTo>
                    <a:pt x="241" y="2858859"/>
                  </a:lnTo>
                  <a:lnTo>
                    <a:pt x="0" y="2858744"/>
                  </a:lnTo>
                  <a:lnTo>
                    <a:pt x="0" y="2877883"/>
                  </a:lnTo>
                  <a:lnTo>
                    <a:pt x="291896" y="3227527"/>
                  </a:lnTo>
                  <a:lnTo>
                    <a:pt x="299034" y="3233623"/>
                  </a:lnTo>
                  <a:lnTo>
                    <a:pt x="306971" y="3238042"/>
                  </a:lnTo>
                  <a:lnTo>
                    <a:pt x="315595" y="3240735"/>
                  </a:lnTo>
                  <a:lnTo>
                    <a:pt x="324573" y="3241637"/>
                  </a:lnTo>
                  <a:lnTo>
                    <a:pt x="333590" y="3240735"/>
                  </a:lnTo>
                  <a:lnTo>
                    <a:pt x="342112" y="3238081"/>
                  </a:lnTo>
                  <a:lnTo>
                    <a:pt x="349961" y="3233763"/>
                  </a:lnTo>
                  <a:lnTo>
                    <a:pt x="356044" y="3228606"/>
                  </a:lnTo>
                  <a:lnTo>
                    <a:pt x="356920" y="3227870"/>
                  </a:lnTo>
                  <a:lnTo>
                    <a:pt x="366864" y="3212401"/>
                  </a:lnTo>
                  <a:lnTo>
                    <a:pt x="370179" y="3194786"/>
                  </a:lnTo>
                  <a:close/>
                </a:path>
                <a:path w="531495" h="7018655">
                  <a:moveTo>
                    <a:pt x="370179" y="677049"/>
                  </a:moveTo>
                  <a:lnTo>
                    <a:pt x="366864" y="659422"/>
                  </a:lnTo>
                  <a:lnTo>
                    <a:pt x="357568" y="644956"/>
                  </a:lnTo>
                  <a:lnTo>
                    <a:pt x="357568" y="677100"/>
                  </a:lnTo>
                  <a:lnTo>
                    <a:pt x="355079" y="689965"/>
                  </a:lnTo>
                  <a:lnTo>
                    <a:pt x="347764" y="701306"/>
                  </a:lnTo>
                  <a:lnTo>
                    <a:pt x="337045" y="708482"/>
                  </a:lnTo>
                  <a:lnTo>
                    <a:pt x="324548" y="710869"/>
                  </a:lnTo>
                  <a:lnTo>
                    <a:pt x="312064" y="708482"/>
                  </a:lnTo>
                  <a:lnTo>
                    <a:pt x="301332" y="701294"/>
                  </a:lnTo>
                  <a:lnTo>
                    <a:pt x="49110" y="399148"/>
                  </a:lnTo>
                  <a:lnTo>
                    <a:pt x="348246" y="653199"/>
                  </a:lnTo>
                  <a:lnTo>
                    <a:pt x="355269" y="664311"/>
                  </a:lnTo>
                  <a:lnTo>
                    <a:pt x="357568" y="677100"/>
                  </a:lnTo>
                  <a:lnTo>
                    <a:pt x="357568" y="644956"/>
                  </a:lnTo>
                  <a:lnTo>
                    <a:pt x="356920" y="643940"/>
                  </a:lnTo>
                  <a:lnTo>
                    <a:pt x="68707" y="399148"/>
                  </a:lnTo>
                  <a:lnTo>
                    <a:pt x="787" y="341452"/>
                  </a:lnTo>
                  <a:lnTo>
                    <a:pt x="647" y="341426"/>
                  </a:lnTo>
                  <a:lnTo>
                    <a:pt x="241" y="341122"/>
                  </a:lnTo>
                  <a:lnTo>
                    <a:pt x="0" y="341007"/>
                  </a:lnTo>
                  <a:lnTo>
                    <a:pt x="0" y="360146"/>
                  </a:lnTo>
                  <a:lnTo>
                    <a:pt x="291896" y="709790"/>
                  </a:lnTo>
                  <a:lnTo>
                    <a:pt x="299034" y="715886"/>
                  </a:lnTo>
                  <a:lnTo>
                    <a:pt x="306971" y="720305"/>
                  </a:lnTo>
                  <a:lnTo>
                    <a:pt x="315595" y="722998"/>
                  </a:lnTo>
                  <a:lnTo>
                    <a:pt x="324573" y="723900"/>
                  </a:lnTo>
                  <a:lnTo>
                    <a:pt x="333590" y="722985"/>
                  </a:lnTo>
                  <a:lnTo>
                    <a:pt x="342112" y="720344"/>
                  </a:lnTo>
                  <a:lnTo>
                    <a:pt x="349961" y="716026"/>
                  </a:lnTo>
                  <a:lnTo>
                    <a:pt x="356044" y="710869"/>
                  </a:lnTo>
                  <a:lnTo>
                    <a:pt x="356920" y="710133"/>
                  </a:lnTo>
                  <a:lnTo>
                    <a:pt x="366864" y="694664"/>
                  </a:lnTo>
                  <a:lnTo>
                    <a:pt x="370179" y="677049"/>
                  </a:lnTo>
                  <a:close/>
                </a:path>
                <a:path w="531495" h="7018655">
                  <a:moveTo>
                    <a:pt x="419100" y="6412014"/>
                  </a:moveTo>
                  <a:lnTo>
                    <a:pt x="410108" y="6366256"/>
                  </a:lnTo>
                  <a:lnTo>
                    <a:pt x="406400" y="6360604"/>
                  </a:lnTo>
                  <a:lnTo>
                    <a:pt x="406400" y="6412014"/>
                  </a:lnTo>
                  <a:lnTo>
                    <a:pt x="398411" y="6452844"/>
                  </a:lnTo>
                  <a:lnTo>
                    <a:pt x="376631" y="6486207"/>
                  </a:lnTo>
                  <a:lnTo>
                    <a:pt x="344347" y="6508724"/>
                  </a:lnTo>
                  <a:lnTo>
                    <a:pt x="304876" y="6516979"/>
                  </a:lnTo>
                  <a:lnTo>
                    <a:pt x="265391" y="6508724"/>
                  </a:lnTo>
                  <a:lnTo>
                    <a:pt x="256311" y="6502387"/>
                  </a:lnTo>
                  <a:lnTo>
                    <a:pt x="233121" y="6486207"/>
                  </a:lnTo>
                  <a:lnTo>
                    <a:pt x="211340" y="6452844"/>
                  </a:lnTo>
                  <a:lnTo>
                    <a:pt x="203352" y="6412014"/>
                  </a:lnTo>
                  <a:lnTo>
                    <a:pt x="211340" y="6371196"/>
                  </a:lnTo>
                  <a:lnTo>
                    <a:pt x="233121" y="6337821"/>
                  </a:lnTo>
                  <a:lnTo>
                    <a:pt x="265391" y="6315316"/>
                  </a:lnTo>
                  <a:lnTo>
                    <a:pt x="304876" y="6307048"/>
                  </a:lnTo>
                  <a:lnTo>
                    <a:pt x="344347" y="6315316"/>
                  </a:lnTo>
                  <a:lnTo>
                    <a:pt x="376631" y="6337821"/>
                  </a:lnTo>
                  <a:lnTo>
                    <a:pt x="398411" y="6371196"/>
                  </a:lnTo>
                  <a:lnTo>
                    <a:pt x="406400" y="6412014"/>
                  </a:lnTo>
                  <a:lnTo>
                    <a:pt x="406400" y="6360604"/>
                  </a:lnTo>
                  <a:lnTo>
                    <a:pt x="385597" y="6328854"/>
                  </a:lnTo>
                  <a:lnTo>
                    <a:pt x="354241" y="6307048"/>
                  </a:lnTo>
                  <a:lnTo>
                    <a:pt x="349288" y="6303607"/>
                  </a:lnTo>
                  <a:lnTo>
                    <a:pt x="304876" y="6294348"/>
                  </a:lnTo>
                  <a:lnTo>
                    <a:pt x="260451" y="6303607"/>
                  </a:lnTo>
                  <a:lnTo>
                    <a:pt x="224142" y="6328854"/>
                  </a:lnTo>
                  <a:lnTo>
                    <a:pt x="199644" y="6366256"/>
                  </a:lnTo>
                  <a:lnTo>
                    <a:pt x="190652" y="6412014"/>
                  </a:lnTo>
                  <a:lnTo>
                    <a:pt x="192824" y="6434849"/>
                  </a:lnTo>
                  <a:lnTo>
                    <a:pt x="199059" y="6456197"/>
                  </a:lnTo>
                  <a:lnTo>
                    <a:pt x="208927" y="6475628"/>
                  </a:lnTo>
                  <a:lnTo>
                    <a:pt x="222008" y="6492748"/>
                  </a:lnTo>
                  <a:lnTo>
                    <a:pt x="0" y="6681330"/>
                  </a:lnTo>
                  <a:lnTo>
                    <a:pt x="0" y="6697967"/>
                  </a:lnTo>
                  <a:lnTo>
                    <a:pt x="178917" y="6546012"/>
                  </a:lnTo>
                  <a:lnTo>
                    <a:pt x="0" y="6760350"/>
                  </a:lnTo>
                  <a:lnTo>
                    <a:pt x="0" y="6780136"/>
                  </a:lnTo>
                  <a:lnTo>
                    <a:pt x="195427" y="6546012"/>
                  </a:lnTo>
                  <a:lnTo>
                    <a:pt x="231851" y="6502387"/>
                  </a:lnTo>
                  <a:lnTo>
                    <a:pt x="247713" y="6513830"/>
                  </a:lnTo>
                  <a:lnTo>
                    <a:pt x="265391" y="6522415"/>
                  </a:lnTo>
                  <a:lnTo>
                    <a:pt x="284543" y="6527813"/>
                  </a:lnTo>
                  <a:lnTo>
                    <a:pt x="304876" y="6529679"/>
                  </a:lnTo>
                  <a:lnTo>
                    <a:pt x="349288" y="6520421"/>
                  </a:lnTo>
                  <a:lnTo>
                    <a:pt x="354241" y="6516979"/>
                  </a:lnTo>
                  <a:lnTo>
                    <a:pt x="385597" y="6495186"/>
                  </a:lnTo>
                  <a:lnTo>
                    <a:pt x="410108" y="6457772"/>
                  </a:lnTo>
                  <a:lnTo>
                    <a:pt x="419100" y="6412014"/>
                  </a:lnTo>
                  <a:close/>
                </a:path>
                <a:path w="531495" h="7018655">
                  <a:moveTo>
                    <a:pt x="419100" y="3894277"/>
                  </a:moveTo>
                  <a:lnTo>
                    <a:pt x="410108" y="3848519"/>
                  </a:lnTo>
                  <a:lnTo>
                    <a:pt x="406400" y="3842867"/>
                  </a:lnTo>
                  <a:lnTo>
                    <a:pt x="406400" y="3894277"/>
                  </a:lnTo>
                  <a:lnTo>
                    <a:pt x="398411" y="3935095"/>
                  </a:lnTo>
                  <a:lnTo>
                    <a:pt x="376631" y="3968470"/>
                  </a:lnTo>
                  <a:lnTo>
                    <a:pt x="344347" y="3990987"/>
                  </a:lnTo>
                  <a:lnTo>
                    <a:pt x="304876" y="3999242"/>
                  </a:lnTo>
                  <a:lnTo>
                    <a:pt x="265391" y="3990987"/>
                  </a:lnTo>
                  <a:lnTo>
                    <a:pt x="256311" y="3984650"/>
                  </a:lnTo>
                  <a:lnTo>
                    <a:pt x="233121" y="3968470"/>
                  </a:lnTo>
                  <a:lnTo>
                    <a:pt x="211340" y="3935095"/>
                  </a:lnTo>
                  <a:lnTo>
                    <a:pt x="203352" y="3894277"/>
                  </a:lnTo>
                  <a:lnTo>
                    <a:pt x="211340" y="3853459"/>
                  </a:lnTo>
                  <a:lnTo>
                    <a:pt x="233121" y="3820083"/>
                  </a:lnTo>
                  <a:lnTo>
                    <a:pt x="265391" y="3797579"/>
                  </a:lnTo>
                  <a:lnTo>
                    <a:pt x="304876" y="3789311"/>
                  </a:lnTo>
                  <a:lnTo>
                    <a:pt x="344347" y="3797579"/>
                  </a:lnTo>
                  <a:lnTo>
                    <a:pt x="376631" y="3820083"/>
                  </a:lnTo>
                  <a:lnTo>
                    <a:pt x="398411" y="3853459"/>
                  </a:lnTo>
                  <a:lnTo>
                    <a:pt x="406400" y="3894277"/>
                  </a:lnTo>
                  <a:lnTo>
                    <a:pt x="406400" y="3842867"/>
                  </a:lnTo>
                  <a:lnTo>
                    <a:pt x="385597" y="3811117"/>
                  </a:lnTo>
                  <a:lnTo>
                    <a:pt x="354241" y="3789311"/>
                  </a:lnTo>
                  <a:lnTo>
                    <a:pt x="349288" y="3785870"/>
                  </a:lnTo>
                  <a:lnTo>
                    <a:pt x="304876" y="3776611"/>
                  </a:lnTo>
                  <a:lnTo>
                    <a:pt x="260451" y="3785870"/>
                  </a:lnTo>
                  <a:lnTo>
                    <a:pt x="224142" y="3811117"/>
                  </a:lnTo>
                  <a:lnTo>
                    <a:pt x="199644" y="3848519"/>
                  </a:lnTo>
                  <a:lnTo>
                    <a:pt x="190652" y="3894277"/>
                  </a:lnTo>
                  <a:lnTo>
                    <a:pt x="192824" y="3917111"/>
                  </a:lnTo>
                  <a:lnTo>
                    <a:pt x="199059" y="3938460"/>
                  </a:lnTo>
                  <a:lnTo>
                    <a:pt x="208927" y="3957891"/>
                  </a:lnTo>
                  <a:lnTo>
                    <a:pt x="222008" y="3975011"/>
                  </a:lnTo>
                  <a:lnTo>
                    <a:pt x="0" y="4163593"/>
                  </a:lnTo>
                  <a:lnTo>
                    <a:pt x="0" y="4180230"/>
                  </a:lnTo>
                  <a:lnTo>
                    <a:pt x="178917" y="4028275"/>
                  </a:lnTo>
                  <a:lnTo>
                    <a:pt x="0" y="4242613"/>
                  </a:lnTo>
                  <a:lnTo>
                    <a:pt x="0" y="4262399"/>
                  </a:lnTo>
                  <a:lnTo>
                    <a:pt x="195427" y="4028275"/>
                  </a:lnTo>
                  <a:lnTo>
                    <a:pt x="231851" y="3984650"/>
                  </a:lnTo>
                  <a:lnTo>
                    <a:pt x="247713" y="3996093"/>
                  </a:lnTo>
                  <a:lnTo>
                    <a:pt x="265391" y="4004678"/>
                  </a:lnTo>
                  <a:lnTo>
                    <a:pt x="284543" y="4010075"/>
                  </a:lnTo>
                  <a:lnTo>
                    <a:pt x="304876" y="4011942"/>
                  </a:lnTo>
                  <a:lnTo>
                    <a:pt x="349288" y="4002684"/>
                  </a:lnTo>
                  <a:lnTo>
                    <a:pt x="354241" y="3999242"/>
                  </a:lnTo>
                  <a:lnTo>
                    <a:pt x="385597" y="3977436"/>
                  </a:lnTo>
                  <a:lnTo>
                    <a:pt x="410108" y="3940035"/>
                  </a:lnTo>
                  <a:lnTo>
                    <a:pt x="419100" y="3894277"/>
                  </a:lnTo>
                  <a:close/>
                </a:path>
                <a:path w="531495" h="7018655">
                  <a:moveTo>
                    <a:pt x="419100" y="1376540"/>
                  </a:moveTo>
                  <a:lnTo>
                    <a:pt x="410108" y="1330782"/>
                  </a:lnTo>
                  <a:lnTo>
                    <a:pt x="406400" y="1325130"/>
                  </a:lnTo>
                  <a:lnTo>
                    <a:pt x="406400" y="1376540"/>
                  </a:lnTo>
                  <a:lnTo>
                    <a:pt x="398411" y="1417358"/>
                  </a:lnTo>
                  <a:lnTo>
                    <a:pt x="376631" y="1450733"/>
                  </a:lnTo>
                  <a:lnTo>
                    <a:pt x="344347" y="1473250"/>
                  </a:lnTo>
                  <a:lnTo>
                    <a:pt x="304876" y="1481505"/>
                  </a:lnTo>
                  <a:lnTo>
                    <a:pt x="265391" y="1473250"/>
                  </a:lnTo>
                  <a:lnTo>
                    <a:pt x="256311" y="1466913"/>
                  </a:lnTo>
                  <a:lnTo>
                    <a:pt x="233121" y="1450733"/>
                  </a:lnTo>
                  <a:lnTo>
                    <a:pt x="211340" y="1417358"/>
                  </a:lnTo>
                  <a:lnTo>
                    <a:pt x="203352" y="1376540"/>
                  </a:lnTo>
                  <a:lnTo>
                    <a:pt x="211340" y="1335722"/>
                  </a:lnTo>
                  <a:lnTo>
                    <a:pt x="233121" y="1302346"/>
                  </a:lnTo>
                  <a:lnTo>
                    <a:pt x="265391" y="1279829"/>
                  </a:lnTo>
                  <a:lnTo>
                    <a:pt x="304876" y="1271574"/>
                  </a:lnTo>
                  <a:lnTo>
                    <a:pt x="344347" y="1279829"/>
                  </a:lnTo>
                  <a:lnTo>
                    <a:pt x="376631" y="1302346"/>
                  </a:lnTo>
                  <a:lnTo>
                    <a:pt x="398411" y="1335722"/>
                  </a:lnTo>
                  <a:lnTo>
                    <a:pt x="406400" y="1376540"/>
                  </a:lnTo>
                  <a:lnTo>
                    <a:pt x="406400" y="1325130"/>
                  </a:lnTo>
                  <a:lnTo>
                    <a:pt x="385597" y="1293380"/>
                  </a:lnTo>
                  <a:lnTo>
                    <a:pt x="354241" y="1271574"/>
                  </a:lnTo>
                  <a:lnTo>
                    <a:pt x="349288" y="1268133"/>
                  </a:lnTo>
                  <a:lnTo>
                    <a:pt x="304876" y="1258874"/>
                  </a:lnTo>
                  <a:lnTo>
                    <a:pt x="260451" y="1268133"/>
                  </a:lnTo>
                  <a:lnTo>
                    <a:pt x="224142" y="1293380"/>
                  </a:lnTo>
                  <a:lnTo>
                    <a:pt x="199644" y="1330782"/>
                  </a:lnTo>
                  <a:lnTo>
                    <a:pt x="190652" y="1376540"/>
                  </a:lnTo>
                  <a:lnTo>
                    <a:pt x="192824" y="1399374"/>
                  </a:lnTo>
                  <a:lnTo>
                    <a:pt x="199059" y="1420710"/>
                  </a:lnTo>
                  <a:lnTo>
                    <a:pt x="208927" y="1440154"/>
                  </a:lnTo>
                  <a:lnTo>
                    <a:pt x="222008" y="1457274"/>
                  </a:lnTo>
                  <a:lnTo>
                    <a:pt x="0" y="1645856"/>
                  </a:lnTo>
                  <a:lnTo>
                    <a:pt x="0" y="1662493"/>
                  </a:lnTo>
                  <a:lnTo>
                    <a:pt x="178917" y="1510538"/>
                  </a:lnTo>
                  <a:lnTo>
                    <a:pt x="0" y="1724875"/>
                  </a:lnTo>
                  <a:lnTo>
                    <a:pt x="0" y="1744662"/>
                  </a:lnTo>
                  <a:lnTo>
                    <a:pt x="195427" y="1510538"/>
                  </a:lnTo>
                  <a:lnTo>
                    <a:pt x="231851" y="1466913"/>
                  </a:lnTo>
                  <a:lnTo>
                    <a:pt x="247713" y="1478356"/>
                  </a:lnTo>
                  <a:lnTo>
                    <a:pt x="265391" y="1486941"/>
                  </a:lnTo>
                  <a:lnTo>
                    <a:pt x="284543" y="1492338"/>
                  </a:lnTo>
                  <a:lnTo>
                    <a:pt x="304876" y="1494205"/>
                  </a:lnTo>
                  <a:lnTo>
                    <a:pt x="349288" y="1484947"/>
                  </a:lnTo>
                  <a:lnTo>
                    <a:pt x="354241" y="1481505"/>
                  </a:lnTo>
                  <a:lnTo>
                    <a:pt x="385597" y="1459699"/>
                  </a:lnTo>
                  <a:lnTo>
                    <a:pt x="410108" y="1422298"/>
                  </a:lnTo>
                  <a:lnTo>
                    <a:pt x="419100" y="1376540"/>
                  </a:lnTo>
                  <a:close/>
                </a:path>
                <a:path w="531495" h="7018655">
                  <a:moveTo>
                    <a:pt x="530948" y="5565038"/>
                  </a:moveTo>
                  <a:lnTo>
                    <a:pt x="527634" y="5547423"/>
                  </a:lnTo>
                  <a:lnTo>
                    <a:pt x="518350" y="5532971"/>
                  </a:lnTo>
                  <a:lnTo>
                    <a:pt x="518350" y="5565089"/>
                  </a:lnTo>
                  <a:lnTo>
                    <a:pt x="515861" y="5577967"/>
                  </a:lnTo>
                  <a:lnTo>
                    <a:pt x="508571" y="5589308"/>
                  </a:lnTo>
                  <a:lnTo>
                    <a:pt x="497801" y="5596483"/>
                  </a:lnTo>
                  <a:lnTo>
                    <a:pt x="485343" y="5598871"/>
                  </a:lnTo>
                  <a:lnTo>
                    <a:pt x="472846" y="5596483"/>
                  </a:lnTo>
                  <a:lnTo>
                    <a:pt x="462114" y="5589308"/>
                  </a:lnTo>
                  <a:lnTo>
                    <a:pt x="209880" y="5287149"/>
                  </a:lnTo>
                  <a:lnTo>
                    <a:pt x="509028" y="5541213"/>
                  </a:lnTo>
                  <a:lnTo>
                    <a:pt x="516051" y="5552313"/>
                  </a:lnTo>
                  <a:lnTo>
                    <a:pt x="518350" y="5565089"/>
                  </a:lnTo>
                  <a:lnTo>
                    <a:pt x="518350" y="5532971"/>
                  </a:lnTo>
                  <a:lnTo>
                    <a:pt x="517702" y="5531955"/>
                  </a:lnTo>
                  <a:lnTo>
                    <a:pt x="229489" y="5287149"/>
                  </a:lnTo>
                  <a:lnTo>
                    <a:pt x="178130" y="5243525"/>
                  </a:lnTo>
                  <a:lnTo>
                    <a:pt x="166789" y="5233886"/>
                  </a:lnTo>
                  <a:lnTo>
                    <a:pt x="179857" y="5216766"/>
                  </a:lnTo>
                  <a:lnTo>
                    <a:pt x="189725" y="5197322"/>
                  </a:lnTo>
                  <a:lnTo>
                    <a:pt x="195961" y="5175986"/>
                  </a:lnTo>
                  <a:lnTo>
                    <a:pt x="198145" y="5153152"/>
                  </a:lnTo>
                  <a:lnTo>
                    <a:pt x="189153" y="5107394"/>
                  </a:lnTo>
                  <a:lnTo>
                    <a:pt x="164642" y="5069979"/>
                  </a:lnTo>
                  <a:lnTo>
                    <a:pt x="133273" y="5048186"/>
                  </a:lnTo>
                  <a:lnTo>
                    <a:pt x="128333" y="5044745"/>
                  </a:lnTo>
                  <a:lnTo>
                    <a:pt x="83921" y="5035486"/>
                  </a:lnTo>
                  <a:lnTo>
                    <a:pt x="39497" y="5044745"/>
                  </a:lnTo>
                  <a:lnTo>
                    <a:pt x="3187" y="5069979"/>
                  </a:lnTo>
                  <a:lnTo>
                    <a:pt x="0" y="5074856"/>
                  </a:lnTo>
                  <a:lnTo>
                    <a:pt x="0" y="5097602"/>
                  </a:lnTo>
                  <a:lnTo>
                    <a:pt x="12166" y="5078958"/>
                  </a:lnTo>
                  <a:lnTo>
                    <a:pt x="44437" y="5056441"/>
                  </a:lnTo>
                  <a:lnTo>
                    <a:pt x="83921" y="5048186"/>
                  </a:lnTo>
                  <a:lnTo>
                    <a:pt x="123393" y="5056441"/>
                  </a:lnTo>
                  <a:lnTo>
                    <a:pt x="155663" y="5078958"/>
                  </a:lnTo>
                  <a:lnTo>
                    <a:pt x="177444" y="5112321"/>
                  </a:lnTo>
                  <a:lnTo>
                    <a:pt x="185445" y="5153152"/>
                  </a:lnTo>
                  <a:lnTo>
                    <a:pt x="177444" y="5193970"/>
                  </a:lnTo>
                  <a:lnTo>
                    <a:pt x="155663" y="5227332"/>
                  </a:lnTo>
                  <a:lnTo>
                    <a:pt x="123393" y="5249850"/>
                  </a:lnTo>
                  <a:lnTo>
                    <a:pt x="83921" y="5258117"/>
                  </a:lnTo>
                  <a:lnTo>
                    <a:pt x="44437" y="5249850"/>
                  </a:lnTo>
                  <a:lnTo>
                    <a:pt x="12166" y="5227332"/>
                  </a:lnTo>
                  <a:lnTo>
                    <a:pt x="0" y="5208702"/>
                  </a:lnTo>
                  <a:lnTo>
                    <a:pt x="0" y="5231435"/>
                  </a:lnTo>
                  <a:lnTo>
                    <a:pt x="3187" y="5236311"/>
                  </a:lnTo>
                  <a:lnTo>
                    <a:pt x="39497" y="5261546"/>
                  </a:lnTo>
                  <a:lnTo>
                    <a:pt x="83921" y="5270817"/>
                  </a:lnTo>
                  <a:lnTo>
                    <a:pt x="104241" y="5268938"/>
                  </a:lnTo>
                  <a:lnTo>
                    <a:pt x="123405" y="5263553"/>
                  </a:lnTo>
                  <a:lnTo>
                    <a:pt x="134581" y="5258117"/>
                  </a:lnTo>
                  <a:lnTo>
                    <a:pt x="141071" y="5254968"/>
                  </a:lnTo>
                  <a:lnTo>
                    <a:pt x="156946" y="5243525"/>
                  </a:lnTo>
                  <a:lnTo>
                    <a:pt x="452678" y="5597791"/>
                  </a:lnTo>
                  <a:lnTo>
                    <a:pt x="459816" y="5603887"/>
                  </a:lnTo>
                  <a:lnTo>
                    <a:pt x="467753" y="5608294"/>
                  </a:lnTo>
                  <a:lnTo>
                    <a:pt x="476364" y="5610999"/>
                  </a:lnTo>
                  <a:lnTo>
                    <a:pt x="485343" y="5611901"/>
                  </a:lnTo>
                  <a:lnTo>
                    <a:pt x="494372" y="5610987"/>
                  </a:lnTo>
                  <a:lnTo>
                    <a:pt x="502894" y="5608345"/>
                  </a:lnTo>
                  <a:lnTo>
                    <a:pt x="510730" y="5604027"/>
                  </a:lnTo>
                  <a:lnTo>
                    <a:pt x="516839" y="5598871"/>
                  </a:lnTo>
                  <a:lnTo>
                    <a:pt x="517702" y="5598147"/>
                  </a:lnTo>
                  <a:lnTo>
                    <a:pt x="527634" y="5582666"/>
                  </a:lnTo>
                  <a:lnTo>
                    <a:pt x="530948" y="5565038"/>
                  </a:lnTo>
                  <a:close/>
                </a:path>
                <a:path w="531495" h="7018655">
                  <a:moveTo>
                    <a:pt x="530948" y="3047301"/>
                  </a:moveTo>
                  <a:lnTo>
                    <a:pt x="527634" y="3029686"/>
                  </a:lnTo>
                  <a:lnTo>
                    <a:pt x="518350" y="3015234"/>
                  </a:lnTo>
                  <a:lnTo>
                    <a:pt x="518350" y="3047352"/>
                  </a:lnTo>
                  <a:lnTo>
                    <a:pt x="515861" y="3060230"/>
                  </a:lnTo>
                  <a:lnTo>
                    <a:pt x="508571" y="3071571"/>
                  </a:lnTo>
                  <a:lnTo>
                    <a:pt x="497801" y="3078746"/>
                  </a:lnTo>
                  <a:lnTo>
                    <a:pt x="485343" y="3081134"/>
                  </a:lnTo>
                  <a:lnTo>
                    <a:pt x="472846" y="3078734"/>
                  </a:lnTo>
                  <a:lnTo>
                    <a:pt x="462114" y="3071571"/>
                  </a:lnTo>
                  <a:lnTo>
                    <a:pt x="209880" y="2769412"/>
                  </a:lnTo>
                  <a:lnTo>
                    <a:pt x="509028" y="3023476"/>
                  </a:lnTo>
                  <a:lnTo>
                    <a:pt x="516051" y="3034563"/>
                  </a:lnTo>
                  <a:lnTo>
                    <a:pt x="518350" y="3047352"/>
                  </a:lnTo>
                  <a:lnTo>
                    <a:pt x="518350" y="3015234"/>
                  </a:lnTo>
                  <a:lnTo>
                    <a:pt x="517702" y="3014218"/>
                  </a:lnTo>
                  <a:lnTo>
                    <a:pt x="229489" y="2769412"/>
                  </a:lnTo>
                  <a:lnTo>
                    <a:pt x="178130" y="2725788"/>
                  </a:lnTo>
                  <a:lnTo>
                    <a:pt x="166789" y="2716149"/>
                  </a:lnTo>
                  <a:lnTo>
                    <a:pt x="179857" y="2699029"/>
                  </a:lnTo>
                  <a:lnTo>
                    <a:pt x="189725" y="2679585"/>
                  </a:lnTo>
                  <a:lnTo>
                    <a:pt x="195961" y="2658249"/>
                  </a:lnTo>
                  <a:lnTo>
                    <a:pt x="198145" y="2635415"/>
                  </a:lnTo>
                  <a:lnTo>
                    <a:pt x="189153" y="2589657"/>
                  </a:lnTo>
                  <a:lnTo>
                    <a:pt x="164642" y="2552242"/>
                  </a:lnTo>
                  <a:lnTo>
                    <a:pt x="133273" y="2530449"/>
                  </a:lnTo>
                  <a:lnTo>
                    <a:pt x="128333" y="2527008"/>
                  </a:lnTo>
                  <a:lnTo>
                    <a:pt x="83921" y="2517749"/>
                  </a:lnTo>
                  <a:lnTo>
                    <a:pt x="39497" y="2527008"/>
                  </a:lnTo>
                  <a:lnTo>
                    <a:pt x="3187" y="2552242"/>
                  </a:lnTo>
                  <a:lnTo>
                    <a:pt x="0" y="2557119"/>
                  </a:lnTo>
                  <a:lnTo>
                    <a:pt x="0" y="2579865"/>
                  </a:lnTo>
                  <a:lnTo>
                    <a:pt x="12166" y="2561221"/>
                  </a:lnTo>
                  <a:lnTo>
                    <a:pt x="44437" y="2538704"/>
                  </a:lnTo>
                  <a:lnTo>
                    <a:pt x="83921" y="2530449"/>
                  </a:lnTo>
                  <a:lnTo>
                    <a:pt x="123393" y="2538704"/>
                  </a:lnTo>
                  <a:lnTo>
                    <a:pt x="155663" y="2561221"/>
                  </a:lnTo>
                  <a:lnTo>
                    <a:pt x="177444" y="2594584"/>
                  </a:lnTo>
                  <a:lnTo>
                    <a:pt x="185445" y="2635415"/>
                  </a:lnTo>
                  <a:lnTo>
                    <a:pt x="177444" y="2676233"/>
                  </a:lnTo>
                  <a:lnTo>
                    <a:pt x="155663" y="2709595"/>
                  </a:lnTo>
                  <a:lnTo>
                    <a:pt x="123393" y="2732113"/>
                  </a:lnTo>
                  <a:lnTo>
                    <a:pt x="83921" y="2740380"/>
                  </a:lnTo>
                  <a:lnTo>
                    <a:pt x="44437" y="2732113"/>
                  </a:lnTo>
                  <a:lnTo>
                    <a:pt x="12166" y="2709595"/>
                  </a:lnTo>
                  <a:lnTo>
                    <a:pt x="0" y="2690965"/>
                  </a:lnTo>
                  <a:lnTo>
                    <a:pt x="0" y="2713698"/>
                  </a:lnTo>
                  <a:lnTo>
                    <a:pt x="3187" y="2718574"/>
                  </a:lnTo>
                  <a:lnTo>
                    <a:pt x="39497" y="2743809"/>
                  </a:lnTo>
                  <a:lnTo>
                    <a:pt x="83921" y="2753080"/>
                  </a:lnTo>
                  <a:lnTo>
                    <a:pt x="104241" y="2751201"/>
                  </a:lnTo>
                  <a:lnTo>
                    <a:pt x="123405" y="2745816"/>
                  </a:lnTo>
                  <a:lnTo>
                    <a:pt x="134581" y="2740380"/>
                  </a:lnTo>
                  <a:lnTo>
                    <a:pt x="141071" y="2737231"/>
                  </a:lnTo>
                  <a:lnTo>
                    <a:pt x="156946" y="2725788"/>
                  </a:lnTo>
                  <a:lnTo>
                    <a:pt x="452678" y="3080054"/>
                  </a:lnTo>
                  <a:lnTo>
                    <a:pt x="459816" y="3086138"/>
                  </a:lnTo>
                  <a:lnTo>
                    <a:pt x="467753" y="3090557"/>
                  </a:lnTo>
                  <a:lnTo>
                    <a:pt x="476364" y="3093262"/>
                  </a:lnTo>
                  <a:lnTo>
                    <a:pt x="485343" y="3094164"/>
                  </a:lnTo>
                  <a:lnTo>
                    <a:pt x="494372" y="3093250"/>
                  </a:lnTo>
                  <a:lnTo>
                    <a:pt x="502894" y="3090608"/>
                  </a:lnTo>
                  <a:lnTo>
                    <a:pt x="510730" y="3086290"/>
                  </a:lnTo>
                  <a:lnTo>
                    <a:pt x="516839" y="3081134"/>
                  </a:lnTo>
                  <a:lnTo>
                    <a:pt x="517702" y="3080410"/>
                  </a:lnTo>
                  <a:lnTo>
                    <a:pt x="527634" y="3064929"/>
                  </a:lnTo>
                  <a:lnTo>
                    <a:pt x="530948" y="3047301"/>
                  </a:lnTo>
                  <a:close/>
                </a:path>
                <a:path w="531495" h="7018655">
                  <a:moveTo>
                    <a:pt x="530948" y="529564"/>
                  </a:moveTo>
                  <a:lnTo>
                    <a:pt x="527634" y="511949"/>
                  </a:lnTo>
                  <a:lnTo>
                    <a:pt x="518350" y="497484"/>
                  </a:lnTo>
                  <a:lnTo>
                    <a:pt x="518350" y="529615"/>
                  </a:lnTo>
                  <a:lnTo>
                    <a:pt x="515861" y="542493"/>
                  </a:lnTo>
                  <a:lnTo>
                    <a:pt x="508571" y="553821"/>
                  </a:lnTo>
                  <a:lnTo>
                    <a:pt x="497801" y="561009"/>
                  </a:lnTo>
                  <a:lnTo>
                    <a:pt x="485343" y="563397"/>
                  </a:lnTo>
                  <a:lnTo>
                    <a:pt x="472846" y="560997"/>
                  </a:lnTo>
                  <a:lnTo>
                    <a:pt x="462114" y="553821"/>
                  </a:lnTo>
                  <a:lnTo>
                    <a:pt x="209880" y="251663"/>
                  </a:lnTo>
                  <a:lnTo>
                    <a:pt x="509028" y="505726"/>
                  </a:lnTo>
                  <a:lnTo>
                    <a:pt x="516051" y="516826"/>
                  </a:lnTo>
                  <a:lnTo>
                    <a:pt x="518350" y="529615"/>
                  </a:lnTo>
                  <a:lnTo>
                    <a:pt x="518350" y="497484"/>
                  </a:lnTo>
                  <a:lnTo>
                    <a:pt x="517702" y="496468"/>
                  </a:lnTo>
                  <a:lnTo>
                    <a:pt x="229489" y="251663"/>
                  </a:lnTo>
                  <a:lnTo>
                    <a:pt x="178130" y="208038"/>
                  </a:lnTo>
                  <a:lnTo>
                    <a:pt x="166789" y="198399"/>
                  </a:lnTo>
                  <a:lnTo>
                    <a:pt x="179857" y="181292"/>
                  </a:lnTo>
                  <a:lnTo>
                    <a:pt x="189725" y="161848"/>
                  </a:lnTo>
                  <a:lnTo>
                    <a:pt x="195961" y="140500"/>
                  </a:lnTo>
                  <a:lnTo>
                    <a:pt x="198145" y="117665"/>
                  </a:lnTo>
                  <a:lnTo>
                    <a:pt x="189153" y="71907"/>
                  </a:lnTo>
                  <a:lnTo>
                    <a:pt x="164642" y="34505"/>
                  </a:lnTo>
                  <a:lnTo>
                    <a:pt x="133273" y="12700"/>
                  </a:lnTo>
                  <a:lnTo>
                    <a:pt x="128333" y="9271"/>
                  </a:lnTo>
                  <a:lnTo>
                    <a:pt x="83921" y="0"/>
                  </a:lnTo>
                  <a:lnTo>
                    <a:pt x="39497" y="9271"/>
                  </a:lnTo>
                  <a:lnTo>
                    <a:pt x="3187" y="34505"/>
                  </a:lnTo>
                  <a:lnTo>
                    <a:pt x="0" y="39382"/>
                  </a:lnTo>
                  <a:lnTo>
                    <a:pt x="0" y="62128"/>
                  </a:lnTo>
                  <a:lnTo>
                    <a:pt x="12166" y="43484"/>
                  </a:lnTo>
                  <a:lnTo>
                    <a:pt x="44437" y="20967"/>
                  </a:lnTo>
                  <a:lnTo>
                    <a:pt x="83921" y="12700"/>
                  </a:lnTo>
                  <a:lnTo>
                    <a:pt x="123393" y="20967"/>
                  </a:lnTo>
                  <a:lnTo>
                    <a:pt x="155663" y="43484"/>
                  </a:lnTo>
                  <a:lnTo>
                    <a:pt x="177444" y="76847"/>
                  </a:lnTo>
                  <a:lnTo>
                    <a:pt x="185445" y="117665"/>
                  </a:lnTo>
                  <a:lnTo>
                    <a:pt x="177444" y="158496"/>
                  </a:lnTo>
                  <a:lnTo>
                    <a:pt x="155663" y="191858"/>
                  </a:lnTo>
                  <a:lnTo>
                    <a:pt x="123393" y="214376"/>
                  </a:lnTo>
                  <a:lnTo>
                    <a:pt x="83921" y="222631"/>
                  </a:lnTo>
                  <a:lnTo>
                    <a:pt x="44437" y="214376"/>
                  </a:lnTo>
                  <a:lnTo>
                    <a:pt x="12166" y="191858"/>
                  </a:lnTo>
                  <a:lnTo>
                    <a:pt x="0" y="173215"/>
                  </a:lnTo>
                  <a:lnTo>
                    <a:pt x="0" y="195961"/>
                  </a:lnTo>
                  <a:lnTo>
                    <a:pt x="3187" y="200837"/>
                  </a:lnTo>
                  <a:lnTo>
                    <a:pt x="39497" y="226072"/>
                  </a:lnTo>
                  <a:lnTo>
                    <a:pt x="83921" y="235331"/>
                  </a:lnTo>
                  <a:lnTo>
                    <a:pt x="104241" y="233464"/>
                  </a:lnTo>
                  <a:lnTo>
                    <a:pt x="123405" y="228066"/>
                  </a:lnTo>
                  <a:lnTo>
                    <a:pt x="134581" y="222631"/>
                  </a:lnTo>
                  <a:lnTo>
                    <a:pt x="141071" y="219494"/>
                  </a:lnTo>
                  <a:lnTo>
                    <a:pt x="156946" y="208038"/>
                  </a:lnTo>
                  <a:lnTo>
                    <a:pt x="452678" y="562305"/>
                  </a:lnTo>
                  <a:lnTo>
                    <a:pt x="459816" y="568401"/>
                  </a:lnTo>
                  <a:lnTo>
                    <a:pt x="467753" y="572820"/>
                  </a:lnTo>
                  <a:lnTo>
                    <a:pt x="476364" y="575513"/>
                  </a:lnTo>
                  <a:lnTo>
                    <a:pt x="485343" y="576414"/>
                  </a:lnTo>
                  <a:lnTo>
                    <a:pt x="494372" y="575513"/>
                  </a:lnTo>
                  <a:lnTo>
                    <a:pt x="527634" y="547192"/>
                  </a:lnTo>
                  <a:lnTo>
                    <a:pt x="530948" y="529564"/>
                  </a:lnTo>
                  <a:close/>
                </a:path>
                <a:path w="531495" h="7018655">
                  <a:moveTo>
                    <a:pt x="530961" y="6617525"/>
                  </a:moveTo>
                  <a:lnTo>
                    <a:pt x="527456" y="6470243"/>
                  </a:lnTo>
                  <a:lnTo>
                    <a:pt x="525068" y="6467526"/>
                  </a:lnTo>
                  <a:lnTo>
                    <a:pt x="521042" y="6467538"/>
                  </a:lnTo>
                  <a:lnTo>
                    <a:pt x="517537" y="6467627"/>
                  </a:lnTo>
                  <a:lnTo>
                    <a:pt x="514756" y="6470536"/>
                  </a:lnTo>
                  <a:lnTo>
                    <a:pt x="518121" y="6612077"/>
                  </a:lnTo>
                  <a:lnTo>
                    <a:pt x="390753" y="6634505"/>
                  </a:lnTo>
                  <a:lnTo>
                    <a:pt x="390626" y="6634607"/>
                  </a:lnTo>
                  <a:lnTo>
                    <a:pt x="390042" y="6634759"/>
                  </a:lnTo>
                  <a:lnTo>
                    <a:pt x="388556" y="6635470"/>
                  </a:lnTo>
                  <a:lnTo>
                    <a:pt x="388150" y="6635775"/>
                  </a:lnTo>
                  <a:lnTo>
                    <a:pt x="388010" y="6635801"/>
                  </a:lnTo>
                  <a:lnTo>
                    <a:pt x="339686" y="6676847"/>
                  </a:lnTo>
                  <a:lnTo>
                    <a:pt x="339686" y="6693497"/>
                  </a:lnTo>
                  <a:lnTo>
                    <a:pt x="87452" y="6995655"/>
                  </a:lnTo>
                  <a:lnTo>
                    <a:pt x="76720" y="7002818"/>
                  </a:lnTo>
                  <a:lnTo>
                    <a:pt x="64236" y="7005218"/>
                  </a:lnTo>
                  <a:lnTo>
                    <a:pt x="51727" y="7002818"/>
                  </a:lnTo>
                  <a:lnTo>
                    <a:pt x="41008" y="6995655"/>
                  </a:lnTo>
                  <a:lnTo>
                    <a:pt x="33705" y="6984314"/>
                  </a:lnTo>
                  <a:lnTo>
                    <a:pt x="31216" y="6971449"/>
                  </a:lnTo>
                  <a:lnTo>
                    <a:pt x="33515" y="6958647"/>
                  </a:lnTo>
                  <a:lnTo>
                    <a:pt x="40551" y="6947548"/>
                  </a:lnTo>
                  <a:lnTo>
                    <a:pt x="339686" y="6693497"/>
                  </a:lnTo>
                  <a:lnTo>
                    <a:pt x="339686" y="6676847"/>
                  </a:lnTo>
                  <a:lnTo>
                    <a:pt x="31877" y="6938289"/>
                  </a:lnTo>
                  <a:lnTo>
                    <a:pt x="21932" y="6953771"/>
                  </a:lnTo>
                  <a:lnTo>
                    <a:pt x="18618" y="6971385"/>
                  </a:lnTo>
                  <a:lnTo>
                    <a:pt x="21932" y="6989013"/>
                  </a:lnTo>
                  <a:lnTo>
                    <a:pt x="55206" y="7017347"/>
                  </a:lnTo>
                  <a:lnTo>
                    <a:pt x="64223" y="7018248"/>
                  </a:lnTo>
                  <a:lnTo>
                    <a:pt x="73240" y="7017334"/>
                  </a:lnTo>
                  <a:lnTo>
                    <a:pt x="81813" y="7014642"/>
                  </a:lnTo>
                  <a:lnTo>
                    <a:pt x="89750" y="7010235"/>
                  </a:lnTo>
                  <a:lnTo>
                    <a:pt x="95631" y="7005218"/>
                  </a:lnTo>
                  <a:lnTo>
                    <a:pt x="96901" y="7004139"/>
                  </a:lnTo>
                  <a:lnTo>
                    <a:pt x="356235" y="6693497"/>
                  </a:lnTo>
                  <a:lnTo>
                    <a:pt x="395401" y="6646583"/>
                  </a:lnTo>
                  <a:lnTo>
                    <a:pt x="525970" y="6623583"/>
                  </a:lnTo>
                  <a:lnTo>
                    <a:pt x="526173" y="6623431"/>
                  </a:lnTo>
                  <a:lnTo>
                    <a:pt x="530834" y="6617767"/>
                  </a:lnTo>
                  <a:lnTo>
                    <a:pt x="530961" y="6617525"/>
                  </a:lnTo>
                  <a:close/>
                </a:path>
                <a:path w="531495" h="7018655">
                  <a:moveTo>
                    <a:pt x="530961" y="4099788"/>
                  </a:moveTo>
                  <a:lnTo>
                    <a:pt x="527456" y="3952506"/>
                  </a:lnTo>
                  <a:lnTo>
                    <a:pt x="525068" y="3949789"/>
                  </a:lnTo>
                  <a:lnTo>
                    <a:pt x="521042" y="3949801"/>
                  </a:lnTo>
                  <a:lnTo>
                    <a:pt x="517537" y="3949890"/>
                  </a:lnTo>
                  <a:lnTo>
                    <a:pt x="514756" y="3952798"/>
                  </a:lnTo>
                  <a:lnTo>
                    <a:pt x="518121" y="4094340"/>
                  </a:lnTo>
                  <a:lnTo>
                    <a:pt x="390753" y="4116768"/>
                  </a:lnTo>
                  <a:lnTo>
                    <a:pt x="390626" y="4116870"/>
                  </a:lnTo>
                  <a:lnTo>
                    <a:pt x="390042" y="4117022"/>
                  </a:lnTo>
                  <a:lnTo>
                    <a:pt x="388556" y="4117733"/>
                  </a:lnTo>
                  <a:lnTo>
                    <a:pt x="388150" y="4118038"/>
                  </a:lnTo>
                  <a:lnTo>
                    <a:pt x="388010" y="4118064"/>
                  </a:lnTo>
                  <a:lnTo>
                    <a:pt x="339686" y="4159110"/>
                  </a:lnTo>
                  <a:lnTo>
                    <a:pt x="339686" y="4175760"/>
                  </a:lnTo>
                  <a:lnTo>
                    <a:pt x="87452" y="4477918"/>
                  </a:lnTo>
                  <a:lnTo>
                    <a:pt x="76720" y="4485081"/>
                  </a:lnTo>
                  <a:lnTo>
                    <a:pt x="64236" y="4487481"/>
                  </a:lnTo>
                  <a:lnTo>
                    <a:pt x="51727" y="4485081"/>
                  </a:lnTo>
                  <a:lnTo>
                    <a:pt x="41008" y="4477918"/>
                  </a:lnTo>
                  <a:lnTo>
                    <a:pt x="33705" y="4466577"/>
                  </a:lnTo>
                  <a:lnTo>
                    <a:pt x="31216" y="4453712"/>
                  </a:lnTo>
                  <a:lnTo>
                    <a:pt x="33515" y="4440910"/>
                  </a:lnTo>
                  <a:lnTo>
                    <a:pt x="40551" y="4429811"/>
                  </a:lnTo>
                  <a:lnTo>
                    <a:pt x="339686" y="4175760"/>
                  </a:lnTo>
                  <a:lnTo>
                    <a:pt x="339686" y="4159110"/>
                  </a:lnTo>
                  <a:lnTo>
                    <a:pt x="31877" y="4420552"/>
                  </a:lnTo>
                  <a:lnTo>
                    <a:pt x="21932" y="4436034"/>
                  </a:lnTo>
                  <a:lnTo>
                    <a:pt x="18618" y="4453648"/>
                  </a:lnTo>
                  <a:lnTo>
                    <a:pt x="21932" y="4471276"/>
                  </a:lnTo>
                  <a:lnTo>
                    <a:pt x="55206" y="4499610"/>
                  </a:lnTo>
                  <a:lnTo>
                    <a:pt x="64223" y="4500511"/>
                  </a:lnTo>
                  <a:lnTo>
                    <a:pt x="73240" y="4499597"/>
                  </a:lnTo>
                  <a:lnTo>
                    <a:pt x="81813" y="4496905"/>
                  </a:lnTo>
                  <a:lnTo>
                    <a:pt x="89750" y="4492485"/>
                  </a:lnTo>
                  <a:lnTo>
                    <a:pt x="95631" y="4487481"/>
                  </a:lnTo>
                  <a:lnTo>
                    <a:pt x="96901" y="4486402"/>
                  </a:lnTo>
                  <a:lnTo>
                    <a:pt x="356235" y="4175760"/>
                  </a:lnTo>
                  <a:lnTo>
                    <a:pt x="395401" y="4128846"/>
                  </a:lnTo>
                  <a:lnTo>
                    <a:pt x="525970" y="4105846"/>
                  </a:lnTo>
                  <a:lnTo>
                    <a:pt x="526173" y="4105694"/>
                  </a:lnTo>
                  <a:lnTo>
                    <a:pt x="530834" y="4100030"/>
                  </a:lnTo>
                  <a:lnTo>
                    <a:pt x="530961" y="4099788"/>
                  </a:lnTo>
                  <a:close/>
                </a:path>
                <a:path w="531495" h="7018655">
                  <a:moveTo>
                    <a:pt x="530961" y="1582039"/>
                  </a:moveTo>
                  <a:lnTo>
                    <a:pt x="527456" y="1434757"/>
                  </a:lnTo>
                  <a:lnTo>
                    <a:pt x="525068" y="1432039"/>
                  </a:lnTo>
                  <a:lnTo>
                    <a:pt x="521042" y="1432052"/>
                  </a:lnTo>
                  <a:lnTo>
                    <a:pt x="517537" y="1432140"/>
                  </a:lnTo>
                  <a:lnTo>
                    <a:pt x="514756" y="1435049"/>
                  </a:lnTo>
                  <a:lnTo>
                    <a:pt x="518121" y="1576590"/>
                  </a:lnTo>
                  <a:lnTo>
                    <a:pt x="390753" y="1599018"/>
                  </a:lnTo>
                  <a:lnTo>
                    <a:pt x="390626" y="1599120"/>
                  </a:lnTo>
                  <a:lnTo>
                    <a:pt x="390042" y="1599272"/>
                  </a:lnTo>
                  <a:lnTo>
                    <a:pt x="388556" y="1599984"/>
                  </a:lnTo>
                  <a:lnTo>
                    <a:pt x="388150" y="1600288"/>
                  </a:lnTo>
                  <a:lnTo>
                    <a:pt x="388010" y="1600314"/>
                  </a:lnTo>
                  <a:lnTo>
                    <a:pt x="339686" y="1641360"/>
                  </a:lnTo>
                  <a:lnTo>
                    <a:pt x="339686" y="1658010"/>
                  </a:lnTo>
                  <a:lnTo>
                    <a:pt x="87452" y="1960168"/>
                  </a:lnTo>
                  <a:lnTo>
                    <a:pt x="76720" y="1967344"/>
                  </a:lnTo>
                  <a:lnTo>
                    <a:pt x="64236" y="1969744"/>
                  </a:lnTo>
                  <a:lnTo>
                    <a:pt x="51727" y="1967344"/>
                  </a:lnTo>
                  <a:lnTo>
                    <a:pt x="41008" y="1960168"/>
                  </a:lnTo>
                  <a:lnTo>
                    <a:pt x="33705" y="1948840"/>
                  </a:lnTo>
                  <a:lnTo>
                    <a:pt x="31216" y="1935962"/>
                  </a:lnTo>
                  <a:lnTo>
                    <a:pt x="33515" y="1923173"/>
                  </a:lnTo>
                  <a:lnTo>
                    <a:pt x="40551" y="1912061"/>
                  </a:lnTo>
                  <a:lnTo>
                    <a:pt x="339686" y="1658010"/>
                  </a:lnTo>
                  <a:lnTo>
                    <a:pt x="339686" y="1641360"/>
                  </a:lnTo>
                  <a:lnTo>
                    <a:pt x="31877" y="1902802"/>
                  </a:lnTo>
                  <a:lnTo>
                    <a:pt x="21932" y="1918296"/>
                  </a:lnTo>
                  <a:lnTo>
                    <a:pt x="18618" y="1935911"/>
                  </a:lnTo>
                  <a:lnTo>
                    <a:pt x="21932" y="1953539"/>
                  </a:lnTo>
                  <a:lnTo>
                    <a:pt x="55206" y="1981860"/>
                  </a:lnTo>
                  <a:lnTo>
                    <a:pt x="64223" y="1982762"/>
                  </a:lnTo>
                  <a:lnTo>
                    <a:pt x="73240" y="1981860"/>
                  </a:lnTo>
                  <a:lnTo>
                    <a:pt x="356235" y="1658010"/>
                  </a:lnTo>
                  <a:lnTo>
                    <a:pt x="395401" y="1611096"/>
                  </a:lnTo>
                  <a:lnTo>
                    <a:pt x="525970" y="1588096"/>
                  </a:lnTo>
                  <a:lnTo>
                    <a:pt x="526173" y="1587944"/>
                  </a:lnTo>
                  <a:lnTo>
                    <a:pt x="527253" y="1587601"/>
                  </a:lnTo>
                  <a:lnTo>
                    <a:pt x="530834" y="1582280"/>
                  </a:lnTo>
                  <a:lnTo>
                    <a:pt x="530961" y="1582039"/>
                  </a:lnTo>
                  <a:close/>
                </a:path>
              </a:pathLst>
            </a:custGeom>
            <a:solidFill>
              <a:srgbClr val="309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350555"/>
              <a:ext cx="10692130" cy="5872480"/>
            </a:xfrm>
            <a:custGeom>
              <a:avLst/>
              <a:gdLst/>
              <a:ahLst/>
              <a:cxnLst/>
              <a:rect l="l" t="t" r="r" b="b"/>
              <a:pathLst>
                <a:path w="10692130" h="5872480">
                  <a:moveTo>
                    <a:pt x="10209492" y="1784172"/>
                  </a:moveTo>
                  <a:lnTo>
                    <a:pt x="10207079" y="1708759"/>
                  </a:lnTo>
                  <a:lnTo>
                    <a:pt x="10199941" y="1634134"/>
                  </a:lnTo>
                  <a:lnTo>
                    <a:pt x="10188143" y="1560372"/>
                  </a:lnTo>
                  <a:lnTo>
                    <a:pt x="10171798" y="1487538"/>
                  </a:lnTo>
                  <a:lnTo>
                    <a:pt x="10150996" y="1415681"/>
                  </a:lnTo>
                  <a:lnTo>
                    <a:pt x="10125837" y="1344866"/>
                  </a:lnTo>
                  <a:lnTo>
                    <a:pt x="10096398" y="1275168"/>
                  </a:lnTo>
                  <a:lnTo>
                    <a:pt x="10062794" y="1206627"/>
                  </a:lnTo>
                  <a:lnTo>
                    <a:pt x="10044455" y="1172819"/>
                  </a:lnTo>
                  <a:lnTo>
                    <a:pt x="10025113" y="1139329"/>
                  </a:lnTo>
                  <a:lnTo>
                    <a:pt x="10004781" y="1106157"/>
                  </a:lnTo>
                  <a:lnTo>
                    <a:pt x="9983457" y="1073327"/>
                  </a:lnTo>
                  <a:lnTo>
                    <a:pt x="9961156" y="1040815"/>
                  </a:lnTo>
                  <a:lnTo>
                    <a:pt x="9937902" y="1008672"/>
                  </a:lnTo>
                  <a:lnTo>
                    <a:pt x="9913696" y="976871"/>
                  </a:lnTo>
                  <a:lnTo>
                    <a:pt x="9888563" y="945426"/>
                  </a:lnTo>
                  <a:lnTo>
                    <a:pt x="9862502" y="914361"/>
                  </a:lnTo>
                  <a:lnTo>
                    <a:pt x="9835515" y="883678"/>
                  </a:lnTo>
                  <a:lnTo>
                    <a:pt x="9807651" y="853363"/>
                  </a:lnTo>
                  <a:lnTo>
                    <a:pt x="9778886" y="823455"/>
                  </a:lnTo>
                  <a:lnTo>
                    <a:pt x="9749244" y="793940"/>
                  </a:lnTo>
                  <a:lnTo>
                    <a:pt x="9718738" y="764844"/>
                  </a:lnTo>
                  <a:lnTo>
                    <a:pt x="9687369" y="736155"/>
                  </a:lnTo>
                  <a:lnTo>
                    <a:pt x="9655175" y="707898"/>
                  </a:lnTo>
                  <a:lnTo>
                    <a:pt x="9622142" y="680059"/>
                  </a:lnTo>
                  <a:lnTo>
                    <a:pt x="9588297" y="652678"/>
                  </a:lnTo>
                  <a:lnTo>
                    <a:pt x="9553651" y="625729"/>
                  </a:lnTo>
                  <a:lnTo>
                    <a:pt x="9518205" y="599236"/>
                  </a:lnTo>
                  <a:lnTo>
                    <a:pt x="9481972" y="573214"/>
                  </a:lnTo>
                  <a:lnTo>
                    <a:pt x="9444977" y="547662"/>
                  </a:lnTo>
                  <a:lnTo>
                    <a:pt x="9407233" y="522579"/>
                  </a:lnTo>
                  <a:lnTo>
                    <a:pt x="9368726" y="497992"/>
                  </a:lnTo>
                  <a:lnTo>
                    <a:pt x="9329496" y="473887"/>
                  </a:lnTo>
                  <a:lnTo>
                    <a:pt x="9289542" y="450291"/>
                  </a:lnTo>
                  <a:lnTo>
                    <a:pt x="9248877" y="427202"/>
                  </a:lnTo>
                  <a:lnTo>
                    <a:pt x="9207513" y="404634"/>
                  </a:lnTo>
                  <a:lnTo>
                    <a:pt x="9165450" y="382587"/>
                  </a:lnTo>
                  <a:lnTo>
                    <a:pt x="9122727" y="361073"/>
                  </a:lnTo>
                  <a:lnTo>
                    <a:pt x="9079344" y="340093"/>
                  </a:lnTo>
                  <a:lnTo>
                    <a:pt x="9035301" y="319671"/>
                  </a:lnTo>
                  <a:lnTo>
                    <a:pt x="8990622" y="299796"/>
                  </a:lnTo>
                  <a:lnTo>
                    <a:pt x="8945321" y="280492"/>
                  </a:lnTo>
                  <a:lnTo>
                    <a:pt x="8899398" y="261759"/>
                  </a:lnTo>
                  <a:lnTo>
                    <a:pt x="8852865" y="243598"/>
                  </a:lnTo>
                  <a:lnTo>
                    <a:pt x="8805761" y="226021"/>
                  </a:lnTo>
                  <a:lnTo>
                    <a:pt x="8758060" y="209054"/>
                  </a:lnTo>
                  <a:lnTo>
                    <a:pt x="8709800" y="192671"/>
                  </a:lnTo>
                  <a:lnTo>
                    <a:pt x="8660981" y="176911"/>
                  </a:lnTo>
                  <a:lnTo>
                    <a:pt x="8611616" y="161759"/>
                  </a:lnTo>
                  <a:lnTo>
                    <a:pt x="8561718" y="147243"/>
                  </a:lnTo>
                  <a:lnTo>
                    <a:pt x="8511311" y="133350"/>
                  </a:lnTo>
                  <a:lnTo>
                    <a:pt x="8460384" y="120103"/>
                  </a:lnTo>
                  <a:lnTo>
                    <a:pt x="8408962" y="107505"/>
                  </a:lnTo>
                  <a:lnTo>
                    <a:pt x="8357057" y="95554"/>
                  </a:lnTo>
                  <a:lnTo>
                    <a:pt x="8304682" y="84277"/>
                  </a:lnTo>
                  <a:lnTo>
                    <a:pt x="8251850" y="73672"/>
                  </a:lnTo>
                  <a:lnTo>
                    <a:pt x="8198561" y="63741"/>
                  </a:lnTo>
                  <a:lnTo>
                    <a:pt x="8144840" y="54495"/>
                  </a:lnTo>
                  <a:lnTo>
                    <a:pt x="8090687" y="45948"/>
                  </a:lnTo>
                  <a:lnTo>
                    <a:pt x="8036128" y="38100"/>
                  </a:lnTo>
                  <a:lnTo>
                    <a:pt x="7981162" y="30975"/>
                  </a:lnTo>
                  <a:lnTo>
                    <a:pt x="7925816" y="24549"/>
                  </a:lnTo>
                  <a:lnTo>
                    <a:pt x="7870076" y="18859"/>
                  </a:lnTo>
                  <a:lnTo>
                    <a:pt x="7813992" y="13906"/>
                  </a:lnTo>
                  <a:lnTo>
                    <a:pt x="7757541" y="9690"/>
                  </a:lnTo>
                  <a:lnTo>
                    <a:pt x="7700746" y="6223"/>
                  </a:lnTo>
                  <a:lnTo>
                    <a:pt x="7643622" y="3517"/>
                  </a:lnTo>
                  <a:lnTo>
                    <a:pt x="7586180" y="1574"/>
                  </a:lnTo>
                  <a:lnTo>
                    <a:pt x="7528446" y="393"/>
                  </a:lnTo>
                  <a:lnTo>
                    <a:pt x="7470407" y="0"/>
                  </a:lnTo>
                  <a:lnTo>
                    <a:pt x="7412355" y="393"/>
                  </a:lnTo>
                  <a:lnTo>
                    <a:pt x="7354621" y="1574"/>
                  </a:lnTo>
                  <a:lnTo>
                    <a:pt x="7297179" y="3517"/>
                  </a:lnTo>
                  <a:lnTo>
                    <a:pt x="7240054" y="6223"/>
                  </a:lnTo>
                  <a:lnTo>
                    <a:pt x="7183260" y="9690"/>
                  </a:lnTo>
                  <a:lnTo>
                    <a:pt x="7126808" y="13906"/>
                  </a:lnTo>
                  <a:lnTo>
                    <a:pt x="7070725" y="18859"/>
                  </a:lnTo>
                  <a:lnTo>
                    <a:pt x="7014985" y="24549"/>
                  </a:lnTo>
                  <a:lnTo>
                    <a:pt x="6959638" y="30975"/>
                  </a:lnTo>
                  <a:lnTo>
                    <a:pt x="6904672" y="38100"/>
                  </a:lnTo>
                  <a:lnTo>
                    <a:pt x="6850113" y="45948"/>
                  </a:lnTo>
                  <a:lnTo>
                    <a:pt x="6795960" y="54495"/>
                  </a:lnTo>
                  <a:lnTo>
                    <a:pt x="6742239" y="63741"/>
                  </a:lnTo>
                  <a:lnTo>
                    <a:pt x="6688950" y="73672"/>
                  </a:lnTo>
                  <a:lnTo>
                    <a:pt x="6636118" y="84277"/>
                  </a:lnTo>
                  <a:lnTo>
                    <a:pt x="6583743" y="95554"/>
                  </a:lnTo>
                  <a:lnTo>
                    <a:pt x="6531838" y="107505"/>
                  </a:lnTo>
                  <a:lnTo>
                    <a:pt x="6480416" y="120103"/>
                  </a:lnTo>
                  <a:lnTo>
                    <a:pt x="6429489" y="133350"/>
                  </a:lnTo>
                  <a:lnTo>
                    <a:pt x="6379083" y="147243"/>
                  </a:lnTo>
                  <a:lnTo>
                    <a:pt x="6329185" y="161759"/>
                  </a:lnTo>
                  <a:lnTo>
                    <a:pt x="6279820" y="176911"/>
                  </a:lnTo>
                  <a:lnTo>
                    <a:pt x="6231001" y="192671"/>
                  </a:lnTo>
                  <a:lnTo>
                    <a:pt x="6182741" y="209054"/>
                  </a:lnTo>
                  <a:lnTo>
                    <a:pt x="6135040" y="226021"/>
                  </a:lnTo>
                  <a:lnTo>
                    <a:pt x="6087935" y="243598"/>
                  </a:lnTo>
                  <a:lnTo>
                    <a:pt x="6041402" y="261759"/>
                  </a:lnTo>
                  <a:lnTo>
                    <a:pt x="5995479" y="280492"/>
                  </a:lnTo>
                  <a:lnTo>
                    <a:pt x="5950178" y="299796"/>
                  </a:lnTo>
                  <a:lnTo>
                    <a:pt x="5905500" y="319671"/>
                  </a:lnTo>
                  <a:lnTo>
                    <a:pt x="5861456" y="340093"/>
                  </a:lnTo>
                  <a:lnTo>
                    <a:pt x="5818073" y="361073"/>
                  </a:lnTo>
                  <a:lnTo>
                    <a:pt x="5775350" y="382587"/>
                  </a:lnTo>
                  <a:lnTo>
                    <a:pt x="5733288" y="404634"/>
                  </a:lnTo>
                  <a:lnTo>
                    <a:pt x="5691924" y="427202"/>
                  </a:lnTo>
                  <a:lnTo>
                    <a:pt x="5651258" y="450291"/>
                  </a:lnTo>
                  <a:lnTo>
                    <a:pt x="5611304" y="473887"/>
                  </a:lnTo>
                  <a:lnTo>
                    <a:pt x="5572074" y="497992"/>
                  </a:lnTo>
                  <a:lnTo>
                    <a:pt x="5533568" y="522579"/>
                  </a:lnTo>
                  <a:lnTo>
                    <a:pt x="5495823" y="547662"/>
                  </a:lnTo>
                  <a:lnTo>
                    <a:pt x="5458828" y="573214"/>
                  </a:lnTo>
                  <a:lnTo>
                    <a:pt x="5422595" y="599236"/>
                  </a:lnTo>
                  <a:lnTo>
                    <a:pt x="5387149" y="625729"/>
                  </a:lnTo>
                  <a:lnTo>
                    <a:pt x="5352504" y="652678"/>
                  </a:lnTo>
                  <a:lnTo>
                    <a:pt x="5318658" y="680059"/>
                  </a:lnTo>
                  <a:lnTo>
                    <a:pt x="5285625" y="707898"/>
                  </a:lnTo>
                  <a:lnTo>
                    <a:pt x="5253431" y="736155"/>
                  </a:lnTo>
                  <a:lnTo>
                    <a:pt x="5222062" y="764844"/>
                  </a:lnTo>
                  <a:lnTo>
                    <a:pt x="5191557" y="793940"/>
                  </a:lnTo>
                  <a:lnTo>
                    <a:pt x="5161915" y="823455"/>
                  </a:lnTo>
                  <a:lnTo>
                    <a:pt x="5133149" y="853363"/>
                  </a:lnTo>
                  <a:lnTo>
                    <a:pt x="5105273" y="883678"/>
                  </a:lnTo>
                  <a:lnTo>
                    <a:pt x="5078298" y="914361"/>
                  </a:lnTo>
                  <a:lnTo>
                    <a:pt x="5052238" y="945426"/>
                  </a:lnTo>
                  <a:lnTo>
                    <a:pt x="5027104" y="976871"/>
                  </a:lnTo>
                  <a:lnTo>
                    <a:pt x="5002898" y="1008672"/>
                  </a:lnTo>
                  <a:lnTo>
                    <a:pt x="4979644" y="1040815"/>
                  </a:lnTo>
                  <a:lnTo>
                    <a:pt x="4957343" y="1073327"/>
                  </a:lnTo>
                  <a:lnTo>
                    <a:pt x="4936020" y="1106157"/>
                  </a:lnTo>
                  <a:lnTo>
                    <a:pt x="4915687" y="1139329"/>
                  </a:lnTo>
                  <a:lnTo>
                    <a:pt x="4896345" y="1172819"/>
                  </a:lnTo>
                  <a:lnTo>
                    <a:pt x="4878006" y="1206627"/>
                  </a:lnTo>
                  <a:lnTo>
                    <a:pt x="4860683" y="1240751"/>
                  </a:lnTo>
                  <a:lnTo>
                    <a:pt x="4829162" y="1309878"/>
                  </a:lnTo>
                  <a:lnTo>
                    <a:pt x="4801844" y="1380134"/>
                  </a:lnTo>
                  <a:lnTo>
                    <a:pt x="4778857" y="1451483"/>
                  </a:lnTo>
                  <a:lnTo>
                    <a:pt x="4760265" y="1523834"/>
                  </a:lnTo>
                  <a:lnTo>
                    <a:pt x="4746180" y="1597152"/>
                  </a:lnTo>
                  <a:lnTo>
                    <a:pt x="4736706" y="1671345"/>
                  </a:lnTo>
                  <a:lnTo>
                    <a:pt x="4731918" y="1746377"/>
                  </a:lnTo>
                  <a:lnTo>
                    <a:pt x="4731321" y="1784172"/>
                  </a:lnTo>
                  <a:lnTo>
                    <a:pt x="4732350" y="1833575"/>
                  </a:lnTo>
                  <a:lnTo>
                    <a:pt x="4735411" y="1882635"/>
                  </a:lnTo>
                  <a:lnTo>
                    <a:pt x="4740503" y="1931339"/>
                  </a:lnTo>
                  <a:lnTo>
                    <a:pt x="4747577" y="1979688"/>
                  </a:lnTo>
                  <a:lnTo>
                    <a:pt x="4756607" y="2027643"/>
                  </a:lnTo>
                  <a:lnTo>
                    <a:pt x="4767567" y="2075205"/>
                  </a:lnTo>
                  <a:lnTo>
                    <a:pt x="4780445" y="2122347"/>
                  </a:lnTo>
                  <a:lnTo>
                    <a:pt x="4795202" y="2169058"/>
                  </a:lnTo>
                  <a:lnTo>
                    <a:pt x="4811814" y="2215311"/>
                  </a:lnTo>
                  <a:lnTo>
                    <a:pt x="4830254" y="2261095"/>
                  </a:lnTo>
                  <a:lnTo>
                    <a:pt x="4850498" y="2306383"/>
                  </a:lnTo>
                  <a:lnTo>
                    <a:pt x="4872520" y="2351176"/>
                  </a:lnTo>
                  <a:lnTo>
                    <a:pt x="4896294" y="2395436"/>
                  </a:lnTo>
                  <a:lnTo>
                    <a:pt x="4921783" y="2439174"/>
                  </a:lnTo>
                  <a:lnTo>
                    <a:pt x="4948961" y="2482342"/>
                  </a:lnTo>
                  <a:lnTo>
                    <a:pt x="4977816" y="2524937"/>
                  </a:lnTo>
                  <a:lnTo>
                    <a:pt x="5008321" y="2566936"/>
                  </a:lnTo>
                  <a:lnTo>
                    <a:pt x="4974298" y="2643632"/>
                  </a:lnTo>
                  <a:lnTo>
                    <a:pt x="4869332" y="2772181"/>
                  </a:lnTo>
                  <a:lnTo>
                    <a:pt x="4758563" y="2893022"/>
                  </a:lnTo>
                  <a:lnTo>
                    <a:pt x="4707166" y="2946539"/>
                  </a:lnTo>
                  <a:lnTo>
                    <a:pt x="4961610" y="2821444"/>
                  </a:lnTo>
                  <a:lnTo>
                    <a:pt x="5094338" y="2759278"/>
                  </a:lnTo>
                  <a:lnTo>
                    <a:pt x="5148440" y="2741638"/>
                  </a:lnTo>
                  <a:lnTo>
                    <a:pt x="5167058" y="2750096"/>
                  </a:lnTo>
                  <a:lnTo>
                    <a:pt x="5196154" y="2778874"/>
                  </a:lnTo>
                  <a:lnTo>
                    <a:pt x="5226075" y="2807246"/>
                  </a:lnTo>
                  <a:lnTo>
                    <a:pt x="5256809" y="2835224"/>
                  </a:lnTo>
                  <a:lnTo>
                    <a:pt x="5288343" y="2862796"/>
                  </a:lnTo>
                  <a:lnTo>
                    <a:pt x="5320665" y="2889948"/>
                  </a:lnTo>
                  <a:lnTo>
                    <a:pt x="5353774" y="2916694"/>
                  </a:lnTo>
                  <a:lnTo>
                    <a:pt x="5387645" y="2942996"/>
                  </a:lnTo>
                  <a:lnTo>
                    <a:pt x="5422277" y="2968879"/>
                  </a:lnTo>
                  <a:lnTo>
                    <a:pt x="5457647" y="2994317"/>
                  </a:lnTo>
                  <a:lnTo>
                    <a:pt x="5493753" y="3019298"/>
                  </a:lnTo>
                  <a:lnTo>
                    <a:pt x="5530596" y="3043834"/>
                  </a:lnTo>
                  <a:lnTo>
                    <a:pt x="5568137" y="3067901"/>
                  </a:lnTo>
                  <a:lnTo>
                    <a:pt x="5606389" y="3091497"/>
                  </a:lnTo>
                  <a:lnTo>
                    <a:pt x="5645328" y="3114624"/>
                  </a:lnTo>
                  <a:lnTo>
                    <a:pt x="5684952" y="3137255"/>
                  </a:lnTo>
                  <a:lnTo>
                    <a:pt x="5725236" y="3159391"/>
                  </a:lnTo>
                  <a:lnTo>
                    <a:pt x="5766181" y="3181045"/>
                  </a:lnTo>
                  <a:lnTo>
                    <a:pt x="5807773" y="3202178"/>
                  </a:lnTo>
                  <a:lnTo>
                    <a:pt x="5850001" y="3222802"/>
                  </a:lnTo>
                  <a:lnTo>
                    <a:pt x="5892863" y="3242907"/>
                  </a:lnTo>
                  <a:lnTo>
                    <a:pt x="5936323" y="3262477"/>
                  </a:lnTo>
                  <a:lnTo>
                    <a:pt x="5980392" y="3281527"/>
                  </a:lnTo>
                  <a:lnTo>
                    <a:pt x="6025045" y="3300018"/>
                  </a:lnTo>
                  <a:lnTo>
                    <a:pt x="6070282" y="3317964"/>
                  </a:lnTo>
                  <a:lnTo>
                    <a:pt x="6116091" y="3335350"/>
                  </a:lnTo>
                  <a:lnTo>
                    <a:pt x="6162459" y="3352177"/>
                  </a:lnTo>
                  <a:lnTo>
                    <a:pt x="6209360" y="3368433"/>
                  </a:lnTo>
                  <a:lnTo>
                    <a:pt x="6256807" y="3384118"/>
                  </a:lnTo>
                  <a:lnTo>
                    <a:pt x="6304788" y="3399205"/>
                  </a:lnTo>
                  <a:lnTo>
                    <a:pt x="6353264" y="3413696"/>
                  </a:lnTo>
                  <a:lnTo>
                    <a:pt x="6402248" y="3427603"/>
                  </a:lnTo>
                  <a:lnTo>
                    <a:pt x="6451727" y="3440887"/>
                  </a:lnTo>
                  <a:lnTo>
                    <a:pt x="6501689" y="3453561"/>
                  </a:lnTo>
                  <a:lnTo>
                    <a:pt x="6552120" y="3465614"/>
                  </a:lnTo>
                  <a:lnTo>
                    <a:pt x="6602997" y="3477031"/>
                  </a:lnTo>
                  <a:lnTo>
                    <a:pt x="6654330" y="3487826"/>
                  </a:lnTo>
                  <a:lnTo>
                    <a:pt x="6706095" y="3497961"/>
                  </a:lnTo>
                  <a:lnTo>
                    <a:pt x="6758292" y="3507460"/>
                  </a:lnTo>
                  <a:lnTo>
                    <a:pt x="6810896" y="3516287"/>
                  </a:lnTo>
                  <a:lnTo>
                    <a:pt x="6863905" y="3524466"/>
                  </a:lnTo>
                  <a:lnTo>
                    <a:pt x="6917309" y="3531959"/>
                  </a:lnTo>
                  <a:lnTo>
                    <a:pt x="6971081" y="3538778"/>
                  </a:lnTo>
                  <a:lnTo>
                    <a:pt x="7025233" y="3544900"/>
                  </a:lnTo>
                  <a:lnTo>
                    <a:pt x="7079742" y="3550335"/>
                  </a:lnTo>
                  <a:lnTo>
                    <a:pt x="7134593" y="3555073"/>
                  </a:lnTo>
                  <a:lnTo>
                    <a:pt x="7189787" y="3559098"/>
                  </a:lnTo>
                  <a:lnTo>
                    <a:pt x="7245312" y="3562413"/>
                  </a:lnTo>
                  <a:lnTo>
                    <a:pt x="7301141" y="3565004"/>
                  </a:lnTo>
                  <a:lnTo>
                    <a:pt x="7357275" y="3566858"/>
                  </a:lnTo>
                  <a:lnTo>
                    <a:pt x="7413688" y="3567976"/>
                  </a:lnTo>
                  <a:lnTo>
                    <a:pt x="7470407" y="3568344"/>
                  </a:lnTo>
                  <a:lnTo>
                    <a:pt x="7528446" y="3567963"/>
                  </a:lnTo>
                  <a:lnTo>
                    <a:pt x="7586180" y="3566782"/>
                  </a:lnTo>
                  <a:lnTo>
                    <a:pt x="7643622" y="3564839"/>
                  </a:lnTo>
                  <a:lnTo>
                    <a:pt x="7700746" y="3562134"/>
                  </a:lnTo>
                  <a:lnTo>
                    <a:pt x="7757541" y="3558667"/>
                  </a:lnTo>
                  <a:lnTo>
                    <a:pt x="7813992" y="3554450"/>
                  </a:lnTo>
                  <a:lnTo>
                    <a:pt x="7870076" y="3549497"/>
                  </a:lnTo>
                  <a:lnTo>
                    <a:pt x="7925816" y="3543808"/>
                  </a:lnTo>
                  <a:lnTo>
                    <a:pt x="7981162" y="3537381"/>
                  </a:lnTo>
                  <a:lnTo>
                    <a:pt x="8036128" y="3530257"/>
                  </a:lnTo>
                  <a:lnTo>
                    <a:pt x="8090687" y="3522408"/>
                  </a:lnTo>
                  <a:lnTo>
                    <a:pt x="8144840" y="3513861"/>
                  </a:lnTo>
                  <a:lnTo>
                    <a:pt x="8198561" y="3504615"/>
                  </a:lnTo>
                  <a:lnTo>
                    <a:pt x="8251850" y="3494684"/>
                  </a:lnTo>
                  <a:lnTo>
                    <a:pt x="8304682" y="3484080"/>
                  </a:lnTo>
                  <a:lnTo>
                    <a:pt x="8357057" y="3472802"/>
                  </a:lnTo>
                  <a:lnTo>
                    <a:pt x="8408962" y="3460851"/>
                  </a:lnTo>
                  <a:lnTo>
                    <a:pt x="8460384" y="3448253"/>
                  </a:lnTo>
                  <a:lnTo>
                    <a:pt x="8511311" y="3435007"/>
                  </a:lnTo>
                  <a:lnTo>
                    <a:pt x="8561718" y="3421113"/>
                  </a:lnTo>
                  <a:lnTo>
                    <a:pt x="8611616" y="3406597"/>
                  </a:lnTo>
                  <a:lnTo>
                    <a:pt x="8660981" y="3391446"/>
                  </a:lnTo>
                  <a:lnTo>
                    <a:pt x="8709800" y="3375685"/>
                  </a:lnTo>
                  <a:lnTo>
                    <a:pt x="8758060" y="3359302"/>
                  </a:lnTo>
                  <a:lnTo>
                    <a:pt x="8805761" y="3342335"/>
                  </a:lnTo>
                  <a:lnTo>
                    <a:pt x="8852878" y="3324758"/>
                  </a:lnTo>
                  <a:lnTo>
                    <a:pt x="8899398" y="3306597"/>
                  </a:lnTo>
                  <a:lnTo>
                    <a:pt x="8945321" y="3287865"/>
                  </a:lnTo>
                  <a:lnTo>
                    <a:pt x="8990622" y="3268561"/>
                  </a:lnTo>
                  <a:lnTo>
                    <a:pt x="9035301" y="3248685"/>
                  </a:lnTo>
                  <a:lnTo>
                    <a:pt x="9079344" y="3228263"/>
                  </a:lnTo>
                  <a:lnTo>
                    <a:pt x="9122727" y="3207283"/>
                  </a:lnTo>
                  <a:lnTo>
                    <a:pt x="9165450" y="3185769"/>
                  </a:lnTo>
                  <a:lnTo>
                    <a:pt x="9207513" y="3163722"/>
                  </a:lnTo>
                  <a:lnTo>
                    <a:pt x="9248877" y="3141154"/>
                  </a:lnTo>
                  <a:lnTo>
                    <a:pt x="9289542" y="3118066"/>
                  </a:lnTo>
                  <a:lnTo>
                    <a:pt x="9329496" y="3094469"/>
                  </a:lnTo>
                  <a:lnTo>
                    <a:pt x="9368726" y="3070364"/>
                  </a:lnTo>
                  <a:lnTo>
                    <a:pt x="9407233" y="3045777"/>
                  </a:lnTo>
                  <a:lnTo>
                    <a:pt x="9444977" y="3020695"/>
                  </a:lnTo>
                  <a:lnTo>
                    <a:pt x="9481972" y="2995142"/>
                  </a:lnTo>
                  <a:lnTo>
                    <a:pt x="9518205" y="2969120"/>
                  </a:lnTo>
                  <a:lnTo>
                    <a:pt x="9553651" y="2942628"/>
                  </a:lnTo>
                  <a:lnTo>
                    <a:pt x="9588297" y="2915678"/>
                  </a:lnTo>
                  <a:lnTo>
                    <a:pt x="9622142" y="2888297"/>
                  </a:lnTo>
                  <a:lnTo>
                    <a:pt x="9655175" y="2860459"/>
                  </a:lnTo>
                  <a:lnTo>
                    <a:pt x="9687369" y="2832201"/>
                  </a:lnTo>
                  <a:lnTo>
                    <a:pt x="9718738" y="2803512"/>
                  </a:lnTo>
                  <a:lnTo>
                    <a:pt x="9749244" y="2774416"/>
                  </a:lnTo>
                  <a:lnTo>
                    <a:pt x="9778886" y="2744901"/>
                  </a:lnTo>
                  <a:lnTo>
                    <a:pt x="9807651" y="2714993"/>
                  </a:lnTo>
                  <a:lnTo>
                    <a:pt x="9835528" y="2684678"/>
                  </a:lnTo>
                  <a:lnTo>
                    <a:pt x="9862502" y="2653995"/>
                  </a:lnTo>
                  <a:lnTo>
                    <a:pt x="9888563" y="2622931"/>
                  </a:lnTo>
                  <a:lnTo>
                    <a:pt x="9913696" y="2591485"/>
                  </a:lnTo>
                  <a:lnTo>
                    <a:pt x="9937902" y="2559685"/>
                  </a:lnTo>
                  <a:lnTo>
                    <a:pt x="9961156" y="2527541"/>
                  </a:lnTo>
                  <a:lnTo>
                    <a:pt x="9983457" y="2495029"/>
                  </a:lnTo>
                  <a:lnTo>
                    <a:pt x="10004781" y="2462199"/>
                  </a:lnTo>
                  <a:lnTo>
                    <a:pt x="10025113" y="2429027"/>
                  </a:lnTo>
                  <a:lnTo>
                    <a:pt x="10044455" y="2395537"/>
                  </a:lnTo>
                  <a:lnTo>
                    <a:pt x="10062794" y="2361730"/>
                  </a:lnTo>
                  <a:lnTo>
                    <a:pt x="10080117" y="2327605"/>
                  </a:lnTo>
                  <a:lnTo>
                    <a:pt x="10111638" y="2258479"/>
                  </a:lnTo>
                  <a:lnTo>
                    <a:pt x="10138956" y="2188222"/>
                  </a:lnTo>
                  <a:lnTo>
                    <a:pt x="10161943" y="2116874"/>
                  </a:lnTo>
                  <a:lnTo>
                    <a:pt x="10180536" y="2044522"/>
                  </a:lnTo>
                  <a:lnTo>
                    <a:pt x="10194620" y="1971205"/>
                  </a:lnTo>
                  <a:lnTo>
                    <a:pt x="10204094" y="1897011"/>
                  </a:lnTo>
                  <a:lnTo>
                    <a:pt x="10208882" y="1821980"/>
                  </a:lnTo>
                  <a:lnTo>
                    <a:pt x="10209492" y="1784172"/>
                  </a:lnTo>
                  <a:close/>
                </a:path>
                <a:path w="10692130" h="5872480">
                  <a:moveTo>
                    <a:pt x="10692003" y="5441442"/>
                  </a:moveTo>
                  <a:lnTo>
                    <a:pt x="0" y="5441442"/>
                  </a:lnTo>
                  <a:lnTo>
                    <a:pt x="0" y="5447804"/>
                  </a:lnTo>
                  <a:lnTo>
                    <a:pt x="0" y="5633453"/>
                  </a:lnTo>
                  <a:lnTo>
                    <a:pt x="0" y="5871896"/>
                  </a:lnTo>
                  <a:lnTo>
                    <a:pt x="10692003" y="5871896"/>
                  </a:lnTo>
                  <a:lnTo>
                    <a:pt x="10692003" y="5633453"/>
                  </a:lnTo>
                  <a:lnTo>
                    <a:pt x="10692003" y="5447804"/>
                  </a:lnTo>
                  <a:lnTo>
                    <a:pt x="10692003" y="5441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40741" y="1658374"/>
            <a:ext cx="3435350" cy="2900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90"/>
              </a:spcBef>
            </a:pPr>
            <a:r>
              <a:rPr sz="6250" spc="10" dirty="0"/>
              <a:t>Looking </a:t>
            </a:r>
            <a:r>
              <a:rPr sz="6250" spc="15" dirty="0"/>
              <a:t> </a:t>
            </a:r>
            <a:r>
              <a:rPr sz="6250" spc="210" dirty="0"/>
              <a:t>A</a:t>
            </a:r>
            <a:r>
              <a:rPr sz="6250" spc="50" dirty="0"/>
              <a:t>f</a:t>
            </a:r>
            <a:r>
              <a:rPr sz="6250" spc="5" dirty="0"/>
              <a:t>t</a:t>
            </a:r>
            <a:r>
              <a:rPr sz="6250" spc="-215" dirty="0"/>
              <a:t>er</a:t>
            </a:r>
            <a:r>
              <a:rPr sz="6250" spc="-745" dirty="0"/>
              <a:t> </a:t>
            </a:r>
            <a:r>
              <a:rPr sz="6250" spc="25" dirty="0"/>
              <a:t>Our  </a:t>
            </a:r>
            <a:r>
              <a:rPr sz="6250" spc="-215" dirty="0"/>
              <a:t>Teeth</a:t>
            </a:r>
            <a:endParaRPr sz="6250"/>
          </a:p>
        </p:txBody>
      </p:sp>
      <p:grpSp>
        <p:nvGrpSpPr>
          <p:cNvPr id="15" name="object 15"/>
          <p:cNvGrpSpPr/>
          <p:nvPr/>
        </p:nvGrpSpPr>
        <p:grpSpPr>
          <a:xfrm>
            <a:off x="0" y="50317"/>
            <a:ext cx="10692130" cy="7510145"/>
            <a:chOff x="0" y="50317"/>
            <a:chExt cx="10692130" cy="7510145"/>
          </a:xfrm>
        </p:grpSpPr>
        <p:pic>
          <p:nvPicPr>
            <p:cNvPr id="16" name="object 1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317"/>
              <a:ext cx="6084074" cy="75096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06011"/>
            <a:ext cx="7797800" cy="6086475"/>
            <a:chOff x="0" y="906011"/>
            <a:chExt cx="7797800" cy="6086475"/>
          </a:xfrm>
        </p:grpSpPr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7927"/>
              <a:ext cx="3785999" cy="2523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906017"/>
              <a:ext cx="7340600" cy="5088255"/>
            </a:xfrm>
            <a:custGeom>
              <a:avLst/>
              <a:gdLst/>
              <a:ahLst/>
              <a:cxnLst/>
              <a:rect l="l" t="t" r="r" b="b"/>
              <a:pathLst>
                <a:path w="7340600" h="5088255">
                  <a:moveTo>
                    <a:pt x="7340333" y="2834221"/>
                  </a:moveTo>
                  <a:lnTo>
                    <a:pt x="7240943" y="2856903"/>
                  </a:lnTo>
                  <a:lnTo>
                    <a:pt x="7021233" y="2904502"/>
                  </a:lnTo>
                  <a:lnTo>
                    <a:pt x="6798818" y="2946412"/>
                  </a:lnTo>
                  <a:lnTo>
                    <a:pt x="6691350" y="2951975"/>
                  </a:lnTo>
                  <a:lnTo>
                    <a:pt x="6674371" y="2917444"/>
                  </a:lnTo>
                  <a:lnTo>
                    <a:pt x="6656286" y="2883255"/>
                  </a:lnTo>
                  <a:lnTo>
                    <a:pt x="6637083" y="2849397"/>
                  </a:lnTo>
                  <a:lnTo>
                    <a:pt x="6616801" y="2815907"/>
                  </a:lnTo>
                  <a:lnTo>
                    <a:pt x="6595440" y="2782773"/>
                  </a:lnTo>
                  <a:lnTo>
                    <a:pt x="6573012" y="2750020"/>
                  </a:lnTo>
                  <a:lnTo>
                    <a:pt x="6549530" y="2717647"/>
                  </a:lnTo>
                  <a:lnTo>
                    <a:pt x="6525031" y="2685669"/>
                  </a:lnTo>
                  <a:lnTo>
                    <a:pt x="6499504" y="2654096"/>
                  </a:lnTo>
                  <a:lnTo>
                    <a:pt x="6472961" y="2622931"/>
                  </a:lnTo>
                  <a:lnTo>
                    <a:pt x="6445440" y="2592197"/>
                  </a:lnTo>
                  <a:lnTo>
                    <a:pt x="6416942" y="2561882"/>
                  </a:lnTo>
                  <a:lnTo>
                    <a:pt x="6387478" y="2531999"/>
                  </a:lnTo>
                  <a:lnTo>
                    <a:pt x="6357061" y="2502585"/>
                  </a:lnTo>
                  <a:lnTo>
                    <a:pt x="6325717" y="2473617"/>
                  </a:lnTo>
                  <a:lnTo>
                    <a:pt x="6293447" y="2445118"/>
                  </a:lnTo>
                  <a:lnTo>
                    <a:pt x="6260274" y="2417089"/>
                  </a:lnTo>
                  <a:lnTo>
                    <a:pt x="6226200" y="2389555"/>
                  </a:lnTo>
                  <a:lnTo>
                    <a:pt x="6191262" y="2362517"/>
                  </a:lnTo>
                  <a:lnTo>
                    <a:pt x="6155461" y="2335987"/>
                  </a:lnTo>
                  <a:lnTo>
                    <a:pt x="6118796" y="2309965"/>
                  </a:lnTo>
                  <a:lnTo>
                    <a:pt x="6081306" y="2284463"/>
                  </a:lnTo>
                  <a:lnTo>
                    <a:pt x="6043003" y="2259495"/>
                  </a:lnTo>
                  <a:lnTo>
                    <a:pt x="6003874" y="2235073"/>
                  </a:lnTo>
                  <a:lnTo>
                    <a:pt x="5963971" y="2211209"/>
                  </a:lnTo>
                  <a:lnTo>
                    <a:pt x="5923280" y="2187892"/>
                  </a:lnTo>
                  <a:lnTo>
                    <a:pt x="5881827" y="2165159"/>
                  </a:lnTo>
                  <a:lnTo>
                    <a:pt x="5839625" y="2142998"/>
                  </a:lnTo>
                  <a:lnTo>
                    <a:pt x="5796686" y="2121420"/>
                  </a:lnTo>
                  <a:lnTo>
                    <a:pt x="5753036" y="2100453"/>
                  </a:lnTo>
                  <a:lnTo>
                    <a:pt x="5708662" y="2080082"/>
                  </a:lnTo>
                  <a:lnTo>
                    <a:pt x="5663603" y="2060333"/>
                  </a:lnTo>
                  <a:lnTo>
                    <a:pt x="5617870" y="2041220"/>
                  </a:lnTo>
                  <a:lnTo>
                    <a:pt x="5571464" y="2022729"/>
                  </a:lnTo>
                  <a:lnTo>
                    <a:pt x="5524411" y="2004885"/>
                  </a:lnTo>
                  <a:lnTo>
                    <a:pt x="5476735" y="1987702"/>
                  </a:lnTo>
                  <a:lnTo>
                    <a:pt x="5428424" y="1971179"/>
                  </a:lnTo>
                  <a:lnTo>
                    <a:pt x="5379504" y="1955330"/>
                  </a:lnTo>
                  <a:lnTo>
                    <a:pt x="5352897" y="1947176"/>
                  </a:lnTo>
                  <a:lnTo>
                    <a:pt x="5368252" y="1937105"/>
                  </a:lnTo>
                  <a:lnTo>
                    <a:pt x="5400154" y="1915223"/>
                  </a:lnTo>
                  <a:lnTo>
                    <a:pt x="5460898" y="1870557"/>
                  </a:lnTo>
                  <a:lnTo>
                    <a:pt x="5517439" y="1824748"/>
                  </a:lnTo>
                  <a:lnTo>
                    <a:pt x="5569674" y="1777834"/>
                  </a:lnTo>
                  <a:lnTo>
                    <a:pt x="5617476" y="1729867"/>
                  </a:lnTo>
                  <a:lnTo>
                    <a:pt x="5660758" y="1680895"/>
                  </a:lnTo>
                  <a:lnTo>
                    <a:pt x="5699379" y="1630972"/>
                  </a:lnTo>
                  <a:lnTo>
                    <a:pt x="5824271" y="1635226"/>
                  </a:lnTo>
                  <a:lnTo>
                    <a:pt x="6082754" y="1667217"/>
                  </a:lnTo>
                  <a:lnTo>
                    <a:pt x="6338100" y="1703578"/>
                  </a:lnTo>
                  <a:lnTo>
                    <a:pt x="6453594" y="1720888"/>
                  </a:lnTo>
                  <a:lnTo>
                    <a:pt x="6056312" y="1605241"/>
                  </a:lnTo>
                  <a:lnTo>
                    <a:pt x="5853227" y="1543850"/>
                  </a:lnTo>
                  <a:lnTo>
                    <a:pt x="5780710" y="1516151"/>
                  </a:lnTo>
                  <a:lnTo>
                    <a:pt x="5775185" y="1501584"/>
                  </a:lnTo>
                  <a:lnTo>
                    <a:pt x="5794705" y="1453908"/>
                  </a:lnTo>
                  <a:lnTo>
                    <a:pt x="5810021" y="1405636"/>
                  </a:lnTo>
                  <a:lnTo>
                    <a:pt x="5821070" y="1356804"/>
                  </a:lnTo>
                  <a:lnTo>
                    <a:pt x="5827763" y="1307439"/>
                  </a:lnTo>
                  <a:lnTo>
                    <a:pt x="5830011" y="1257579"/>
                  </a:lnTo>
                  <a:lnTo>
                    <a:pt x="5829274" y="1229106"/>
                  </a:lnTo>
                  <a:lnTo>
                    <a:pt x="5823470" y="1172641"/>
                  </a:lnTo>
                  <a:lnTo>
                    <a:pt x="5811964" y="1116850"/>
                  </a:lnTo>
                  <a:lnTo>
                    <a:pt x="5794895" y="1061783"/>
                  </a:lnTo>
                  <a:lnTo>
                    <a:pt x="5772366" y="1007503"/>
                  </a:lnTo>
                  <a:lnTo>
                    <a:pt x="5744527" y="954049"/>
                  </a:lnTo>
                  <a:lnTo>
                    <a:pt x="5711495" y="901471"/>
                  </a:lnTo>
                  <a:lnTo>
                    <a:pt x="5673382" y="849845"/>
                  </a:lnTo>
                  <a:lnTo>
                    <a:pt x="5630303" y="799198"/>
                  </a:lnTo>
                  <a:lnTo>
                    <a:pt x="5582412" y="749604"/>
                  </a:lnTo>
                  <a:lnTo>
                    <a:pt x="5529808" y="701103"/>
                  </a:lnTo>
                  <a:lnTo>
                    <a:pt x="5472633" y="653757"/>
                  </a:lnTo>
                  <a:lnTo>
                    <a:pt x="5442356" y="630529"/>
                  </a:lnTo>
                  <a:lnTo>
                    <a:pt x="5410987" y="607618"/>
                  </a:lnTo>
                  <a:lnTo>
                    <a:pt x="5378539" y="585012"/>
                  </a:lnTo>
                  <a:lnTo>
                    <a:pt x="5345011" y="562724"/>
                  </a:lnTo>
                  <a:lnTo>
                    <a:pt x="5310441" y="540778"/>
                  </a:lnTo>
                  <a:lnTo>
                    <a:pt x="5274830" y="519150"/>
                  </a:lnTo>
                  <a:lnTo>
                    <a:pt x="5238191" y="497878"/>
                  </a:lnTo>
                  <a:lnTo>
                    <a:pt x="5200548" y="476948"/>
                  </a:lnTo>
                  <a:lnTo>
                    <a:pt x="5161915" y="456374"/>
                  </a:lnTo>
                  <a:lnTo>
                    <a:pt x="5122316" y="436156"/>
                  </a:lnTo>
                  <a:lnTo>
                    <a:pt x="5081740" y="416306"/>
                  </a:lnTo>
                  <a:lnTo>
                    <a:pt x="5040236" y="396836"/>
                  </a:lnTo>
                  <a:lnTo>
                    <a:pt x="4997793" y="377736"/>
                  </a:lnTo>
                  <a:lnTo>
                    <a:pt x="4954435" y="359029"/>
                  </a:lnTo>
                  <a:lnTo>
                    <a:pt x="4910175" y="340728"/>
                  </a:lnTo>
                  <a:lnTo>
                    <a:pt x="4865040" y="322808"/>
                  </a:lnTo>
                  <a:lnTo>
                    <a:pt x="4819027" y="305308"/>
                  </a:lnTo>
                  <a:lnTo>
                    <a:pt x="4772177" y="288226"/>
                  </a:lnTo>
                  <a:lnTo>
                    <a:pt x="4724476" y="271564"/>
                  </a:lnTo>
                  <a:lnTo>
                    <a:pt x="4675962" y="255320"/>
                  </a:lnTo>
                  <a:lnTo>
                    <a:pt x="4626635" y="239509"/>
                  </a:lnTo>
                  <a:lnTo>
                    <a:pt x="4576521" y="224155"/>
                  </a:lnTo>
                  <a:lnTo>
                    <a:pt x="4525632" y="209232"/>
                  </a:lnTo>
                  <a:lnTo>
                    <a:pt x="4473994" y="194767"/>
                  </a:lnTo>
                  <a:lnTo>
                    <a:pt x="4421594" y="180771"/>
                  </a:lnTo>
                  <a:lnTo>
                    <a:pt x="4368470" y="167233"/>
                  </a:lnTo>
                  <a:lnTo>
                    <a:pt x="4314647" y="154178"/>
                  </a:lnTo>
                  <a:lnTo>
                    <a:pt x="4260113" y="141605"/>
                  </a:lnTo>
                  <a:lnTo>
                    <a:pt x="4204893" y="129514"/>
                  </a:lnTo>
                  <a:lnTo>
                    <a:pt x="4149013" y="117906"/>
                  </a:lnTo>
                  <a:lnTo>
                    <a:pt x="4092473" y="106819"/>
                  </a:lnTo>
                  <a:lnTo>
                    <a:pt x="4035298" y="96227"/>
                  </a:lnTo>
                  <a:lnTo>
                    <a:pt x="3977513" y="86156"/>
                  </a:lnTo>
                  <a:lnTo>
                    <a:pt x="3919118" y="76606"/>
                  </a:lnTo>
                  <a:lnTo>
                    <a:pt x="3860127" y="67576"/>
                  </a:lnTo>
                  <a:lnTo>
                    <a:pt x="3800564" y="59080"/>
                  </a:lnTo>
                  <a:lnTo>
                    <a:pt x="3740442" y="51130"/>
                  </a:lnTo>
                  <a:lnTo>
                    <a:pt x="3679774" y="43726"/>
                  </a:lnTo>
                  <a:lnTo>
                    <a:pt x="3618585" y="36880"/>
                  </a:lnTo>
                  <a:lnTo>
                    <a:pt x="3556876" y="30581"/>
                  </a:lnTo>
                  <a:lnTo>
                    <a:pt x="3494671" y="24866"/>
                  </a:lnTo>
                  <a:lnTo>
                    <a:pt x="3431997" y="19723"/>
                  </a:lnTo>
                  <a:lnTo>
                    <a:pt x="3368840" y="15151"/>
                  </a:lnTo>
                  <a:lnTo>
                    <a:pt x="3305238" y="11176"/>
                  </a:lnTo>
                  <a:lnTo>
                    <a:pt x="3241192" y="7785"/>
                  </a:lnTo>
                  <a:lnTo>
                    <a:pt x="3176740" y="5003"/>
                  </a:lnTo>
                  <a:lnTo>
                    <a:pt x="3111868" y="2819"/>
                  </a:lnTo>
                  <a:lnTo>
                    <a:pt x="3046615" y="1257"/>
                  </a:lnTo>
                  <a:lnTo>
                    <a:pt x="2980994" y="317"/>
                  </a:lnTo>
                  <a:lnTo>
                    <a:pt x="2915005" y="0"/>
                  </a:lnTo>
                  <a:lnTo>
                    <a:pt x="2849016" y="317"/>
                  </a:lnTo>
                  <a:lnTo>
                    <a:pt x="2783382" y="1257"/>
                  </a:lnTo>
                  <a:lnTo>
                    <a:pt x="2718130" y="2819"/>
                  </a:lnTo>
                  <a:lnTo>
                    <a:pt x="2653271" y="5003"/>
                  </a:lnTo>
                  <a:lnTo>
                    <a:pt x="2588806" y="7785"/>
                  </a:lnTo>
                  <a:lnTo>
                    <a:pt x="2524772" y="11176"/>
                  </a:lnTo>
                  <a:lnTo>
                    <a:pt x="2461171" y="15151"/>
                  </a:lnTo>
                  <a:lnTo>
                    <a:pt x="2398014" y="19723"/>
                  </a:lnTo>
                  <a:lnTo>
                    <a:pt x="2335326" y="24866"/>
                  </a:lnTo>
                  <a:lnTo>
                    <a:pt x="2273122" y="30581"/>
                  </a:lnTo>
                  <a:lnTo>
                    <a:pt x="2211425" y="36880"/>
                  </a:lnTo>
                  <a:lnTo>
                    <a:pt x="2150224" y="43726"/>
                  </a:lnTo>
                  <a:lnTo>
                    <a:pt x="2089556" y="51130"/>
                  </a:lnTo>
                  <a:lnTo>
                    <a:pt x="2029434" y="59080"/>
                  </a:lnTo>
                  <a:lnTo>
                    <a:pt x="1969884" y="67576"/>
                  </a:lnTo>
                  <a:lnTo>
                    <a:pt x="1910892" y="76606"/>
                  </a:lnTo>
                  <a:lnTo>
                    <a:pt x="1852498" y="86156"/>
                  </a:lnTo>
                  <a:lnTo>
                    <a:pt x="1794700" y="96227"/>
                  </a:lnTo>
                  <a:lnTo>
                    <a:pt x="1737525" y="106819"/>
                  </a:lnTo>
                  <a:lnTo>
                    <a:pt x="1680997" y="117906"/>
                  </a:lnTo>
                  <a:lnTo>
                    <a:pt x="1625117" y="129514"/>
                  </a:lnTo>
                  <a:lnTo>
                    <a:pt x="1569897" y="141605"/>
                  </a:lnTo>
                  <a:lnTo>
                    <a:pt x="1515364" y="154178"/>
                  </a:lnTo>
                  <a:lnTo>
                    <a:pt x="1461528" y="167233"/>
                  </a:lnTo>
                  <a:lnTo>
                    <a:pt x="1408404" y="180771"/>
                  </a:lnTo>
                  <a:lnTo>
                    <a:pt x="1356017" y="194767"/>
                  </a:lnTo>
                  <a:lnTo>
                    <a:pt x="1304366" y="209232"/>
                  </a:lnTo>
                  <a:lnTo>
                    <a:pt x="1253477" y="224155"/>
                  </a:lnTo>
                  <a:lnTo>
                    <a:pt x="1203363" y="239509"/>
                  </a:lnTo>
                  <a:lnTo>
                    <a:pt x="1154049" y="255320"/>
                  </a:lnTo>
                  <a:lnTo>
                    <a:pt x="1105522" y="271564"/>
                  </a:lnTo>
                  <a:lnTo>
                    <a:pt x="1057833" y="288226"/>
                  </a:lnTo>
                  <a:lnTo>
                    <a:pt x="1010970" y="305308"/>
                  </a:lnTo>
                  <a:lnTo>
                    <a:pt x="964971" y="322808"/>
                  </a:lnTo>
                  <a:lnTo>
                    <a:pt x="919822" y="340728"/>
                  </a:lnTo>
                  <a:lnTo>
                    <a:pt x="875576" y="359029"/>
                  </a:lnTo>
                  <a:lnTo>
                    <a:pt x="832218" y="377736"/>
                  </a:lnTo>
                  <a:lnTo>
                    <a:pt x="789774" y="396836"/>
                  </a:lnTo>
                  <a:lnTo>
                    <a:pt x="748258" y="416306"/>
                  </a:lnTo>
                  <a:lnTo>
                    <a:pt x="707694" y="436156"/>
                  </a:lnTo>
                  <a:lnTo>
                    <a:pt x="668083" y="456374"/>
                  </a:lnTo>
                  <a:lnTo>
                    <a:pt x="629450" y="476948"/>
                  </a:lnTo>
                  <a:lnTo>
                    <a:pt x="591807" y="497878"/>
                  </a:lnTo>
                  <a:lnTo>
                    <a:pt x="555180" y="519150"/>
                  </a:lnTo>
                  <a:lnTo>
                    <a:pt x="519569" y="540778"/>
                  </a:lnTo>
                  <a:lnTo>
                    <a:pt x="484987" y="562724"/>
                  </a:lnTo>
                  <a:lnTo>
                    <a:pt x="451472" y="585012"/>
                  </a:lnTo>
                  <a:lnTo>
                    <a:pt x="419011" y="607618"/>
                  </a:lnTo>
                  <a:lnTo>
                    <a:pt x="387642" y="630529"/>
                  </a:lnTo>
                  <a:lnTo>
                    <a:pt x="357378" y="653757"/>
                  </a:lnTo>
                  <a:lnTo>
                    <a:pt x="300189" y="701103"/>
                  </a:lnTo>
                  <a:lnTo>
                    <a:pt x="247586" y="749604"/>
                  </a:lnTo>
                  <a:lnTo>
                    <a:pt x="199694" y="799198"/>
                  </a:lnTo>
                  <a:lnTo>
                    <a:pt x="156629" y="849845"/>
                  </a:lnTo>
                  <a:lnTo>
                    <a:pt x="118516" y="901471"/>
                  </a:lnTo>
                  <a:lnTo>
                    <a:pt x="85471" y="954049"/>
                  </a:lnTo>
                  <a:lnTo>
                    <a:pt x="57632" y="1007503"/>
                  </a:lnTo>
                  <a:lnTo>
                    <a:pt x="35115" y="1061783"/>
                  </a:lnTo>
                  <a:lnTo>
                    <a:pt x="18046" y="1116850"/>
                  </a:lnTo>
                  <a:lnTo>
                    <a:pt x="6540" y="1172641"/>
                  </a:lnTo>
                  <a:lnTo>
                    <a:pt x="723" y="1229106"/>
                  </a:lnTo>
                  <a:lnTo>
                    <a:pt x="0" y="1257579"/>
                  </a:lnTo>
                  <a:lnTo>
                    <a:pt x="723" y="1286052"/>
                  </a:lnTo>
                  <a:lnTo>
                    <a:pt x="6540" y="1342517"/>
                  </a:lnTo>
                  <a:lnTo>
                    <a:pt x="18046" y="1398308"/>
                  </a:lnTo>
                  <a:lnTo>
                    <a:pt x="35115" y="1453375"/>
                  </a:lnTo>
                  <a:lnTo>
                    <a:pt x="57632" y="1507667"/>
                  </a:lnTo>
                  <a:lnTo>
                    <a:pt x="85471" y="1561122"/>
                  </a:lnTo>
                  <a:lnTo>
                    <a:pt x="118516" y="1613687"/>
                  </a:lnTo>
                  <a:lnTo>
                    <a:pt x="156629" y="1665325"/>
                  </a:lnTo>
                  <a:lnTo>
                    <a:pt x="199694" y="1715973"/>
                  </a:lnTo>
                  <a:lnTo>
                    <a:pt x="247586" y="1765566"/>
                  </a:lnTo>
                  <a:lnTo>
                    <a:pt x="300189" y="1814068"/>
                  </a:lnTo>
                  <a:lnTo>
                    <a:pt x="357378" y="1861413"/>
                  </a:lnTo>
                  <a:lnTo>
                    <a:pt x="387642" y="1884641"/>
                  </a:lnTo>
                  <a:lnTo>
                    <a:pt x="419011" y="1907552"/>
                  </a:lnTo>
                  <a:lnTo>
                    <a:pt x="451472" y="1930158"/>
                  </a:lnTo>
                  <a:lnTo>
                    <a:pt x="484987" y="1952434"/>
                  </a:lnTo>
                  <a:lnTo>
                    <a:pt x="519569" y="1974392"/>
                  </a:lnTo>
                  <a:lnTo>
                    <a:pt x="555180" y="1996008"/>
                  </a:lnTo>
                  <a:lnTo>
                    <a:pt x="591807" y="2017293"/>
                  </a:lnTo>
                  <a:lnTo>
                    <a:pt x="629450" y="2038223"/>
                  </a:lnTo>
                  <a:lnTo>
                    <a:pt x="668083" y="2058797"/>
                  </a:lnTo>
                  <a:lnTo>
                    <a:pt x="707694" y="2079015"/>
                  </a:lnTo>
                  <a:lnTo>
                    <a:pt x="748258" y="2098865"/>
                  </a:lnTo>
                  <a:lnTo>
                    <a:pt x="789774" y="2118334"/>
                  </a:lnTo>
                  <a:lnTo>
                    <a:pt x="832218" y="2137435"/>
                  </a:lnTo>
                  <a:lnTo>
                    <a:pt x="875576" y="2156129"/>
                  </a:lnTo>
                  <a:lnTo>
                    <a:pt x="919822" y="2174443"/>
                  </a:lnTo>
                  <a:lnTo>
                    <a:pt x="964971" y="2192350"/>
                  </a:lnTo>
                  <a:lnTo>
                    <a:pt x="1010970" y="2209863"/>
                  </a:lnTo>
                  <a:lnTo>
                    <a:pt x="1057833" y="2226945"/>
                  </a:lnTo>
                  <a:lnTo>
                    <a:pt x="1105522" y="2243607"/>
                  </a:lnTo>
                  <a:lnTo>
                    <a:pt x="1154049" y="2259850"/>
                  </a:lnTo>
                  <a:lnTo>
                    <a:pt x="1203363" y="2275649"/>
                  </a:lnTo>
                  <a:lnTo>
                    <a:pt x="1253477" y="2291016"/>
                  </a:lnTo>
                  <a:lnTo>
                    <a:pt x="1304366" y="2305939"/>
                  </a:lnTo>
                  <a:lnTo>
                    <a:pt x="1356017" y="2320391"/>
                  </a:lnTo>
                  <a:lnTo>
                    <a:pt x="1408404" y="2334399"/>
                  </a:lnTo>
                  <a:lnTo>
                    <a:pt x="1461528" y="2347938"/>
                  </a:lnTo>
                  <a:lnTo>
                    <a:pt x="1515364" y="2360993"/>
                  </a:lnTo>
                  <a:lnTo>
                    <a:pt x="1569897" y="2373566"/>
                  </a:lnTo>
                  <a:lnTo>
                    <a:pt x="1625117" y="2385657"/>
                  </a:lnTo>
                  <a:lnTo>
                    <a:pt x="1680997" y="2397264"/>
                  </a:lnTo>
                  <a:lnTo>
                    <a:pt x="1737525" y="2408351"/>
                  </a:lnTo>
                  <a:lnTo>
                    <a:pt x="1794700" y="2418943"/>
                  </a:lnTo>
                  <a:lnTo>
                    <a:pt x="1852498" y="2429014"/>
                  </a:lnTo>
                  <a:lnTo>
                    <a:pt x="1910892" y="2438565"/>
                  </a:lnTo>
                  <a:lnTo>
                    <a:pt x="1969884" y="2447594"/>
                  </a:lnTo>
                  <a:lnTo>
                    <a:pt x="2029434" y="2456091"/>
                  </a:lnTo>
                  <a:lnTo>
                    <a:pt x="2089556" y="2464041"/>
                  </a:lnTo>
                  <a:lnTo>
                    <a:pt x="2150224" y="2471445"/>
                  </a:lnTo>
                  <a:lnTo>
                    <a:pt x="2211425" y="2478290"/>
                  </a:lnTo>
                  <a:lnTo>
                    <a:pt x="2255316" y="2482773"/>
                  </a:lnTo>
                  <a:lnTo>
                    <a:pt x="2246084" y="2491155"/>
                  </a:lnTo>
                  <a:lnTo>
                    <a:pt x="2215578" y="2520137"/>
                  </a:lnTo>
                  <a:lnTo>
                    <a:pt x="2186000" y="2549563"/>
                  </a:lnTo>
                  <a:lnTo>
                    <a:pt x="2157349" y="2579433"/>
                  </a:lnTo>
                  <a:lnTo>
                    <a:pt x="2129663" y="2609723"/>
                  </a:lnTo>
                  <a:lnTo>
                    <a:pt x="2102929" y="2640431"/>
                  </a:lnTo>
                  <a:lnTo>
                    <a:pt x="2077186" y="2671546"/>
                  </a:lnTo>
                  <a:lnTo>
                    <a:pt x="2052447" y="2703055"/>
                  </a:lnTo>
                  <a:lnTo>
                    <a:pt x="2028710" y="2734957"/>
                  </a:lnTo>
                  <a:lnTo>
                    <a:pt x="2005990" y="2767253"/>
                  </a:lnTo>
                  <a:lnTo>
                    <a:pt x="1984311" y="2799905"/>
                  </a:lnTo>
                  <a:lnTo>
                    <a:pt x="1963686" y="2832925"/>
                  </a:lnTo>
                  <a:lnTo>
                    <a:pt x="1944128" y="2866301"/>
                  </a:lnTo>
                  <a:lnTo>
                    <a:pt x="1925650" y="2900019"/>
                  </a:lnTo>
                  <a:lnTo>
                    <a:pt x="1908251" y="2934081"/>
                  </a:lnTo>
                  <a:lnTo>
                    <a:pt x="1876806" y="3003156"/>
                  </a:lnTo>
                  <a:lnTo>
                    <a:pt x="1849882" y="3073463"/>
                  </a:lnTo>
                  <a:lnTo>
                    <a:pt x="1827618" y="3144939"/>
                  </a:lnTo>
                  <a:lnTo>
                    <a:pt x="1810105" y="3217507"/>
                  </a:lnTo>
                  <a:lnTo>
                    <a:pt x="1797456" y="3291078"/>
                  </a:lnTo>
                  <a:lnTo>
                    <a:pt x="1789785" y="3365601"/>
                  </a:lnTo>
                  <a:lnTo>
                    <a:pt x="1787207" y="3440988"/>
                  </a:lnTo>
                  <a:lnTo>
                    <a:pt x="1787855" y="3478796"/>
                  </a:lnTo>
                  <a:lnTo>
                    <a:pt x="1792986" y="3553752"/>
                  </a:lnTo>
                  <a:lnTo>
                    <a:pt x="1803158" y="3627818"/>
                  </a:lnTo>
                  <a:lnTo>
                    <a:pt x="1818259" y="3700894"/>
                  </a:lnTo>
                  <a:lnTo>
                    <a:pt x="1838159" y="3772916"/>
                  </a:lnTo>
                  <a:lnTo>
                    <a:pt x="1862772" y="3843820"/>
                  </a:lnTo>
                  <a:lnTo>
                    <a:pt x="1891969" y="3913530"/>
                  </a:lnTo>
                  <a:lnTo>
                    <a:pt x="1925650" y="3981970"/>
                  </a:lnTo>
                  <a:lnTo>
                    <a:pt x="1944128" y="4015689"/>
                  </a:lnTo>
                  <a:lnTo>
                    <a:pt x="1963686" y="4049052"/>
                  </a:lnTo>
                  <a:lnTo>
                    <a:pt x="1984311" y="4082084"/>
                  </a:lnTo>
                  <a:lnTo>
                    <a:pt x="2005990" y="4114736"/>
                  </a:lnTo>
                  <a:lnTo>
                    <a:pt x="2028710" y="4147020"/>
                  </a:lnTo>
                  <a:lnTo>
                    <a:pt x="2052447" y="4178922"/>
                  </a:lnTo>
                  <a:lnTo>
                    <a:pt x="2077186" y="4210443"/>
                  </a:lnTo>
                  <a:lnTo>
                    <a:pt x="2102929" y="4241558"/>
                  </a:lnTo>
                  <a:lnTo>
                    <a:pt x="2129663" y="4272267"/>
                  </a:lnTo>
                  <a:lnTo>
                    <a:pt x="2157349" y="4302557"/>
                  </a:lnTo>
                  <a:lnTo>
                    <a:pt x="2186000" y="4332414"/>
                  </a:lnTo>
                  <a:lnTo>
                    <a:pt x="2215578" y="4361840"/>
                  </a:lnTo>
                  <a:lnTo>
                    <a:pt x="2246084" y="4390834"/>
                  </a:lnTo>
                  <a:lnTo>
                    <a:pt x="2277516" y="4419358"/>
                  </a:lnTo>
                  <a:lnTo>
                    <a:pt x="2309838" y="4447425"/>
                  </a:lnTo>
                  <a:lnTo>
                    <a:pt x="2343048" y="4475023"/>
                  </a:lnTo>
                  <a:lnTo>
                    <a:pt x="2377122" y="4502137"/>
                  </a:lnTo>
                  <a:lnTo>
                    <a:pt x="2412060" y="4528756"/>
                  </a:lnTo>
                  <a:lnTo>
                    <a:pt x="2447836" y="4554880"/>
                  </a:lnTo>
                  <a:lnTo>
                    <a:pt x="2484437" y="4580496"/>
                  </a:lnTo>
                  <a:lnTo>
                    <a:pt x="2521864" y="4605591"/>
                  </a:lnTo>
                  <a:lnTo>
                    <a:pt x="2560091" y="4630166"/>
                  </a:lnTo>
                  <a:lnTo>
                    <a:pt x="2599093" y="4654207"/>
                  </a:lnTo>
                  <a:lnTo>
                    <a:pt x="2638882" y="4677702"/>
                  </a:lnTo>
                  <a:lnTo>
                    <a:pt x="2679433" y="4700638"/>
                  </a:lnTo>
                  <a:lnTo>
                    <a:pt x="2720721" y="4723015"/>
                  </a:lnTo>
                  <a:lnTo>
                    <a:pt x="2762745" y="4744821"/>
                  </a:lnTo>
                  <a:lnTo>
                    <a:pt x="2805493" y="4766043"/>
                  </a:lnTo>
                  <a:lnTo>
                    <a:pt x="2848940" y="4786681"/>
                  </a:lnTo>
                  <a:lnTo>
                    <a:pt x="2893085" y="4806708"/>
                  </a:lnTo>
                  <a:lnTo>
                    <a:pt x="2937891" y="4826139"/>
                  </a:lnTo>
                  <a:lnTo>
                    <a:pt x="2983382" y="4844948"/>
                  </a:lnTo>
                  <a:lnTo>
                    <a:pt x="3029508" y="4863122"/>
                  </a:lnTo>
                  <a:lnTo>
                    <a:pt x="3076270" y="4880673"/>
                  </a:lnTo>
                  <a:lnTo>
                    <a:pt x="3123654" y="4897577"/>
                  </a:lnTo>
                  <a:lnTo>
                    <a:pt x="3171647" y="4913833"/>
                  </a:lnTo>
                  <a:lnTo>
                    <a:pt x="3220237" y="4929416"/>
                  </a:lnTo>
                  <a:lnTo>
                    <a:pt x="3269411" y="4944326"/>
                  </a:lnTo>
                  <a:lnTo>
                    <a:pt x="3319145" y="4958562"/>
                  </a:lnTo>
                  <a:lnTo>
                    <a:pt x="3369437" y="4972101"/>
                  </a:lnTo>
                  <a:lnTo>
                    <a:pt x="3420262" y="4984953"/>
                  </a:lnTo>
                  <a:lnTo>
                    <a:pt x="3471608" y="4997094"/>
                  </a:lnTo>
                  <a:lnTo>
                    <a:pt x="3523475" y="5008511"/>
                  </a:lnTo>
                  <a:lnTo>
                    <a:pt x="3575837" y="5019205"/>
                  </a:lnTo>
                  <a:lnTo>
                    <a:pt x="3628682" y="5029162"/>
                  </a:lnTo>
                  <a:lnTo>
                    <a:pt x="3681996" y="5038369"/>
                  </a:lnTo>
                  <a:lnTo>
                    <a:pt x="3735768" y="5046827"/>
                  </a:lnTo>
                  <a:lnTo>
                    <a:pt x="3789972" y="5054536"/>
                  </a:lnTo>
                  <a:lnTo>
                    <a:pt x="3844620" y="5061458"/>
                  </a:lnTo>
                  <a:lnTo>
                    <a:pt x="3899662" y="5067605"/>
                  </a:lnTo>
                  <a:lnTo>
                    <a:pt x="3955123" y="5072951"/>
                  </a:lnTo>
                  <a:lnTo>
                    <a:pt x="4010964" y="5077511"/>
                  </a:lnTo>
                  <a:lnTo>
                    <a:pt x="4067175" y="5081257"/>
                  </a:lnTo>
                  <a:lnTo>
                    <a:pt x="4123753" y="5084191"/>
                  </a:lnTo>
                  <a:lnTo>
                    <a:pt x="4180662" y="5086299"/>
                  </a:lnTo>
                  <a:lnTo>
                    <a:pt x="4237914" y="5087569"/>
                  </a:lnTo>
                  <a:lnTo>
                    <a:pt x="4295483" y="5087988"/>
                  </a:lnTo>
                  <a:lnTo>
                    <a:pt x="4353039" y="5087569"/>
                  </a:lnTo>
                  <a:lnTo>
                    <a:pt x="4410291" y="5086299"/>
                  </a:lnTo>
                  <a:lnTo>
                    <a:pt x="4467212" y="5084191"/>
                  </a:lnTo>
                  <a:lnTo>
                    <a:pt x="4523778" y="5081257"/>
                  </a:lnTo>
                  <a:lnTo>
                    <a:pt x="4580001" y="5077511"/>
                  </a:lnTo>
                  <a:lnTo>
                    <a:pt x="4635830" y="5072951"/>
                  </a:lnTo>
                  <a:lnTo>
                    <a:pt x="4691291" y="5067605"/>
                  </a:lnTo>
                  <a:lnTo>
                    <a:pt x="4746345" y="5061458"/>
                  </a:lnTo>
                  <a:lnTo>
                    <a:pt x="4800981" y="5054536"/>
                  </a:lnTo>
                  <a:lnTo>
                    <a:pt x="4855197" y="5046827"/>
                  </a:lnTo>
                  <a:lnTo>
                    <a:pt x="4908969" y="5038369"/>
                  </a:lnTo>
                  <a:lnTo>
                    <a:pt x="4962271" y="5029162"/>
                  </a:lnTo>
                  <a:lnTo>
                    <a:pt x="5015115" y="5019205"/>
                  </a:lnTo>
                  <a:lnTo>
                    <a:pt x="5067478" y="5008511"/>
                  </a:lnTo>
                  <a:lnTo>
                    <a:pt x="5119344" y="4997094"/>
                  </a:lnTo>
                  <a:lnTo>
                    <a:pt x="5170690" y="4984953"/>
                  </a:lnTo>
                  <a:lnTo>
                    <a:pt x="5221529" y="4972101"/>
                  </a:lnTo>
                  <a:lnTo>
                    <a:pt x="5271808" y="4958562"/>
                  </a:lnTo>
                  <a:lnTo>
                    <a:pt x="5321541" y="4944326"/>
                  </a:lnTo>
                  <a:lnTo>
                    <a:pt x="5370715" y="4929416"/>
                  </a:lnTo>
                  <a:lnTo>
                    <a:pt x="5419306" y="4913833"/>
                  </a:lnTo>
                  <a:lnTo>
                    <a:pt x="5467299" y="4897577"/>
                  </a:lnTo>
                  <a:lnTo>
                    <a:pt x="5514683" y="4880673"/>
                  </a:lnTo>
                  <a:lnTo>
                    <a:pt x="5561457" y="4863122"/>
                  </a:lnTo>
                  <a:lnTo>
                    <a:pt x="5607583" y="4844948"/>
                  </a:lnTo>
                  <a:lnTo>
                    <a:pt x="5653062" y="4826139"/>
                  </a:lnTo>
                  <a:lnTo>
                    <a:pt x="5697880" y="4806708"/>
                  </a:lnTo>
                  <a:lnTo>
                    <a:pt x="5742013" y="4786681"/>
                  </a:lnTo>
                  <a:lnTo>
                    <a:pt x="5785459" y="4766043"/>
                  </a:lnTo>
                  <a:lnTo>
                    <a:pt x="5828208" y="4744821"/>
                  </a:lnTo>
                  <a:lnTo>
                    <a:pt x="5870232" y="4723015"/>
                  </a:lnTo>
                  <a:lnTo>
                    <a:pt x="5911532" y="4700638"/>
                  </a:lnTo>
                  <a:lnTo>
                    <a:pt x="5952071" y="4677702"/>
                  </a:lnTo>
                  <a:lnTo>
                    <a:pt x="5991860" y="4654207"/>
                  </a:lnTo>
                  <a:lnTo>
                    <a:pt x="6030874" y="4630166"/>
                  </a:lnTo>
                  <a:lnTo>
                    <a:pt x="6069101" y="4605591"/>
                  </a:lnTo>
                  <a:lnTo>
                    <a:pt x="6106515" y="4580496"/>
                  </a:lnTo>
                  <a:lnTo>
                    <a:pt x="6143129" y="4554880"/>
                  </a:lnTo>
                  <a:lnTo>
                    <a:pt x="6178905" y="4528756"/>
                  </a:lnTo>
                  <a:lnTo>
                    <a:pt x="6213843" y="4502137"/>
                  </a:lnTo>
                  <a:lnTo>
                    <a:pt x="6247917" y="4475023"/>
                  </a:lnTo>
                  <a:lnTo>
                    <a:pt x="6281128" y="4447425"/>
                  </a:lnTo>
                  <a:lnTo>
                    <a:pt x="6313449" y="4419358"/>
                  </a:lnTo>
                  <a:lnTo>
                    <a:pt x="6344869" y="4390834"/>
                  </a:lnTo>
                  <a:lnTo>
                    <a:pt x="6375374" y="4361840"/>
                  </a:lnTo>
                  <a:lnTo>
                    <a:pt x="6404965" y="4332414"/>
                  </a:lnTo>
                  <a:lnTo>
                    <a:pt x="6433604" y="4302557"/>
                  </a:lnTo>
                  <a:lnTo>
                    <a:pt x="6461303" y="4272267"/>
                  </a:lnTo>
                  <a:lnTo>
                    <a:pt x="6488023" y="4241558"/>
                  </a:lnTo>
                  <a:lnTo>
                    <a:pt x="6513766" y="4210443"/>
                  </a:lnTo>
                  <a:lnTo>
                    <a:pt x="6538506" y="4178922"/>
                  </a:lnTo>
                  <a:lnTo>
                    <a:pt x="6562255" y="4147020"/>
                  </a:lnTo>
                  <a:lnTo>
                    <a:pt x="6584963" y="4114736"/>
                  </a:lnTo>
                  <a:lnTo>
                    <a:pt x="6606641" y="4082084"/>
                  </a:lnTo>
                  <a:lnTo>
                    <a:pt x="6627266" y="4049052"/>
                  </a:lnTo>
                  <a:lnTo>
                    <a:pt x="6646824" y="4015689"/>
                  </a:lnTo>
                  <a:lnTo>
                    <a:pt x="6665315" y="3981970"/>
                  </a:lnTo>
                  <a:lnTo>
                    <a:pt x="6682702" y="3947909"/>
                  </a:lnTo>
                  <a:lnTo>
                    <a:pt x="6714160" y="3878834"/>
                  </a:lnTo>
                  <a:lnTo>
                    <a:pt x="6741071" y="3808514"/>
                  </a:lnTo>
                  <a:lnTo>
                    <a:pt x="6763347" y="3737038"/>
                  </a:lnTo>
                  <a:lnTo>
                    <a:pt x="6780860" y="3664483"/>
                  </a:lnTo>
                  <a:lnTo>
                    <a:pt x="6793509" y="3590899"/>
                  </a:lnTo>
                  <a:lnTo>
                    <a:pt x="6801167" y="3516388"/>
                  </a:lnTo>
                  <a:lnTo>
                    <a:pt x="6803758" y="3440988"/>
                  </a:lnTo>
                  <a:lnTo>
                    <a:pt x="6802412" y="3386531"/>
                  </a:lnTo>
                  <a:lnTo>
                    <a:pt x="6798399" y="3332518"/>
                  </a:lnTo>
                  <a:lnTo>
                    <a:pt x="6791769" y="3278975"/>
                  </a:lnTo>
                  <a:lnTo>
                    <a:pt x="6782562" y="3225927"/>
                  </a:lnTo>
                  <a:lnTo>
                    <a:pt x="6770814" y="3173412"/>
                  </a:lnTo>
                  <a:lnTo>
                    <a:pt x="6756578" y="3121431"/>
                  </a:lnTo>
                  <a:lnTo>
                    <a:pt x="6761327" y="3102368"/>
                  </a:lnTo>
                  <a:lnTo>
                    <a:pt x="6823723" y="3066097"/>
                  </a:lnTo>
                  <a:lnTo>
                    <a:pt x="6998475" y="2985693"/>
                  </a:lnTo>
                  <a:lnTo>
                    <a:pt x="7340333" y="2834221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4170" y="1430237"/>
            <a:ext cx="48317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00"/>
              </a:spcBef>
            </a:pPr>
            <a:r>
              <a:rPr sz="2500" spc="-80" dirty="0"/>
              <a:t>Fluoride</a:t>
            </a:r>
            <a:r>
              <a:rPr sz="2500" spc="-305" dirty="0"/>
              <a:t> </a:t>
            </a:r>
            <a:r>
              <a:rPr sz="2500" b="0" spc="110" dirty="0">
                <a:latin typeface="Gill Sans MT"/>
                <a:cs typeface="Gill Sans MT"/>
              </a:rPr>
              <a:t>is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80" dirty="0">
                <a:latin typeface="Gill Sans MT"/>
                <a:cs typeface="Gill Sans MT"/>
              </a:rPr>
              <a:t>a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50" dirty="0">
                <a:latin typeface="Gill Sans MT"/>
                <a:cs typeface="Gill Sans MT"/>
              </a:rPr>
              <a:t>na</a:t>
            </a:r>
            <a:r>
              <a:rPr sz="2500" b="0" spc="80" dirty="0">
                <a:latin typeface="Gill Sans MT"/>
                <a:cs typeface="Gill Sans MT"/>
              </a:rPr>
              <a:t>t</a:t>
            </a:r>
            <a:r>
              <a:rPr sz="2500" b="0" spc="10" dirty="0">
                <a:latin typeface="Gill Sans MT"/>
                <a:cs typeface="Gill Sans MT"/>
              </a:rPr>
              <a:t>u</a:t>
            </a:r>
            <a:r>
              <a:rPr sz="2500" b="0" spc="-30" dirty="0">
                <a:latin typeface="Gill Sans MT"/>
                <a:cs typeface="Gill Sans MT"/>
              </a:rPr>
              <a:t>r</a:t>
            </a:r>
            <a:r>
              <a:rPr sz="2500" b="0" spc="80" dirty="0">
                <a:latin typeface="Gill Sans MT"/>
                <a:cs typeface="Gill Sans MT"/>
              </a:rPr>
              <a:t>al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75" dirty="0">
                <a:latin typeface="Gill Sans MT"/>
                <a:cs typeface="Gill Sans MT"/>
              </a:rPr>
              <a:t>mine</a:t>
            </a:r>
            <a:r>
              <a:rPr sz="2500" b="0" spc="20" dirty="0">
                <a:latin typeface="Gill Sans MT"/>
                <a:cs typeface="Gill Sans MT"/>
              </a:rPr>
              <a:t>r</a:t>
            </a:r>
            <a:r>
              <a:rPr sz="2500" b="0" spc="80" dirty="0">
                <a:latin typeface="Gill Sans MT"/>
                <a:cs typeface="Gill Sans MT"/>
              </a:rPr>
              <a:t>al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20" dirty="0">
                <a:latin typeface="Gill Sans MT"/>
                <a:cs typeface="Gill Sans MT"/>
              </a:rPr>
              <a:t>that  </a:t>
            </a:r>
            <a:r>
              <a:rPr sz="2500" b="0" spc="114" dirty="0">
                <a:latin typeface="Gill Sans MT"/>
                <a:cs typeface="Gill Sans MT"/>
              </a:rPr>
              <a:t>helps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50" dirty="0">
                <a:latin typeface="Gill Sans MT"/>
                <a:cs typeface="Gill Sans MT"/>
              </a:rPr>
              <a:t>to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85" dirty="0">
                <a:latin typeface="Gill Sans MT"/>
                <a:cs typeface="Gill Sans MT"/>
              </a:rPr>
              <a:t>st</a:t>
            </a:r>
            <a:r>
              <a:rPr sz="2500" b="0" spc="25" dirty="0">
                <a:latin typeface="Gill Sans MT"/>
                <a:cs typeface="Gill Sans MT"/>
              </a:rPr>
              <a:t>r</a:t>
            </a:r>
            <a:r>
              <a:rPr sz="2500" b="0" spc="145" dirty="0">
                <a:latin typeface="Gill Sans MT"/>
                <a:cs typeface="Gill Sans MT"/>
              </a:rPr>
              <a:t>engthen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25" dirty="0">
                <a:latin typeface="Gill Sans MT"/>
                <a:cs typeface="Gill Sans MT"/>
              </a:rPr>
              <a:t>the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25" dirty="0">
                <a:latin typeface="Gill Sans MT"/>
                <a:cs typeface="Gill Sans MT"/>
              </a:rPr>
              <a:t>enamel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60" dirty="0">
                <a:latin typeface="Gill Sans MT"/>
                <a:cs typeface="Gill Sans MT"/>
              </a:rPr>
              <a:t>on  </a:t>
            </a:r>
            <a:r>
              <a:rPr sz="2500" b="0" spc="25" dirty="0">
                <a:latin typeface="Gill Sans MT"/>
                <a:cs typeface="Gill Sans MT"/>
              </a:rPr>
              <a:t>our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50" dirty="0">
                <a:latin typeface="Gill Sans MT"/>
                <a:cs typeface="Gill Sans MT"/>
              </a:rPr>
              <a:t>t</a:t>
            </a:r>
            <a:r>
              <a:rPr sz="2500" b="0" spc="130" dirty="0">
                <a:latin typeface="Gill Sans MT"/>
                <a:cs typeface="Gill Sans MT"/>
              </a:rPr>
              <a:t>eeth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30" dirty="0">
                <a:latin typeface="Gill Sans MT"/>
                <a:cs typeface="Gill Sans MT"/>
              </a:rPr>
              <a:t>and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35" dirty="0">
                <a:latin typeface="Gill Sans MT"/>
                <a:cs typeface="Gill Sans MT"/>
              </a:rPr>
              <a:t>p</a:t>
            </a:r>
            <a:r>
              <a:rPr sz="2500" b="0" spc="-40" dirty="0">
                <a:latin typeface="Gill Sans MT"/>
                <a:cs typeface="Gill Sans MT"/>
              </a:rPr>
              <a:t>r</a:t>
            </a:r>
            <a:r>
              <a:rPr sz="2500" b="0" spc="90" dirty="0">
                <a:latin typeface="Gill Sans MT"/>
                <a:cs typeface="Gill Sans MT"/>
              </a:rPr>
              <a:t>e</a:t>
            </a:r>
            <a:r>
              <a:rPr sz="2500" b="0" spc="95" dirty="0">
                <a:latin typeface="Gill Sans MT"/>
                <a:cs typeface="Gill Sans MT"/>
              </a:rPr>
              <a:t>v</a:t>
            </a:r>
            <a:r>
              <a:rPr sz="2500" b="0" spc="125" dirty="0">
                <a:latin typeface="Gill Sans MT"/>
                <a:cs typeface="Gill Sans MT"/>
              </a:rPr>
              <a:t>ent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05" dirty="0">
                <a:latin typeface="Gill Sans MT"/>
                <a:cs typeface="Gill Sans MT"/>
              </a:rPr>
              <a:t>dental</a:t>
            </a:r>
            <a:r>
              <a:rPr sz="2500" b="0" spc="-245" dirty="0">
                <a:latin typeface="Gill Sans MT"/>
                <a:cs typeface="Gill Sans MT"/>
              </a:rPr>
              <a:t> </a:t>
            </a:r>
            <a:r>
              <a:rPr sz="2500" b="0" spc="140" dirty="0">
                <a:latin typeface="Gill Sans MT"/>
                <a:cs typeface="Gill Sans MT"/>
              </a:rPr>
              <a:t>dec</a:t>
            </a:r>
            <a:r>
              <a:rPr sz="2500" b="0" spc="75" dirty="0">
                <a:latin typeface="Gill Sans MT"/>
                <a:cs typeface="Gill Sans MT"/>
              </a:rPr>
              <a:t>a</a:t>
            </a:r>
            <a:r>
              <a:rPr sz="2500" b="0" spc="-55" dirty="0">
                <a:latin typeface="Gill Sans MT"/>
                <a:cs typeface="Gill Sans MT"/>
              </a:rPr>
              <a:t>y</a:t>
            </a:r>
            <a:r>
              <a:rPr sz="2500" b="0" spc="85" dirty="0">
                <a:latin typeface="Gill Sans MT"/>
                <a:cs typeface="Gill Sans MT"/>
              </a:rPr>
              <a:t>.</a:t>
            </a:r>
            <a:endParaRPr sz="25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557034"/>
            <a:ext cx="10692130" cy="7003415"/>
            <a:chOff x="0" y="557034"/>
            <a:chExt cx="10692130" cy="7003415"/>
          </a:xfrm>
        </p:grpSpPr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187" y="557034"/>
              <a:ext cx="3934815" cy="69470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47347" y="3314635"/>
            <a:ext cx="382968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500" spc="95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5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00" spc="130" dirty="0">
                <a:solidFill>
                  <a:srgbClr val="25408F"/>
                </a:solidFill>
                <a:latin typeface="Gill Sans MT"/>
                <a:cs typeface="Gill Sans MT"/>
              </a:rPr>
              <a:t>oothpas</a:t>
            </a:r>
            <a:r>
              <a:rPr sz="2500" spc="1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00" spc="1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135" dirty="0">
                <a:solidFill>
                  <a:srgbClr val="25408F"/>
                </a:solidFill>
                <a:latin typeface="Gill Sans MT"/>
                <a:cs typeface="Gill Sans MT"/>
              </a:rPr>
              <a:t>that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00" spc="55" dirty="0">
                <a:solidFill>
                  <a:srgbClr val="25408F"/>
                </a:solidFill>
                <a:latin typeface="Gill Sans MT"/>
                <a:cs typeface="Gill Sans MT"/>
              </a:rPr>
              <a:t>ou  </a:t>
            </a:r>
            <a:r>
              <a:rPr sz="2500" spc="135" dirty="0">
                <a:solidFill>
                  <a:srgbClr val="25408F"/>
                </a:solidFill>
                <a:latin typeface="Gill Sans MT"/>
                <a:cs typeface="Gill Sans MT"/>
              </a:rPr>
              <a:t>use,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90" dirty="0">
                <a:solidFill>
                  <a:srgbClr val="25408F"/>
                </a:solidFill>
                <a:latin typeface="Gill Sans MT"/>
                <a:cs typeface="Gill Sans MT"/>
              </a:rPr>
              <a:t>should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6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2500" spc="95" dirty="0">
                <a:solidFill>
                  <a:srgbClr val="25408F"/>
                </a:solidFill>
                <a:latin typeface="Gill Sans MT"/>
                <a:cs typeface="Gill Sans MT"/>
              </a:rPr>
              <a:t>ontain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130" dirty="0">
                <a:solidFill>
                  <a:srgbClr val="25408F"/>
                </a:solidFill>
                <a:latin typeface="Gill Sans MT"/>
                <a:cs typeface="Gill Sans MT"/>
              </a:rPr>
              <a:t>1350-  </a:t>
            </a:r>
            <a:r>
              <a:rPr sz="2500" spc="110" dirty="0">
                <a:solidFill>
                  <a:srgbClr val="25408F"/>
                </a:solidFill>
                <a:latin typeface="Gill Sans MT"/>
                <a:cs typeface="Gill Sans MT"/>
              </a:rPr>
              <a:t>1500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85" dirty="0">
                <a:solidFill>
                  <a:srgbClr val="25408F"/>
                </a:solidFill>
                <a:latin typeface="Gill Sans MT"/>
                <a:cs typeface="Gill Sans MT"/>
              </a:rPr>
              <a:t>pa</a:t>
            </a:r>
            <a:r>
              <a:rPr sz="2500" spc="1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2500" spc="170" dirty="0">
                <a:solidFill>
                  <a:srgbClr val="25408F"/>
                </a:solidFill>
                <a:latin typeface="Gill Sans MT"/>
                <a:cs typeface="Gill Sans MT"/>
              </a:rPr>
              <a:t>ts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65" dirty="0">
                <a:solidFill>
                  <a:srgbClr val="25408F"/>
                </a:solidFill>
                <a:latin typeface="Gill Sans MT"/>
                <a:cs typeface="Gill Sans MT"/>
              </a:rPr>
              <a:t>per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45" dirty="0">
                <a:solidFill>
                  <a:srgbClr val="25408F"/>
                </a:solidFill>
                <a:latin typeface="Gill Sans MT"/>
                <a:cs typeface="Gill Sans MT"/>
              </a:rPr>
              <a:t>million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60" dirty="0">
                <a:solidFill>
                  <a:srgbClr val="25408F"/>
                </a:solidFill>
                <a:latin typeface="Gill Sans MT"/>
                <a:cs typeface="Gill Sans MT"/>
              </a:rPr>
              <a:t>(P</a:t>
            </a:r>
            <a:r>
              <a:rPr sz="2500" spc="50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2500" spc="-30" dirty="0">
                <a:solidFill>
                  <a:srgbClr val="25408F"/>
                </a:solidFill>
                <a:latin typeface="Gill Sans MT"/>
                <a:cs typeface="Gill Sans MT"/>
              </a:rPr>
              <a:t>M)  </a:t>
            </a:r>
            <a:r>
              <a:rPr sz="2500" spc="65" dirty="0">
                <a:solidFill>
                  <a:srgbClr val="25408F"/>
                </a:solidFill>
                <a:latin typeface="Gill Sans MT"/>
                <a:cs typeface="Gill Sans MT"/>
              </a:rPr>
              <a:t>fluoride,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4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00" spc="5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35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2500" spc="-4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2500" spc="11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00" spc="-1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00" spc="135" dirty="0">
                <a:solidFill>
                  <a:srgbClr val="25408F"/>
                </a:solidFill>
                <a:latin typeface="Gill Sans MT"/>
                <a:cs typeface="Gill Sans MT"/>
              </a:rPr>
              <a:t>ect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00" spc="20" dirty="0">
                <a:solidFill>
                  <a:srgbClr val="25408F"/>
                </a:solidFill>
                <a:latin typeface="Gill Sans MT"/>
                <a:cs typeface="Gill Sans MT"/>
              </a:rPr>
              <a:t>our  </a:t>
            </a:r>
            <a:r>
              <a:rPr sz="2500" spc="5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00" spc="130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160" dirty="0">
                <a:solidFill>
                  <a:srgbClr val="25408F"/>
                </a:solidFill>
                <a:latin typeface="Gill Sans MT"/>
                <a:cs typeface="Gill Sans MT"/>
              </a:rPr>
              <a:t>against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105" dirty="0">
                <a:solidFill>
                  <a:srgbClr val="25408F"/>
                </a:solidFill>
                <a:latin typeface="Gill Sans MT"/>
                <a:cs typeface="Gill Sans MT"/>
              </a:rPr>
              <a:t>dental</a:t>
            </a:r>
            <a:r>
              <a:rPr sz="250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00" spc="140" dirty="0">
                <a:solidFill>
                  <a:srgbClr val="25408F"/>
                </a:solidFill>
                <a:latin typeface="Gill Sans MT"/>
                <a:cs typeface="Gill Sans MT"/>
              </a:rPr>
              <a:t>dec</a:t>
            </a:r>
            <a:r>
              <a:rPr sz="2500" spc="7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2500" spc="-5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00" spc="85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27692"/>
            <a:ext cx="10692130" cy="6569075"/>
            <a:chOff x="0" y="827692"/>
            <a:chExt cx="10692130" cy="656907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5977" y="2824302"/>
              <a:ext cx="5516025" cy="45201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8927" y="827696"/>
              <a:ext cx="6138545" cy="5690235"/>
            </a:xfrm>
            <a:custGeom>
              <a:avLst/>
              <a:gdLst/>
              <a:ahLst/>
              <a:cxnLst/>
              <a:rect l="l" t="t" r="r" b="b"/>
              <a:pathLst>
                <a:path w="6138545" h="5690234">
                  <a:moveTo>
                    <a:pt x="6137935" y="1806308"/>
                  </a:moveTo>
                  <a:lnTo>
                    <a:pt x="6135586" y="1733664"/>
                  </a:lnTo>
                  <a:lnTo>
                    <a:pt x="6128575" y="1661744"/>
                  </a:lnTo>
                  <a:lnTo>
                    <a:pt x="6117006" y="1590598"/>
                  </a:lnTo>
                  <a:lnTo>
                    <a:pt x="6100965" y="1520304"/>
                  </a:lnTo>
                  <a:lnTo>
                    <a:pt x="6080544" y="1450886"/>
                  </a:lnTo>
                  <a:lnTo>
                    <a:pt x="6055830" y="1382420"/>
                  </a:lnTo>
                  <a:lnTo>
                    <a:pt x="6026899" y="1314945"/>
                  </a:lnTo>
                  <a:lnTo>
                    <a:pt x="5993854" y="1248524"/>
                  </a:lnTo>
                  <a:lnTo>
                    <a:pt x="5956782" y="1183220"/>
                  </a:lnTo>
                  <a:lnTo>
                    <a:pt x="5915761" y="1119060"/>
                  </a:lnTo>
                  <a:lnTo>
                    <a:pt x="5893803" y="1087437"/>
                  </a:lnTo>
                  <a:lnTo>
                    <a:pt x="5870892" y="1056119"/>
                  </a:lnTo>
                  <a:lnTo>
                    <a:pt x="5847042" y="1025131"/>
                  </a:lnTo>
                  <a:lnTo>
                    <a:pt x="5822251" y="994448"/>
                  </a:lnTo>
                  <a:lnTo>
                    <a:pt x="5796559" y="964107"/>
                  </a:lnTo>
                  <a:lnTo>
                    <a:pt x="5769940" y="934097"/>
                  </a:lnTo>
                  <a:lnTo>
                    <a:pt x="5742444" y="904443"/>
                  </a:lnTo>
                  <a:lnTo>
                    <a:pt x="5714047" y="875131"/>
                  </a:lnTo>
                  <a:lnTo>
                    <a:pt x="5684786" y="846175"/>
                  </a:lnTo>
                  <a:lnTo>
                    <a:pt x="5654649" y="817587"/>
                  </a:lnTo>
                  <a:lnTo>
                    <a:pt x="5623674" y="789368"/>
                  </a:lnTo>
                  <a:lnTo>
                    <a:pt x="5591848" y="761517"/>
                  </a:lnTo>
                  <a:lnTo>
                    <a:pt x="5559196" y="734072"/>
                  </a:lnTo>
                  <a:lnTo>
                    <a:pt x="5525719" y="706996"/>
                  </a:lnTo>
                  <a:lnTo>
                    <a:pt x="5491442" y="680326"/>
                  </a:lnTo>
                  <a:lnTo>
                    <a:pt x="5456364" y="654062"/>
                  </a:lnTo>
                  <a:lnTo>
                    <a:pt x="5420499" y="628218"/>
                  </a:lnTo>
                  <a:lnTo>
                    <a:pt x="5383847" y="602780"/>
                  </a:lnTo>
                  <a:lnTo>
                    <a:pt x="5346446" y="577773"/>
                  </a:lnTo>
                  <a:lnTo>
                    <a:pt x="5308295" y="553199"/>
                  </a:lnTo>
                  <a:lnTo>
                    <a:pt x="5269395" y="529056"/>
                  </a:lnTo>
                  <a:lnTo>
                    <a:pt x="5229771" y="505358"/>
                  </a:lnTo>
                  <a:lnTo>
                    <a:pt x="5189423" y="482117"/>
                  </a:lnTo>
                  <a:lnTo>
                    <a:pt x="5148364" y="459333"/>
                  </a:lnTo>
                  <a:lnTo>
                    <a:pt x="5106606" y="437019"/>
                  </a:lnTo>
                  <a:lnTo>
                    <a:pt x="5064163" y="415175"/>
                  </a:lnTo>
                  <a:lnTo>
                    <a:pt x="5021046" y="393801"/>
                  </a:lnTo>
                  <a:lnTo>
                    <a:pt x="4977269" y="372922"/>
                  </a:lnTo>
                  <a:lnTo>
                    <a:pt x="4932832" y="352526"/>
                  </a:lnTo>
                  <a:lnTo>
                    <a:pt x="4887760" y="332638"/>
                  </a:lnTo>
                  <a:lnTo>
                    <a:pt x="4842053" y="313258"/>
                  </a:lnTo>
                  <a:lnTo>
                    <a:pt x="4795723" y="294386"/>
                  </a:lnTo>
                  <a:lnTo>
                    <a:pt x="4748784" y="276034"/>
                  </a:lnTo>
                  <a:lnTo>
                    <a:pt x="4701248" y="258203"/>
                  </a:lnTo>
                  <a:lnTo>
                    <a:pt x="4653127" y="240906"/>
                  </a:lnTo>
                  <a:lnTo>
                    <a:pt x="4604436" y="224155"/>
                  </a:lnTo>
                  <a:lnTo>
                    <a:pt x="4555172" y="207949"/>
                  </a:lnTo>
                  <a:lnTo>
                    <a:pt x="4505363" y="192290"/>
                  </a:lnTo>
                  <a:lnTo>
                    <a:pt x="4455007" y="177190"/>
                  </a:lnTo>
                  <a:lnTo>
                    <a:pt x="4404118" y="162661"/>
                  </a:lnTo>
                  <a:lnTo>
                    <a:pt x="4352709" y="148704"/>
                  </a:lnTo>
                  <a:lnTo>
                    <a:pt x="4300791" y="135331"/>
                  </a:lnTo>
                  <a:lnTo>
                    <a:pt x="4248378" y="122542"/>
                  </a:lnTo>
                  <a:lnTo>
                    <a:pt x="4195470" y="110350"/>
                  </a:lnTo>
                  <a:lnTo>
                    <a:pt x="4142092" y="98755"/>
                  </a:lnTo>
                  <a:lnTo>
                    <a:pt x="4088244" y="87769"/>
                  </a:lnTo>
                  <a:lnTo>
                    <a:pt x="4033951" y="77393"/>
                  </a:lnTo>
                  <a:lnTo>
                    <a:pt x="3979214" y="67640"/>
                  </a:lnTo>
                  <a:lnTo>
                    <a:pt x="3924033" y="58508"/>
                  </a:lnTo>
                  <a:lnTo>
                    <a:pt x="3868445" y="50012"/>
                  </a:lnTo>
                  <a:lnTo>
                    <a:pt x="3812438" y="42164"/>
                  </a:lnTo>
                  <a:lnTo>
                    <a:pt x="3756037" y="34963"/>
                  </a:lnTo>
                  <a:lnTo>
                    <a:pt x="3699256" y="28409"/>
                  </a:lnTo>
                  <a:lnTo>
                    <a:pt x="3642093" y="22517"/>
                  </a:lnTo>
                  <a:lnTo>
                    <a:pt x="3584562" y="17297"/>
                  </a:lnTo>
                  <a:lnTo>
                    <a:pt x="3526675" y="12750"/>
                  </a:lnTo>
                  <a:lnTo>
                    <a:pt x="3468446" y="8877"/>
                  </a:lnTo>
                  <a:lnTo>
                    <a:pt x="3409886" y="5702"/>
                  </a:lnTo>
                  <a:lnTo>
                    <a:pt x="3351009" y="3213"/>
                  </a:lnTo>
                  <a:lnTo>
                    <a:pt x="3291814" y="1435"/>
                  </a:lnTo>
                  <a:lnTo>
                    <a:pt x="3232327" y="355"/>
                  </a:lnTo>
                  <a:lnTo>
                    <a:pt x="3172549" y="0"/>
                  </a:lnTo>
                  <a:lnTo>
                    <a:pt x="3112770" y="355"/>
                  </a:lnTo>
                  <a:lnTo>
                    <a:pt x="3053283" y="1435"/>
                  </a:lnTo>
                  <a:lnTo>
                    <a:pt x="2994088" y="3213"/>
                  </a:lnTo>
                  <a:lnTo>
                    <a:pt x="2935211" y="5702"/>
                  </a:lnTo>
                  <a:lnTo>
                    <a:pt x="2876651" y="8877"/>
                  </a:lnTo>
                  <a:lnTo>
                    <a:pt x="2818422" y="12750"/>
                  </a:lnTo>
                  <a:lnTo>
                    <a:pt x="2760535" y="17297"/>
                  </a:lnTo>
                  <a:lnTo>
                    <a:pt x="2703004" y="22517"/>
                  </a:lnTo>
                  <a:lnTo>
                    <a:pt x="2645841" y="28409"/>
                  </a:lnTo>
                  <a:lnTo>
                    <a:pt x="2589060" y="34963"/>
                  </a:lnTo>
                  <a:lnTo>
                    <a:pt x="2532659" y="42164"/>
                  </a:lnTo>
                  <a:lnTo>
                    <a:pt x="2476652" y="50012"/>
                  </a:lnTo>
                  <a:lnTo>
                    <a:pt x="2421064" y="58508"/>
                  </a:lnTo>
                  <a:lnTo>
                    <a:pt x="2365883" y="67640"/>
                  </a:lnTo>
                  <a:lnTo>
                    <a:pt x="2311146" y="77393"/>
                  </a:lnTo>
                  <a:lnTo>
                    <a:pt x="2256853" y="87769"/>
                  </a:lnTo>
                  <a:lnTo>
                    <a:pt x="2203005" y="98755"/>
                  </a:lnTo>
                  <a:lnTo>
                    <a:pt x="2149627" y="110350"/>
                  </a:lnTo>
                  <a:lnTo>
                    <a:pt x="2096719" y="122542"/>
                  </a:lnTo>
                  <a:lnTo>
                    <a:pt x="2044306" y="135331"/>
                  </a:lnTo>
                  <a:lnTo>
                    <a:pt x="1992388" y="148704"/>
                  </a:lnTo>
                  <a:lnTo>
                    <a:pt x="1940979" y="162661"/>
                  </a:lnTo>
                  <a:lnTo>
                    <a:pt x="1890090" y="177190"/>
                  </a:lnTo>
                  <a:lnTo>
                    <a:pt x="1839734" y="192290"/>
                  </a:lnTo>
                  <a:lnTo>
                    <a:pt x="1789925" y="207949"/>
                  </a:lnTo>
                  <a:lnTo>
                    <a:pt x="1740662" y="224155"/>
                  </a:lnTo>
                  <a:lnTo>
                    <a:pt x="1691970" y="240906"/>
                  </a:lnTo>
                  <a:lnTo>
                    <a:pt x="1643849" y="258203"/>
                  </a:lnTo>
                  <a:lnTo>
                    <a:pt x="1596313" y="276034"/>
                  </a:lnTo>
                  <a:lnTo>
                    <a:pt x="1549374" y="294386"/>
                  </a:lnTo>
                  <a:lnTo>
                    <a:pt x="1503045" y="313258"/>
                  </a:lnTo>
                  <a:lnTo>
                    <a:pt x="1457337" y="332638"/>
                  </a:lnTo>
                  <a:lnTo>
                    <a:pt x="1412265" y="352526"/>
                  </a:lnTo>
                  <a:lnTo>
                    <a:pt x="1367828" y="372922"/>
                  </a:lnTo>
                  <a:lnTo>
                    <a:pt x="1324051" y="393801"/>
                  </a:lnTo>
                  <a:lnTo>
                    <a:pt x="1280934" y="415175"/>
                  </a:lnTo>
                  <a:lnTo>
                    <a:pt x="1238491" y="437019"/>
                  </a:lnTo>
                  <a:lnTo>
                    <a:pt x="1196733" y="459333"/>
                  </a:lnTo>
                  <a:lnTo>
                    <a:pt x="1155674" y="482117"/>
                  </a:lnTo>
                  <a:lnTo>
                    <a:pt x="1115326" y="505358"/>
                  </a:lnTo>
                  <a:lnTo>
                    <a:pt x="1075702" y="529056"/>
                  </a:lnTo>
                  <a:lnTo>
                    <a:pt x="1036802" y="553199"/>
                  </a:lnTo>
                  <a:lnTo>
                    <a:pt x="998651" y="577773"/>
                  </a:lnTo>
                  <a:lnTo>
                    <a:pt x="961250" y="602780"/>
                  </a:lnTo>
                  <a:lnTo>
                    <a:pt x="924598" y="628218"/>
                  </a:lnTo>
                  <a:lnTo>
                    <a:pt x="888733" y="654062"/>
                  </a:lnTo>
                  <a:lnTo>
                    <a:pt x="853655" y="680326"/>
                  </a:lnTo>
                  <a:lnTo>
                    <a:pt x="819378" y="706996"/>
                  </a:lnTo>
                  <a:lnTo>
                    <a:pt x="785901" y="734072"/>
                  </a:lnTo>
                  <a:lnTo>
                    <a:pt x="753249" y="761517"/>
                  </a:lnTo>
                  <a:lnTo>
                    <a:pt x="721423" y="789368"/>
                  </a:lnTo>
                  <a:lnTo>
                    <a:pt x="690448" y="817587"/>
                  </a:lnTo>
                  <a:lnTo>
                    <a:pt x="660311" y="846175"/>
                  </a:lnTo>
                  <a:lnTo>
                    <a:pt x="631050" y="875131"/>
                  </a:lnTo>
                  <a:lnTo>
                    <a:pt x="602653" y="904443"/>
                  </a:lnTo>
                  <a:lnTo>
                    <a:pt x="575157" y="934097"/>
                  </a:lnTo>
                  <a:lnTo>
                    <a:pt x="548538" y="964107"/>
                  </a:lnTo>
                  <a:lnTo>
                    <a:pt x="522846" y="994448"/>
                  </a:lnTo>
                  <a:lnTo>
                    <a:pt x="498055" y="1025131"/>
                  </a:lnTo>
                  <a:lnTo>
                    <a:pt x="474205" y="1056119"/>
                  </a:lnTo>
                  <a:lnTo>
                    <a:pt x="451294" y="1087437"/>
                  </a:lnTo>
                  <a:lnTo>
                    <a:pt x="429336" y="1119060"/>
                  </a:lnTo>
                  <a:lnTo>
                    <a:pt x="408343" y="1150988"/>
                  </a:lnTo>
                  <a:lnTo>
                    <a:pt x="369277" y="1215732"/>
                  </a:lnTo>
                  <a:lnTo>
                    <a:pt x="334213" y="1281607"/>
                  </a:lnTo>
                  <a:lnTo>
                    <a:pt x="303212" y="1348549"/>
                  </a:lnTo>
                  <a:lnTo>
                    <a:pt x="276377" y="1416532"/>
                  </a:lnTo>
                  <a:lnTo>
                    <a:pt x="253796" y="1485480"/>
                  </a:lnTo>
                  <a:lnTo>
                    <a:pt x="235559" y="1555343"/>
                  </a:lnTo>
                  <a:lnTo>
                    <a:pt x="221742" y="1626069"/>
                  </a:lnTo>
                  <a:lnTo>
                    <a:pt x="212445" y="1697609"/>
                  </a:lnTo>
                  <a:lnTo>
                    <a:pt x="207746" y="1769897"/>
                  </a:lnTo>
                  <a:lnTo>
                    <a:pt x="207162" y="1806308"/>
                  </a:lnTo>
                  <a:lnTo>
                    <a:pt x="208356" y="1858086"/>
                  </a:lnTo>
                  <a:lnTo>
                    <a:pt x="211924" y="1909495"/>
                  </a:lnTo>
                  <a:lnTo>
                    <a:pt x="217817" y="1960524"/>
                  </a:lnTo>
                  <a:lnTo>
                    <a:pt x="226021" y="2011146"/>
                  </a:lnTo>
                  <a:lnTo>
                    <a:pt x="236486" y="2061362"/>
                  </a:lnTo>
                  <a:lnTo>
                    <a:pt x="249212" y="2111133"/>
                  </a:lnTo>
                  <a:lnTo>
                    <a:pt x="264134" y="2160447"/>
                  </a:lnTo>
                  <a:lnTo>
                    <a:pt x="281228" y="2209292"/>
                  </a:lnTo>
                  <a:lnTo>
                    <a:pt x="300469" y="2257628"/>
                  </a:lnTo>
                  <a:lnTo>
                    <a:pt x="321830" y="2305456"/>
                  </a:lnTo>
                  <a:lnTo>
                    <a:pt x="345262" y="2352738"/>
                  </a:lnTo>
                  <a:lnTo>
                    <a:pt x="370751" y="2399474"/>
                  </a:lnTo>
                  <a:lnTo>
                    <a:pt x="398246" y="2445626"/>
                  </a:lnTo>
                  <a:lnTo>
                    <a:pt x="340067" y="2494534"/>
                  </a:lnTo>
                  <a:lnTo>
                    <a:pt x="202730" y="2587040"/>
                  </a:lnTo>
                  <a:lnTo>
                    <a:pt x="63576" y="2676652"/>
                  </a:lnTo>
                  <a:lnTo>
                    <a:pt x="0" y="2716860"/>
                  </a:lnTo>
                  <a:lnTo>
                    <a:pt x="261886" y="2607564"/>
                  </a:lnTo>
                  <a:lnTo>
                    <a:pt x="397675" y="2553220"/>
                  </a:lnTo>
                  <a:lnTo>
                    <a:pt x="451027" y="2537714"/>
                  </a:lnTo>
                  <a:lnTo>
                    <a:pt x="465594" y="2544927"/>
                  </a:lnTo>
                  <a:lnTo>
                    <a:pt x="488848" y="2575725"/>
                  </a:lnTo>
                  <a:lnTo>
                    <a:pt x="513029" y="2606205"/>
                  </a:lnTo>
                  <a:lnTo>
                    <a:pt x="538099" y="2636367"/>
                  </a:lnTo>
                  <a:lnTo>
                    <a:pt x="564070" y="2666200"/>
                  </a:lnTo>
                  <a:lnTo>
                    <a:pt x="590931" y="2695702"/>
                  </a:lnTo>
                  <a:lnTo>
                    <a:pt x="618655" y="2724861"/>
                  </a:lnTo>
                  <a:lnTo>
                    <a:pt x="647242" y="2753664"/>
                  </a:lnTo>
                  <a:lnTo>
                    <a:pt x="676668" y="2782125"/>
                  </a:lnTo>
                  <a:lnTo>
                    <a:pt x="706958" y="2810230"/>
                  </a:lnTo>
                  <a:lnTo>
                    <a:pt x="738060" y="2837954"/>
                  </a:lnTo>
                  <a:lnTo>
                    <a:pt x="769988" y="2865310"/>
                  </a:lnTo>
                  <a:lnTo>
                    <a:pt x="802716" y="2892285"/>
                  </a:lnTo>
                  <a:lnTo>
                    <a:pt x="836244" y="2918879"/>
                  </a:lnTo>
                  <a:lnTo>
                    <a:pt x="870559" y="2945079"/>
                  </a:lnTo>
                  <a:lnTo>
                    <a:pt x="905649" y="2970873"/>
                  </a:lnTo>
                  <a:lnTo>
                    <a:pt x="941514" y="2996273"/>
                  </a:lnTo>
                  <a:lnTo>
                    <a:pt x="978115" y="3021253"/>
                  </a:lnTo>
                  <a:lnTo>
                    <a:pt x="1015479" y="3045815"/>
                  </a:lnTo>
                  <a:lnTo>
                    <a:pt x="1053566" y="3069945"/>
                  </a:lnTo>
                  <a:lnTo>
                    <a:pt x="1092365" y="3093643"/>
                  </a:lnTo>
                  <a:lnTo>
                    <a:pt x="1131887" y="3116910"/>
                  </a:lnTo>
                  <a:lnTo>
                    <a:pt x="1172108" y="3139732"/>
                  </a:lnTo>
                  <a:lnTo>
                    <a:pt x="1213015" y="3162096"/>
                  </a:lnTo>
                  <a:lnTo>
                    <a:pt x="1254607" y="3184004"/>
                  </a:lnTo>
                  <a:lnTo>
                    <a:pt x="1296860" y="3205454"/>
                  </a:lnTo>
                  <a:lnTo>
                    <a:pt x="1339773" y="3226422"/>
                  </a:lnTo>
                  <a:lnTo>
                    <a:pt x="1383334" y="3246920"/>
                  </a:lnTo>
                  <a:lnTo>
                    <a:pt x="1427530" y="3266922"/>
                  </a:lnTo>
                  <a:lnTo>
                    <a:pt x="1472349" y="3286442"/>
                  </a:lnTo>
                  <a:lnTo>
                    <a:pt x="1517789" y="3305467"/>
                  </a:lnTo>
                  <a:lnTo>
                    <a:pt x="1563827" y="3323983"/>
                  </a:lnTo>
                  <a:lnTo>
                    <a:pt x="1585226" y="3332251"/>
                  </a:lnTo>
                  <a:lnTo>
                    <a:pt x="1564309" y="3337395"/>
                  </a:lnTo>
                  <a:lnTo>
                    <a:pt x="1513459" y="3350844"/>
                  </a:lnTo>
                  <a:lnTo>
                    <a:pt x="1463332" y="3365068"/>
                  </a:lnTo>
                  <a:lnTo>
                    <a:pt x="1413967" y="3380041"/>
                  </a:lnTo>
                  <a:lnTo>
                    <a:pt x="1365364" y="3395738"/>
                  </a:lnTo>
                  <a:lnTo>
                    <a:pt x="1317574" y="3412172"/>
                  </a:lnTo>
                  <a:lnTo>
                    <a:pt x="1270584" y="3429317"/>
                  </a:lnTo>
                  <a:lnTo>
                    <a:pt x="1224445" y="3447161"/>
                  </a:lnTo>
                  <a:lnTo>
                    <a:pt x="1179169" y="3465703"/>
                  </a:lnTo>
                  <a:lnTo>
                    <a:pt x="1134770" y="3484905"/>
                  </a:lnTo>
                  <a:lnTo>
                    <a:pt x="1091285" y="3504781"/>
                  </a:lnTo>
                  <a:lnTo>
                    <a:pt x="1048727" y="3525291"/>
                  </a:lnTo>
                  <a:lnTo>
                    <a:pt x="1007110" y="3546449"/>
                  </a:lnTo>
                  <a:lnTo>
                    <a:pt x="966457" y="3568230"/>
                  </a:lnTo>
                  <a:lnTo>
                    <a:pt x="926807" y="3590620"/>
                  </a:lnTo>
                  <a:lnTo>
                    <a:pt x="888161" y="3613607"/>
                  </a:lnTo>
                  <a:lnTo>
                    <a:pt x="850557" y="3637191"/>
                  </a:lnTo>
                  <a:lnTo>
                    <a:pt x="814006" y="3661333"/>
                  </a:lnTo>
                  <a:lnTo>
                    <a:pt x="778535" y="3686048"/>
                  </a:lnTo>
                  <a:lnTo>
                    <a:pt x="744169" y="3711308"/>
                  </a:lnTo>
                  <a:lnTo>
                    <a:pt x="710920" y="3737102"/>
                  </a:lnTo>
                  <a:lnTo>
                    <a:pt x="678802" y="3763416"/>
                  </a:lnTo>
                  <a:lnTo>
                    <a:pt x="647865" y="3790238"/>
                  </a:lnTo>
                  <a:lnTo>
                    <a:pt x="618109" y="3817556"/>
                  </a:lnTo>
                  <a:lnTo>
                    <a:pt x="589559" y="3845369"/>
                  </a:lnTo>
                  <a:lnTo>
                    <a:pt x="562241" y="3873639"/>
                  </a:lnTo>
                  <a:lnTo>
                    <a:pt x="536168" y="3902379"/>
                  </a:lnTo>
                  <a:lnTo>
                    <a:pt x="511378" y="3931564"/>
                  </a:lnTo>
                  <a:lnTo>
                    <a:pt x="487883" y="3961180"/>
                  </a:lnTo>
                  <a:lnTo>
                    <a:pt x="477583" y="3966083"/>
                  </a:lnTo>
                  <a:lnTo>
                    <a:pt x="439889" y="3955554"/>
                  </a:lnTo>
                  <a:lnTo>
                    <a:pt x="343954" y="3918635"/>
                  </a:lnTo>
                  <a:lnTo>
                    <a:pt x="158953" y="3844379"/>
                  </a:lnTo>
                  <a:lnTo>
                    <a:pt x="203860" y="3871696"/>
                  </a:lnTo>
                  <a:lnTo>
                    <a:pt x="302158" y="3932580"/>
                  </a:lnTo>
                  <a:lnTo>
                    <a:pt x="399186" y="3995420"/>
                  </a:lnTo>
                  <a:lnTo>
                    <a:pt x="440296" y="4028643"/>
                  </a:lnTo>
                  <a:lnTo>
                    <a:pt x="412686" y="4074071"/>
                  </a:lnTo>
                  <a:lnTo>
                    <a:pt x="388073" y="4120299"/>
                  </a:lnTo>
                  <a:lnTo>
                    <a:pt x="366522" y="4167276"/>
                  </a:lnTo>
                  <a:lnTo>
                    <a:pt x="348094" y="4214990"/>
                  </a:lnTo>
                  <a:lnTo>
                    <a:pt x="332867" y="4263390"/>
                  </a:lnTo>
                  <a:lnTo>
                    <a:pt x="320903" y="4312424"/>
                  </a:lnTo>
                  <a:lnTo>
                    <a:pt x="312280" y="4362056"/>
                  </a:lnTo>
                  <a:lnTo>
                    <a:pt x="307060" y="4412259"/>
                  </a:lnTo>
                  <a:lnTo>
                    <a:pt x="305308" y="4462983"/>
                  </a:lnTo>
                  <a:lnTo>
                    <a:pt x="306133" y="4497921"/>
                  </a:lnTo>
                  <a:lnTo>
                    <a:pt x="312724" y="4567059"/>
                  </a:lnTo>
                  <a:lnTo>
                    <a:pt x="325755" y="4635131"/>
                  </a:lnTo>
                  <a:lnTo>
                    <a:pt x="345020" y="4702035"/>
                  </a:lnTo>
                  <a:lnTo>
                    <a:pt x="370370" y="4767643"/>
                  </a:lnTo>
                  <a:lnTo>
                    <a:pt x="401612" y="4831880"/>
                  </a:lnTo>
                  <a:lnTo>
                    <a:pt x="438569" y="4894631"/>
                  </a:lnTo>
                  <a:lnTo>
                    <a:pt x="481063" y="4955794"/>
                  </a:lnTo>
                  <a:lnTo>
                    <a:pt x="528929" y="5015255"/>
                  </a:lnTo>
                  <a:lnTo>
                    <a:pt x="554824" y="5044325"/>
                  </a:lnTo>
                  <a:lnTo>
                    <a:pt x="581977" y="5072939"/>
                  </a:lnTo>
                  <a:lnTo>
                    <a:pt x="610400" y="5101069"/>
                  </a:lnTo>
                  <a:lnTo>
                    <a:pt x="640054" y="5128704"/>
                  </a:lnTo>
                  <a:lnTo>
                    <a:pt x="670902" y="5155844"/>
                  </a:lnTo>
                  <a:lnTo>
                    <a:pt x="702945" y="5182476"/>
                  </a:lnTo>
                  <a:lnTo>
                    <a:pt x="736155" y="5208575"/>
                  </a:lnTo>
                  <a:lnTo>
                    <a:pt x="770509" y="5234140"/>
                  </a:lnTo>
                  <a:lnTo>
                    <a:pt x="805980" y="5259146"/>
                  </a:lnTo>
                  <a:lnTo>
                    <a:pt x="842543" y="5283593"/>
                  </a:lnTo>
                  <a:lnTo>
                    <a:pt x="880186" y="5307457"/>
                  </a:lnTo>
                  <a:lnTo>
                    <a:pt x="918883" y="5330723"/>
                  </a:lnTo>
                  <a:lnTo>
                    <a:pt x="958621" y="5353393"/>
                  </a:lnTo>
                  <a:lnTo>
                    <a:pt x="999350" y="5375453"/>
                  </a:lnTo>
                  <a:lnTo>
                    <a:pt x="1041082" y="5396865"/>
                  </a:lnTo>
                  <a:lnTo>
                    <a:pt x="1083779" y="5417655"/>
                  </a:lnTo>
                  <a:lnTo>
                    <a:pt x="1127417" y="5437771"/>
                  </a:lnTo>
                  <a:lnTo>
                    <a:pt x="1171968" y="5457228"/>
                  </a:lnTo>
                  <a:lnTo>
                    <a:pt x="1217422" y="5475998"/>
                  </a:lnTo>
                  <a:lnTo>
                    <a:pt x="1263764" y="5494071"/>
                  </a:lnTo>
                  <a:lnTo>
                    <a:pt x="1310944" y="5511431"/>
                  </a:lnTo>
                  <a:lnTo>
                    <a:pt x="1358963" y="5528081"/>
                  </a:lnTo>
                  <a:lnTo>
                    <a:pt x="1407807" y="5543994"/>
                  </a:lnTo>
                  <a:lnTo>
                    <a:pt x="1457426" y="5559158"/>
                  </a:lnTo>
                  <a:lnTo>
                    <a:pt x="1507807" y="5573573"/>
                  </a:lnTo>
                  <a:lnTo>
                    <a:pt x="1558937" y="5587200"/>
                  </a:lnTo>
                  <a:lnTo>
                    <a:pt x="1610791" y="5600052"/>
                  </a:lnTo>
                  <a:lnTo>
                    <a:pt x="1663344" y="5612092"/>
                  </a:lnTo>
                  <a:lnTo>
                    <a:pt x="1716582" y="5623331"/>
                  </a:lnTo>
                  <a:lnTo>
                    <a:pt x="1770468" y="5633745"/>
                  </a:lnTo>
                  <a:lnTo>
                    <a:pt x="1824990" y="5643321"/>
                  </a:lnTo>
                  <a:lnTo>
                    <a:pt x="1880120" y="5652046"/>
                  </a:lnTo>
                  <a:lnTo>
                    <a:pt x="1935848" y="5659907"/>
                  </a:lnTo>
                  <a:lnTo>
                    <a:pt x="1992147" y="5666892"/>
                  </a:lnTo>
                  <a:lnTo>
                    <a:pt x="2048979" y="5672988"/>
                  </a:lnTo>
                  <a:lnTo>
                    <a:pt x="2106333" y="5678182"/>
                  </a:lnTo>
                  <a:lnTo>
                    <a:pt x="2164207" y="5682462"/>
                  </a:lnTo>
                  <a:lnTo>
                    <a:pt x="2222538" y="5685815"/>
                  </a:lnTo>
                  <a:lnTo>
                    <a:pt x="2281339" y="5688215"/>
                  </a:lnTo>
                  <a:lnTo>
                    <a:pt x="2340572" y="5689676"/>
                  </a:lnTo>
                  <a:lnTo>
                    <a:pt x="2400223" y="5690159"/>
                  </a:lnTo>
                  <a:lnTo>
                    <a:pt x="2459863" y="5689676"/>
                  </a:lnTo>
                  <a:lnTo>
                    <a:pt x="2519095" y="5688215"/>
                  </a:lnTo>
                  <a:lnTo>
                    <a:pt x="2577896" y="5685815"/>
                  </a:lnTo>
                  <a:lnTo>
                    <a:pt x="2636228" y="5682462"/>
                  </a:lnTo>
                  <a:lnTo>
                    <a:pt x="2694101" y="5678182"/>
                  </a:lnTo>
                  <a:lnTo>
                    <a:pt x="2751455" y="5672988"/>
                  </a:lnTo>
                  <a:lnTo>
                    <a:pt x="2808287" y="5666892"/>
                  </a:lnTo>
                  <a:lnTo>
                    <a:pt x="2864586" y="5659907"/>
                  </a:lnTo>
                  <a:lnTo>
                    <a:pt x="2920314" y="5652046"/>
                  </a:lnTo>
                  <a:lnTo>
                    <a:pt x="2975445" y="5643321"/>
                  </a:lnTo>
                  <a:lnTo>
                    <a:pt x="3029966" y="5633745"/>
                  </a:lnTo>
                  <a:lnTo>
                    <a:pt x="3083852" y="5623331"/>
                  </a:lnTo>
                  <a:lnTo>
                    <a:pt x="3137090" y="5612092"/>
                  </a:lnTo>
                  <a:lnTo>
                    <a:pt x="3189643" y="5600052"/>
                  </a:lnTo>
                  <a:lnTo>
                    <a:pt x="3241497" y="5587200"/>
                  </a:lnTo>
                  <a:lnTo>
                    <a:pt x="3292627" y="5573573"/>
                  </a:lnTo>
                  <a:lnTo>
                    <a:pt x="3343008" y="5559158"/>
                  </a:lnTo>
                  <a:lnTo>
                    <a:pt x="3392627" y="5543994"/>
                  </a:lnTo>
                  <a:lnTo>
                    <a:pt x="3441471" y="5528081"/>
                  </a:lnTo>
                  <a:lnTo>
                    <a:pt x="3489490" y="5511431"/>
                  </a:lnTo>
                  <a:lnTo>
                    <a:pt x="3536670" y="5494071"/>
                  </a:lnTo>
                  <a:lnTo>
                    <a:pt x="3583013" y="5475998"/>
                  </a:lnTo>
                  <a:lnTo>
                    <a:pt x="3628466" y="5457228"/>
                  </a:lnTo>
                  <a:lnTo>
                    <a:pt x="3673017" y="5437771"/>
                  </a:lnTo>
                  <a:lnTo>
                    <a:pt x="3716655" y="5417655"/>
                  </a:lnTo>
                  <a:lnTo>
                    <a:pt x="3759352" y="5396865"/>
                  </a:lnTo>
                  <a:lnTo>
                    <a:pt x="3801084" y="5375453"/>
                  </a:lnTo>
                  <a:lnTo>
                    <a:pt x="3841813" y="5353393"/>
                  </a:lnTo>
                  <a:lnTo>
                    <a:pt x="3881551" y="5330723"/>
                  </a:lnTo>
                  <a:lnTo>
                    <a:pt x="3920248" y="5307457"/>
                  </a:lnTo>
                  <a:lnTo>
                    <a:pt x="3957891" y="5283593"/>
                  </a:lnTo>
                  <a:lnTo>
                    <a:pt x="3994454" y="5259146"/>
                  </a:lnTo>
                  <a:lnTo>
                    <a:pt x="4029926" y="5234140"/>
                  </a:lnTo>
                  <a:lnTo>
                    <a:pt x="4064279" y="5208575"/>
                  </a:lnTo>
                  <a:lnTo>
                    <a:pt x="4097490" y="5182476"/>
                  </a:lnTo>
                  <a:lnTo>
                    <a:pt x="4129532" y="5155844"/>
                  </a:lnTo>
                  <a:lnTo>
                    <a:pt x="4160380" y="5128704"/>
                  </a:lnTo>
                  <a:lnTo>
                    <a:pt x="4190034" y="5101069"/>
                  </a:lnTo>
                  <a:lnTo>
                    <a:pt x="4218457" y="5072939"/>
                  </a:lnTo>
                  <a:lnTo>
                    <a:pt x="4245610" y="5044325"/>
                  </a:lnTo>
                  <a:lnTo>
                    <a:pt x="4271505" y="5015255"/>
                  </a:lnTo>
                  <a:lnTo>
                    <a:pt x="4296092" y="4985740"/>
                  </a:lnTo>
                  <a:lnTo>
                    <a:pt x="4341304" y="4925415"/>
                  </a:lnTo>
                  <a:lnTo>
                    <a:pt x="4381055" y="4863452"/>
                  </a:lnTo>
                  <a:lnTo>
                    <a:pt x="4415180" y="4799939"/>
                  </a:lnTo>
                  <a:lnTo>
                    <a:pt x="4443488" y="4735004"/>
                  </a:lnTo>
                  <a:lnTo>
                    <a:pt x="4465815" y="4668736"/>
                  </a:lnTo>
                  <a:lnTo>
                    <a:pt x="4481982" y="4601235"/>
                  </a:lnTo>
                  <a:lnTo>
                    <a:pt x="4491812" y="4532617"/>
                  </a:lnTo>
                  <a:lnTo>
                    <a:pt x="4495139" y="4462983"/>
                  </a:lnTo>
                  <a:lnTo>
                    <a:pt x="4494301" y="4428045"/>
                  </a:lnTo>
                  <a:lnTo>
                    <a:pt x="4487710" y="4358906"/>
                  </a:lnTo>
                  <a:lnTo>
                    <a:pt x="4474680" y="4290834"/>
                  </a:lnTo>
                  <a:lnTo>
                    <a:pt x="4455414" y="4223944"/>
                  </a:lnTo>
                  <a:lnTo>
                    <a:pt x="4430065" y="4158323"/>
                  </a:lnTo>
                  <a:lnTo>
                    <a:pt x="4398823" y="4094086"/>
                  </a:lnTo>
                  <a:lnTo>
                    <a:pt x="4361866" y="4031335"/>
                  </a:lnTo>
                  <a:lnTo>
                    <a:pt x="4319371" y="3970185"/>
                  </a:lnTo>
                  <a:lnTo>
                    <a:pt x="4271505" y="3910711"/>
                  </a:lnTo>
                  <a:lnTo>
                    <a:pt x="4245610" y="3881640"/>
                  </a:lnTo>
                  <a:lnTo>
                    <a:pt x="4218457" y="3853040"/>
                  </a:lnTo>
                  <a:lnTo>
                    <a:pt x="4190034" y="3824909"/>
                  </a:lnTo>
                  <a:lnTo>
                    <a:pt x="4160380" y="3797262"/>
                  </a:lnTo>
                  <a:lnTo>
                    <a:pt x="4129532" y="3770122"/>
                  </a:lnTo>
                  <a:lnTo>
                    <a:pt x="4097490" y="3743490"/>
                  </a:lnTo>
                  <a:lnTo>
                    <a:pt x="4064279" y="3717391"/>
                  </a:lnTo>
                  <a:lnTo>
                    <a:pt x="4029926" y="3691826"/>
                  </a:lnTo>
                  <a:lnTo>
                    <a:pt x="3994454" y="3666820"/>
                  </a:lnTo>
                  <a:lnTo>
                    <a:pt x="3957891" y="3642385"/>
                  </a:lnTo>
                  <a:lnTo>
                    <a:pt x="3920248" y="3618509"/>
                  </a:lnTo>
                  <a:lnTo>
                    <a:pt x="3881551" y="3595243"/>
                  </a:lnTo>
                  <a:lnTo>
                    <a:pt x="3841813" y="3572573"/>
                  </a:lnTo>
                  <a:lnTo>
                    <a:pt x="3832669" y="3567633"/>
                  </a:lnTo>
                  <a:lnTo>
                    <a:pt x="3868445" y="3562616"/>
                  </a:lnTo>
                  <a:lnTo>
                    <a:pt x="3924033" y="3554120"/>
                  </a:lnTo>
                  <a:lnTo>
                    <a:pt x="3979214" y="3544989"/>
                  </a:lnTo>
                  <a:lnTo>
                    <a:pt x="4033951" y="3535235"/>
                  </a:lnTo>
                  <a:lnTo>
                    <a:pt x="4088244" y="3524859"/>
                  </a:lnTo>
                  <a:lnTo>
                    <a:pt x="4142092" y="3513874"/>
                  </a:lnTo>
                  <a:lnTo>
                    <a:pt x="4195470" y="3502279"/>
                  </a:lnTo>
                  <a:lnTo>
                    <a:pt x="4248378" y="3490087"/>
                  </a:lnTo>
                  <a:lnTo>
                    <a:pt x="4300791" y="3477298"/>
                  </a:lnTo>
                  <a:lnTo>
                    <a:pt x="4352709" y="3463925"/>
                  </a:lnTo>
                  <a:lnTo>
                    <a:pt x="4404118" y="3449967"/>
                  </a:lnTo>
                  <a:lnTo>
                    <a:pt x="4455007" y="3435439"/>
                  </a:lnTo>
                  <a:lnTo>
                    <a:pt x="4505363" y="3420338"/>
                  </a:lnTo>
                  <a:lnTo>
                    <a:pt x="4555172" y="3404679"/>
                  </a:lnTo>
                  <a:lnTo>
                    <a:pt x="4604436" y="3388474"/>
                  </a:lnTo>
                  <a:lnTo>
                    <a:pt x="4653127" y="3371723"/>
                  </a:lnTo>
                  <a:lnTo>
                    <a:pt x="4701248" y="3354425"/>
                  </a:lnTo>
                  <a:lnTo>
                    <a:pt x="4748784" y="3336594"/>
                  </a:lnTo>
                  <a:lnTo>
                    <a:pt x="4795723" y="3318243"/>
                  </a:lnTo>
                  <a:lnTo>
                    <a:pt x="4842053" y="3299371"/>
                  </a:lnTo>
                  <a:lnTo>
                    <a:pt x="4887760" y="3279991"/>
                  </a:lnTo>
                  <a:lnTo>
                    <a:pt x="4932832" y="3260102"/>
                  </a:lnTo>
                  <a:lnTo>
                    <a:pt x="4977269" y="3239706"/>
                  </a:lnTo>
                  <a:lnTo>
                    <a:pt x="5021046" y="3218827"/>
                  </a:lnTo>
                  <a:lnTo>
                    <a:pt x="5064163" y="3197453"/>
                  </a:lnTo>
                  <a:lnTo>
                    <a:pt x="5106606" y="3175609"/>
                  </a:lnTo>
                  <a:lnTo>
                    <a:pt x="5148364" y="3153295"/>
                  </a:lnTo>
                  <a:lnTo>
                    <a:pt x="5189423" y="3130512"/>
                  </a:lnTo>
                  <a:lnTo>
                    <a:pt x="5229771" y="3107271"/>
                  </a:lnTo>
                  <a:lnTo>
                    <a:pt x="5269395" y="3083572"/>
                  </a:lnTo>
                  <a:lnTo>
                    <a:pt x="5308295" y="3059430"/>
                  </a:lnTo>
                  <a:lnTo>
                    <a:pt x="5346446" y="3034855"/>
                  </a:lnTo>
                  <a:lnTo>
                    <a:pt x="5383847" y="3009849"/>
                  </a:lnTo>
                  <a:lnTo>
                    <a:pt x="5420499" y="2984411"/>
                  </a:lnTo>
                  <a:lnTo>
                    <a:pt x="5456364" y="2958566"/>
                  </a:lnTo>
                  <a:lnTo>
                    <a:pt x="5491442" y="2932303"/>
                  </a:lnTo>
                  <a:lnTo>
                    <a:pt x="5525719" y="2905633"/>
                  </a:lnTo>
                  <a:lnTo>
                    <a:pt x="5559196" y="2878556"/>
                  </a:lnTo>
                  <a:lnTo>
                    <a:pt x="5591848" y="2851099"/>
                  </a:lnTo>
                  <a:lnTo>
                    <a:pt x="5623674" y="2823260"/>
                  </a:lnTo>
                  <a:lnTo>
                    <a:pt x="5654649" y="2795041"/>
                  </a:lnTo>
                  <a:lnTo>
                    <a:pt x="5684786" y="2766453"/>
                  </a:lnTo>
                  <a:lnTo>
                    <a:pt x="5714047" y="2737497"/>
                  </a:lnTo>
                  <a:lnTo>
                    <a:pt x="5742444" y="2708186"/>
                  </a:lnTo>
                  <a:lnTo>
                    <a:pt x="5769940" y="2678519"/>
                  </a:lnTo>
                  <a:lnTo>
                    <a:pt x="5796559" y="2648521"/>
                  </a:lnTo>
                  <a:lnTo>
                    <a:pt x="5822251" y="2618168"/>
                  </a:lnTo>
                  <a:lnTo>
                    <a:pt x="5847042" y="2587498"/>
                  </a:lnTo>
                  <a:lnTo>
                    <a:pt x="5870892" y="2556497"/>
                  </a:lnTo>
                  <a:lnTo>
                    <a:pt x="5893803" y="2525191"/>
                  </a:lnTo>
                  <a:lnTo>
                    <a:pt x="5915761" y="2493568"/>
                  </a:lnTo>
                  <a:lnTo>
                    <a:pt x="5936754" y="2461641"/>
                  </a:lnTo>
                  <a:lnTo>
                    <a:pt x="5975820" y="2396896"/>
                  </a:lnTo>
                  <a:lnTo>
                    <a:pt x="6010884" y="2331021"/>
                  </a:lnTo>
                  <a:lnTo>
                    <a:pt x="6041885" y="2264067"/>
                  </a:lnTo>
                  <a:lnTo>
                    <a:pt x="6068720" y="2196096"/>
                  </a:lnTo>
                  <a:lnTo>
                    <a:pt x="6091301" y="2127148"/>
                  </a:lnTo>
                  <a:lnTo>
                    <a:pt x="6109538" y="2057285"/>
                  </a:lnTo>
                  <a:lnTo>
                    <a:pt x="6123356" y="1986546"/>
                  </a:lnTo>
                  <a:lnTo>
                    <a:pt x="6132652" y="1915020"/>
                  </a:lnTo>
                  <a:lnTo>
                    <a:pt x="6137351" y="1842719"/>
                  </a:lnTo>
                  <a:lnTo>
                    <a:pt x="6137935" y="1806308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97558"/>
              <a:ext cx="3815994" cy="5898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67729" y="1377289"/>
            <a:ext cx="4646930" cy="442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337820" algn="ctr">
              <a:lnSpc>
                <a:spcPct val="106700"/>
              </a:lnSpc>
              <a:spcBef>
                <a:spcPts val="100"/>
              </a:spcBef>
            </a:pPr>
            <a:r>
              <a:rPr sz="2500" dirty="0">
                <a:solidFill>
                  <a:srgbClr val="25408F"/>
                </a:solidFill>
                <a:latin typeface="Gill Sans MT"/>
                <a:cs typeface="Gill Sans MT"/>
              </a:rPr>
              <a:t>Your toothbrush should have a  small head and soft-medium  textured </a:t>
            </a:r>
            <a:r>
              <a:rPr sz="2500" b="1" dirty="0">
                <a:solidFill>
                  <a:srgbClr val="25408F"/>
                </a:solidFill>
                <a:latin typeface="Trebuchet MS"/>
                <a:cs typeface="Trebuchet MS"/>
              </a:rPr>
              <a:t>filaments </a:t>
            </a:r>
            <a:r>
              <a:rPr sz="2500" dirty="0">
                <a:solidFill>
                  <a:srgbClr val="25408F"/>
                </a:solidFill>
                <a:latin typeface="Gill Sans MT"/>
                <a:cs typeface="Gill Sans MT"/>
              </a:rPr>
              <a:t>(bristles).</a:t>
            </a:r>
            <a:endParaRPr sz="2500" dirty="0">
              <a:latin typeface="Gill Sans MT"/>
              <a:cs typeface="Gill Sans MT"/>
            </a:endParaRPr>
          </a:p>
          <a:p>
            <a:pPr marL="12700" marR="5080" algn="ctr">
              <a:lnSpc>
                <a:spcPct val="106700"/>
              </a:lnSpc>
            </a:pPr>
            <a:r>
              <a:rPr sz="2500" dirty="0">
                <a:solidFill>
                  <a:srgbClr val="25408F"/>
                </a:solidFill>
                <a:latin typeface="Gill Sans MT"/>
                <a:cs typeface="Gill Sans MT"/>
              </a:rPr>
              <a:t>You should change your toothbrush  every 3 months, or sooner if the  filaments loo splayed or worn.</a:t>
            </a:r>
            <a:endParaRPr sz="2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900" dirty="0">
              <a:latin typeface="Gill Sans MT"/>
              <a:cs typeface="Gill Sans MT"/>
            </a:endParaRPr>
          </a:p>
          <a:p>
            <a:pPr marL="194310" marR="1527175" indent="-99695">
              <a:lnSpc>
                <a:spcPct val="106700"/>
              </a:lnSpc>
              <a:spcBef>
                <a:spcPts val="2445"/>
              </a:spcBef>
            </a:pPr>
            <a:r>
              <a:rPr sz="2500" dirty="0">
                <a:solidFill>
                  <a:srgbClr val="25408F"/>
                </a:solidFill>
                <a:latin typeface="Gill Sans MT"/>
                <a:cs typeface="Gill Sans MT"/>
              </a:rPr>
              <a:t>You should also change  your toothbrush after  you have been poorly.</a:t>
            </a:r>
            <a:endParaRPr sz="2500" dirty="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2572" y="900002"/>
            <a:ext cx="7559040" cy="6012815"/>
            <a:chOff x="162572" y="900002"/>
            <a:chExt cx="7559040" cy="601281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72" y="2414016"/>
              <a:ext cx="4571990" cy="44985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95284" y="900002"/>
              <a:ext cx="4626610" cy="2912110"/>
            </a:xfrm>
            <a:custGeom>
              <a:avLst/>
              <a:gdLst/>
              <a:ahLst/>
              <a:cxnLst/>
              <a:rect l="l" t="t" r="r" b="b"/>
              <a:pathLst>
                <a:path w="4626609" h="2912110">
                  <a:moveTo>
                    <a:pt x="2089505" y="0"/>
                  </a:moveTo>
                  <a:lnTo>
                    <a:pt x="2032930" y="523"/>
                  </a:lnTo>
                  <a:lnTo>
                    <a:pt x="1976727" y="2084"/>
                  </a:lnTo>
                  <a:lnTo>
                    <a:pt x="1920914" y="4669"/>
                  </a:lnTo>
                  <a:lnTo>
                    <a:pt x="1865510" y="8266"/>
                  </a:lnTo>
                  <a:lnTo>
                    <a:pt x="1810534" y="12861"/>
                  </a:lnTo>
                  <a:lnTo>
                    <a:pt x="1756005" y="18441"/>
                  </a:lnTo>
                  <a:lnTo>
                    <a:pt x="1701942" y="24993"/>
                  </a:lnTo>
                  <a:lnTo>
                    <a:pt x="1648364" y="32503"/>
                  </a:lnTo>
                  <a:lnTo>
                    <a:pt x="1595290" y="40959"/>
                  </a:lnTo>
                  <a:lnTo>
                    <a:pt x="1542739" y="50346"/>
                  </a:lnTo>
                  <a:lnTo>
                    <a:pt x="1490730" y="60653"/>
                  </a:lnTo>
                  <a:lnTo>
                    <a:pt x="1439282" y="71865"/>
                  </a:lnTo>
                  <a:lnTo>
                    <a:pt x="1388413" y="83970"/>
                  </a:lnTo>
                  <a:lnTo>
                    <a:pt x="1338143" y="96954"/>
                  </a:lnTo>
                  <a:lnTo>
                    <a:pt x="1288491" y="110804"/>
                  </a:lnTo>
                  <a:lnTo>
                    <a:pt x="1239476" y="125507"/>
                  </a:lnTo>
                  <a:lnTo>
                    <a:pt x="1191116" y="141049"/>
                  </a:lnTo>
                  <a:lnTo>
                    <a:pt x="1143430" y="157419"/>
                  </a:lnTo>
                  <a:lnTo>
                    <a:pt x="1096438" y="174601"/>
                  </a:lnTo>
                  <a:lnTo>
                    <a:pt x="1050158" y="192583"/>
                  </a:lnTo>
                  <a:lnTo>
                    <a:pt x="1004610" y="211353"/>
                  </a:lnTo>
                  <a:lnTo>
                    <a:pt x="959812" y="230896"/>
                  </a:lnTo>
                  <a:lnTo>
                    <a:pt x="915783" y="251199"/>
                  </a:lnTo>
                  <a:lnTo>
                    <a:pt x="872543" y="272250"/>
                  </a:lnTo>
                  <a:lnTo>
                    <a:pt x="830110" y="294035"/>
                  </a:lnTo>
                  <a:lnTo>
                    <a:pt x="788503" y="316540"/>
                  </a:lnTo>
                  <a:lnTo>
                    <a:pt x="747741" y="339753"/>
                  </a:lnTo>
                  <a:lnTo>
                    <a:pt x="707843" y="363661"/>
                  </a:lnTo>
                  <a:lnTo>
                    <a:pt x="668828" y="388250"/>
                  </a:lnTo>
                  <a:lnTo>
                    <a:pt x="630715" y="413507"/>
                  </a:lnTo>
                  <a:lnTo>
                    <a:pt x="593523" y="439418"/>
                  </a:lnTo>
                  <a:lnTo>
                    <a:pt x="557271" y="465971"/>
                  </a:lnTo>
                  <a:lnTo>
                    <a:pt x="521978" y="493153"/>
                  </a:lnTo>
                  <a:lnTo>
                    <a:pt x="487662" y="520950"/>
                  </a:lnTo>
                  <a:lnTo>
                    <a:pt x="454344" y="549349"/>
                  </a:lnTo>
                  <a:lnTo>
                    <a:pt x="422040" y="578337"/>
                  </a:lnTo>
                  <a:lnTo>
                    <a:pt x="390772" y="607900"/>
                  </a:lnTo>
                  <a:lnTo>
                    <a:pt x="360557" y="638026"/>
                  </a:lnTo>
                  <a:lnTo>
                    <a:pt x="331415" y="668700"/>
                  </a:lnTo>
                  <a:lnTo>
                    <a:pt x="303364" y="699911"/>
                  </a:lnTo>
                  <a:lnTo>
                    <a:pt x="276424" y="731645"/>
                  </a:lnTo>
                  <a:lnTo>
                    <a:pt x="250613" y="763888"/>
                  </a:lnTo>
                  <a:lnTo>
                    <a:pt x="225950" y="796627"/>
                  </a:lnTo>
                  <a:lnTo>
                    <a:pt x="202455" y="829850"/>
                  </a:lnTo>
                  <a:lnTo>
                    <a:pt x="180146" y="863543"/>
                  </a:lnTo>
                  <a:lnTo>
                    <a:pt x="159042" y="897692"/>
                  </a:lnTo>
                  <a:lnTo>
                    <a:pt x="139162" y="932285"/>
                  </a:lnTo>
                  <a:lnTo>
                    <a:pt x="120526" y="967308"/>
                  </a:lnTo>
                  <a:lnTo>
                    <a:pt x="103151" y="1002748"/>
                  </a:lnTo>
                  <a:lnTo>
                    <a:pt x="87058" y="1038593"/>
                  </a:lnTo>
                  <a:lnTo>
                    <a:pt x="72264" y="1074828"/>
                  </a:lnTo>
                  <a:lnTo>
                    <a:pt x="58790" y="1111440"/>
                  </a:lnTo>
                  <a:lnTo>
                    <a:pt x="46653" y="1148417"/>
                  </a:lnTo>
                  <a:lnTo>
                    <a:pt x="35874" y="1185745"/>
                  </a:lnTo>
                  <a:lnTo>
                    <a:pt x="26470" y="1223411"/>
                  </a:lnTo>
                  <a:lnTo>
                    <a:pt x="18461" y="1261401"/>
                  </a:lnTo>
                  <a:lnTo>
                    <a:pt x="11865" y="1299703"/>
                  </a:lnTo>
                  <a:lnTo>
                    <a:pt x="6702" y="1338304"/>
                  </a:lnTo>
                  <a:lnTo>
                    <a:pt x="2991" y="1377189"/>
                  </a:lnTo>
                  <a:lnTo>
                    <a:pt x="751" y="1416346"/>
                  </a:lnTo>
                  <a:lnTo>
                    <a:pt x="0" y="1455762"/>
                  </a:lnTo>
                  <a:lnTo>
                    <a:pt x="751" y="1495178"/>
                  </a:lnTo>
                  <a:lnTo>
                    <a:pt x="2991" y="1534336"/>
                  </a:lnTo>
                  <a:lnTo>
                    <a:pt x="6702" y="1573221"/>
                  </a:lnTo>
                  <a:lnTo>
                    <a:pt x="11865" y="1611821"/>
                  </a:lnTo>
                  <a:lnTo>
                    <a:pt x="18461" y="1650124"/>
                  </a:lnTo>
                  <a:lnTo>
                    <a:pt x="26470" y="1688114"/>
                  </a:lnTo>
                  <a:lnTo>
                    <a:pt x="35874" y="1725780"/>
                  </a:lnTo>
                  <a:lnTo>
                    <a:pt x="46653" y="1763108"/>
                  </a:lnTo>
                  <a:lnTo>
                    <a:pt x="58790" y="1800085"/>
                  </a:lnTo>
                  <a:lnTo>
                    <a:pt x="72264" y="1836697"/>
                  </a:lnTo>
                  <a:lnTo>
                    <a:pt x="87058" y="1872932"/>
                  </a:lnTo>
                  <a:lnTo>
                    <a:pt x="103151" y="1908777"/>
                  </a:lnTo>
                  <a:lnTo>
                    <a:pt x="120526" y="1944217"/>
                  </a:lnTo>
                  <a:lnTo>
                    <a:pt x="139162" y="1979240"/>
                  </a:lnTo>
                  <a:lnTo>
                    <a:pt x="159042" y="2013833"/>
                  </a:lnTo>
                  <a:lnTo>
                    <a:pt x="180146" y="2047982"/>
                  </a:lnTo>
                  <a:lnTo>
                    <a:pt x="202455" y="2081675"/>
                  </a:lnTo>
                  <a:lnTo>
                    <a:pt x="225950" y="2114898"/>
                  </a:lnTo>
                  <a:lnTo>
                    <a:pt x="250613" y="2147637"/>
                  </a:lnTo>
                  <a:lnTo>
                    <a:pt x="276424" y="2179880"/>
                  </a:lnTo>
                  <a:lnTo>
                    <a:pt x="303364" y="2211614"/>
                  </a:lnTo>
                  <a:lnTo>
                    <a:pt x="331415" y="2242824"/>
                  </a:lnTo>
                  <a:lnTo>
                    <a:pt x="360557" y="2273499"/>
                  </a:lnTo>
                  <a:lnTo>
                    <a:pt x="390772" y="2303625"/>
                  </a:lnTo>
                  <a:lnTo>
                    <a:pt x="422040" y="2333188"/>
                  </a:lnTo>
                  <a:lnTo>
                    <a:pt x="454344" y="2362176"/>
                  </a:lnTo>
                  <a:lnTo>
                    <a:pt x="487662" y="2390575"/>
                  </a:lnTo>
                  <a:lnTo>
                    <a:pt x="521978" y="2418372"/>
                  </a:lnTo>
                  <a:lnTo>
                    <a:pt x="557271" y="2445553"/>
                  </a:lnTo>
                  <a:lnTo>
                    <a:pt x="593523" y="2472107"/>
                  </a:lnTo>
                  <a:lnTo>
                    <a:pt x="630715" y="2498018"/>
                  </a:lnTo>
                  <a:lnTo>
                    <a:pt x="668828" y="2523275"/>
                  </a:lnTo>
                  <a:lnTo>
                    <a:pt x="707843" y="2547864"/>
                  </a:lnTo>
                  <a:lnTo>
                    <a:pt x="747741" y="2571772"/>
                  </a:lnTo>
                  <a:lnTo>
                    <a:pt x="788503" y="2594985"/>
                  </a:lnTo>
                  <a:lnTo>
                    <a:pt x="830110" y="2617490"/>
                  </a:lnTo>
                  <a:lnTo>
                    <a:pt x="872543" y="2639275"/>
                  </a:lnTo>
                  <a:lnTo>
                    <a:pt x="915783" y="2660326"/>
                  </a:lnTo>
                  <a:lnTo>
                    <a:pt x="959812" y="2680629"/>
                  </a:lnTo>
                  <a:lnTo>
                    <a:pt x="1004610" y="2700172"/>
                  </a:lnTo>
                  <a:lnTo>
                    <a:pt x="1050158" y="2718941"/>
                  </a:lnTo>
                  <a:lnTo>
                    <a:pt x="1096438" y="2736924"/>
                  </a:lnTo>
                  <a:lnTo>
                    <a:pt x="1143430" y="2754106"/>
                  </a:lnTo>
                  <a:lnTo>
                    <a:pt x="1191116" y="2770475"/>
                  </a:lnTo>
                  <a:lnTo>
                    <a:pt x="1239476" y="2786018"/>
                  </a:lnTo>
                  <a:lnTo>
                    <a:pt x="1288491" y="2800721"/>
                  </a:lnTo>
                  <a:lnTo>
                    <a:pt x="1338143" y="2814571"/>
                  </a:lnTo>
                  <a:lnTo>
                    <a:pt x="1388413" y="2827555"/>
                  </a:lnTo>
                  <a:lnTo>
                    <a:pt x="1439282" y="2839660"/>
                  </a:lnTo>
                  <a:lnTo>
                    <a:pt x="1490730" y="2850872"/>
                  </a:lnTo>
                  <a:lnTo>
                    <a:pt x="1542739" y="2861179"/>
                  </a:lnTo>
                  <a:lnTo>
                    <a:pt x="1595290" y="2870566"/>
                  </a:lnTo>
                  <a:lnTo>
                    <a:pt x="1648364" y="2879022"/>
                  </a:lnTo>
                  <a:lnTo>
                    <a:pt x="1701942" y="2886532"/>
                  </a:lnTo>
                  <a:lnTo>
                    <a:pt x="1756005" y="2893084"/>
                  </a:lnTo>
                  <a:lnTo>
                    <a:pt x="1810534" y="2898664"/>
                  </a:lnTo>
                  <a:lnTo>
                    <a:pt x="1865510" y="2903259"/>
                  </a:lnTo>
                  <a:lnTo>
                    <a:pt x="1920914" y="2906855"/>
                  </a:lnTo>
                  <a:lnTo>
                    <a:pt x="1976727" y="2909441"/>
                  </a:lnTo>
                  <a:lnTo>
                    <a:pt x="2032930" y="2911002"/>
                  </a:lnTo>
                  <a:lnTo>
                    <a:pt x="2089505" y="2911525"/>
                  </a:lnTo>
                  <a:lnTo>
                    <a:pt x="2146749" y="2910990"/>
                  </a:lnTo>
                  <a:lnTo>
                    <a:pt x="2203613" y="2909391"/>
                  </a:lnTo>
                  <a:lnTo>
                    <a:pt x="2260076" y="2906745"/>
                  </a:lnTo>
                  <a:lnTo>
                    <a:pt x="2316120" y="2903063"/>
                  </a:lnTo>
                  <a:lnTo>
                    <a:pt x="2371725" y="2898360"/>
                  </a:lnTo>
                  <a:lnTo>
                    <a:pt x="2426870" y="2892649"/>
                  </a:lnTo>
                  <a:lnTo>
                    <a:pt x="2481537" y="2885945"/>
                  </a:lnTo>
                  <a:lnTo>
                    <a:pt x="2535706" y="2878260"/>
                  </a:lnTo>
                  <a:lnTo>
                    <a:pt x="2589357" y="2869608"/>
                  </a:lnTo>
                  <a:lnTo>
                    <a:pt x="2642471" y="2860004"/>
                  </a:lnTo>
                  <a:lnTo>
                    <a:pt x="2695027" y="2849460"/>
                  </a:lnTo>
                  <a:lnTo>
                    <a:pt x="2747007" y="2837991"/>
                  </a:lnTo>
                  <a:lnTo>
                    <a:pt x="2798391" y="2825610"/>
                  </a:lnTo>
                  <a:lnTo>
                    <a:pt x="2849158" y="2812330"/>
                  </a:lnTo>
                  <a:lnTo>
                    <a:pt x="2899290" y="2798167"/>
                  </a:lnTo>
                  <a:lnTo>
                    <a:pt x="2948766" y="2783132"/>
                  </a:lnTo>
                  <a:lnTo>
                    <a:pt x="2997568" y="2767240"/>
                  </a:lnTo>
                  <a:lnTo>
                    <a:pt x="3045675" y="2750505"/>
                  </a:lnTo>
                  <a:lnTo>
                    <a:pt x="3093068" y="2732940"/>
                  </a:lnTo>
                  <a:lnTo>
                    <a:pt x="3139727" y="2714559"/>
                  </a:lnTo>
                  <a:lnTo>
                    <a:pt x="3185632" y="2695375"/>
                  </a:lnTo>
                  <a:lnTo>
                    <a:pt x="3230765" y="2675403"/>
                  </a:lnTo>
                  <a:lnTo>
                    <a:pt x="3275105" y="2654656"/>
                  </a:lnTo>
                  <a:lnTo>
                    <a:pt x="3318632" y="2633147"/>
                  </a:lnTo>
                  <a:lnTo>
                    <a:pt x="3361328" y="2610891"/>
                  </a:lnTo>
                  <a:lnTo>
                    <a:pt x="3403172" y="2587900"/>
                  </a:lnTo>
                  <a:lnTo>
                    <a:pt x="3444144" y="2564189"/>
                  </a:lnTo>
                  <a:lnTo>
                    <a:pt x="3484226" y="2539772"/>
                  </a:lnTo>
                  <a:lnTo>
                    <a:pt x="3523397" y="2514661"/>
                  </a:lnTo>
                  <a:lnTo>
                    <a:pt x="3561638" y="2488872"/>
                  </a:lnTo>
                  <a:lnTo>
                    <a:pt x="3598929" y="2462416"/>
                  </a:lnTo>
                  <a:lnTo>
                    <a:pt x="3635251" y="2435309"/>
                  </a:lnTo>
                  <a:lnTo>
                    <a:pt x="3670584" y="2407563"/>
                  </a:lnTo>
                  <a:lnTo>
                    <a:pt x="3704908" y="2379193"/>
                  </a:lnTo>
                  <a:lnTo>
                    <a:pt x="3738204" y="2350212"/>
                  </a:lnTo>
                  <a:lnTo>
                    <a:pt x="3770451" y="2320634"/>
                  </a:lnTo>
                  <a:lnTo>
                    <a:pt x="3801632" y="2290472"/>
                  </a:lnTo>
                  <a:lnTo>
                    <a:pt x="3831725" y="2259740"/>
                  </a:lnTo>
                  <a:lnTo>
                    <a:pt x="3860711" y="2228453"/>
                  </a:lnTo>
                  <a:lnTo>
                    <a:pt x="3888570" y="2196622"/>
                  </a:lnTo>
                  <a:lnTo>
                    <a:pt x="3915284" y="2164263"/>
                  </a:lnTo>
                  <a:lnTo>
                    <a:pt x="3940831" y="2131389"/>
                  </a:lnTo>
                  <a:lnTo>
                    <a:pt x="3965193" y="2098013"/>
                  </a:lnTo>
                  <a:lnTo>
                    <a:pt x="3988351" y="2064150"/>
                  </a:lnTo>
                  <a:lnTo>
                    <a:pt x="4010283" y="2029812"/>
                  </a:lnTo>
                  <a:lnTo>
                    <a:pt x="4030971" y="1995014"/>
                  </a:lnTo>
                  <a:lnTo>
                    <a:pt x="4050396" y="1959769"/>
                  </a:lnTo>
                  <a:lnTo>
                    <a:pt x="4068536" y="1924091"/>
                  </a:lnTo>
                  <a:lnTo>
                    <a:pt x="4085374" y="1887994"/>
                  </a:lnTo>
                  <a:lnTo>
                    <a:pt x="4174899" y="1892916"/>
                  </a:lnTo>
                  <a:lnTo>
                    <a:pt x="4360178" y="1929957"/>
                  </a:lnTo>
                  <a:lnTo>
                    <a:pt x="4543211" y="1972039"/>
                  </a:lnTo>
                  <a:lnTo>
                    <a:pt x="4626000" y="1992083"/>
                  </a:lnTo>
                  <a:lnTo>
                    <a:pt x="4341224" y="1858208"/>
                  </a:lnTo>
                  <a:lnTo>
                    <a:pt x="4195643" y="1787137"/>
                  </a:lnTo>
                  <a:lnTo>
                    <a:pt x="4143666" y="1755072"/>
                  </a:lnTo>
                  <a:lnTo>
                    <a:pt x="4139704" y="1738210"/>
                  </a:lnTo>
                  <a:lnTo>
                    <a:pt x="4151572" y="1692276"/>
                  </a:lnTo>
                  <a:lnTo>
                    <a:pt x="4161359" y="1645854"/>
                  </a:lnTo>
                  <a:lnTo>
                    <a:pt x="4169030" y="1598968"/>
                  </a:lnTo>
                  <a:lnTo>
                    <a:pt x="4174552" y="1551641"/>
                  </a:lnTo>
                  <a:lnTo>
                    <a:pt x="4177890" y="1503898"/>
                  </a:lnTo>
                  <a:lnTo>
                    <a:pt x="4179011" y="1455762"/>
                  </a:lnTo>
                  <a:lnTo>
                    <a:pt x="4178260" y="1416346"/>
                  </a:lnTo>
                  <a:lnTo>
                    <a:pt x="4176019" y="1377189"/>
                  </a:lnTo>
                  <a:lnTo>
                    <a:pt x="4172308" y="1338304"/>
                  </a:lnTo>
                  <a:lnTo>
                    <a:pt x="4167145" y="1299703"/>
                  </a:lnTo>
                  <a:lnTo>
                    <a:pt x="4160550" y="1261401"/>
                  </a:lnTo>
                  <a:lnTo>
                    <a:pt x="4152540" y="1223411"/>
                  </a:lnTo>
                  <a:lnTo>
                    <a:pt x="4143137" y="1185745"/>
                  </a:lnTo>
                  <a:lnTo>
                    <a:pt x="4132357" y="1148417"/>
                  </a:lnTo>
                  <a:lnTo>
                    <a:pt x="4120220" y="1111440"/>
                  </a:lnTo>
                  <a:lnTo>
                    <a:pt x="4106746" y="1074828"/>
                  </a:lnTo>
                  <a:lnTo>
                    <a:pt x="4091952" y="1038593"/>
                  </a:lnTo>
                  <a:lnTo>
                    <a:pt x="4075859" y="1002748"/>
                  </a:lnTo>
                  <a:lnTo>
                    <a:pt x="4058485" y="967308"/>
                  </a:lnTo>
                  <a:lnTo>
                    <a:pt x="4039848" y="932285"/>
                  </a:lnTo>
                  <a:lnTo>
                    <a:pt x="4019968" y="897692"/>
                  </a:lnTo>
                  <a:lnTo>
                    <a:pt x="3998865" y="863543"/>
                  </a:lnTo>
                  <a:lnTo>
                    <a:pt x="3976556" y="829850"/>
                  </a:lnTo>
                  <a:lnTo>
                    <a:pt x="3953060" y="796627"/>
                  </a:lnTo>
                  <a:lnTo>
                    <a:pt x="3928398" y="763888"/>
                  </a:lnTo>
                  <a:lnTo>
                    <a:pt x="3902587" y="731645"/>
                  </a:lnTo>
                  <a:lnTo>
                    <a:pt x="3875646" y="699911"/>
                  </a:lnTo>
                  <a:lnTo>
                    <a:pt x="3847595" y="668700"/>
                  </a:lnTo>
                  <a:lnTo>
                    <a:pt x="3818453" y="638026"/>
                  </a:lnTo>
                  <a:lnTo>
                    <a:pt x="3788238" y="607900"/>
                  </a:lnTo>
                  <a:lnTo>
                    <a:pt x="3756970" y="578337"/>
                  </a:lnTo>
                  <a:lnTo>
                    <a:pt x="3724667" y="549349"/>
                  </a:lnTo>
                  <a:lnTo>
                    <a:pt x="3691348" y="520950"/>
                  </a:lnTo>
                  <a:lnTo>
                    <a:pt x="3657032" y="493153"/>
                  </a:lnTo>
                  <a:lnTo>
                    <a:pt x="3621739" y="465971"/>
                  </a:lnTo>
                  <a:lnTo>
                    <a:pt x="3585487" y="439418"/>
                  </a:lnTo>
                  <a:lnTo>
                    <a:pt x="3548295" y="413507"/>
                  </a:lnTo>
                  <a:lnTo>
                    <a:pt x="3510182" y="388250"/>
                  </a:lnTo>
                  <a:lnTo>
                    <a:pt x="3471167" y="363661"/>
                  </a:lnTo>
                  <a:lnTo>
                    <a:pt x="3431269" y="339753"/>
                  </a:lnTo>
                  <a:lnTo>
                    <a:pt x="3390507" y="316540"/>
                  </a:lnTo>
                  <a:lnTo>
                    <a:pt x="3348900" y="294035"/>
                  </a:lnTo>
                  <a:lnTo>
                    <a:pt x="3306467" y="272250"/>
                  </a:lnTo>
                  <a:lnTo>
                    <a:pt x="3263227" y="251199"/>
                  </a:lnTo>
                  <a:lnTo>
                    <a:pt x="3219198" y="230896"/>
                  </a:lnTo>
                  <a:lnTo>
                    <a:pt x="3174400" y="211353"/>
                  </a:lnTo>
                  <a:lnTo>
                    <a:pt x="3128852" y="192583"/>
                  </a:lnTo>
                  <a:lnTo>
                    <a:pt x="3082572" y="174601"/>
                  </a:lnTo>
                  <a:lnTo>
                    <a:pt x="3035580" y="157419"/>
                  </a:lnTo>
                  <a:lnTo>
                    <a:pt x="2987895" y="141049"/>
                  </a:lnTo>
                  <a:lnTo>
                    <a:pt x="2939535" y="125507"/>
                  </a:lnTo>
                  <a:lnTo>
                    <a:pt x="2890519" y="110804"/>
                  </a:lnTo>
                  <a:lnTo>
                    <a:pt x="2840867" y="96954"/>
                  </a:lnTo>
                  <a:lnTo>
                    <a:pt x="2790597" y="83970"/>
                  </a:lnTo>
                  <a:lnTo>
                    <a:pt x="2739728" y="71865"/>
                  </a:lnTo>
                  <a:lnTo>
                    <a:pt x="2688280" y="60653"/>
                  </a:lnTo>
                  <a:lnTo>
                    <a:pt x="2636271" y="50346"/>
                  </a:lnTo>
                  <a:lnTo>
                    <a:pt x="2583720" y="40959"/>
                  </a:lnTo>
                  <a:lnTo>
                    <a:pt x="2530646" y="32503"/>
                  </a:lnTo>
                  <a:lnTo>
                    <a:pt x="2477068" y="24993"/>
                  </a:lnTo>
                  <a:lnTo>
                    <a:pt x="2423005" y="18441"/>
                  </a:lnTo>
                  <a:lnTo>
                    <a:pt x="2368476" y="12861"/>
                  </a:lnTo>
                  <a:lnTo>
                    <a:pt x="2313500" y="8266"/>
                  </a:lnTo>
                  <a:lnTo>
                    <a:pt x="2258096" y="4669"/>
                  </a:lnTo>
                  <a:lnTo>
                    <a:pt x="2202283" y="2084"/>
                  </a:lnTo>
                  <a:lnTo>
                    <a:pt x="2146080" y="523"/>
                  </a:lnTo>
                  <a:lnTo>
                    <a:pt x="2089505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7536" y="1167850"/>
            <a:ext cx="31838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7569">
              <a:lnSpc>
                <a:spcPct val="100000"/>
              </a:lnSpc>
              <a:spcBef>
                <a:spcPts val="100"/>
              </a:spcBef>
            </a:pPr>
            <a:r>
              <a:rPr sz="3000" b="0" spc="95" dirty="0">
                <a:latin typeface="Gill Sans MT"/>
                <a:cs typeface="Gill Sans MT"/>
              </a:rPr>
              <a:t>H</a:t>
            </a:r>
            <a:r>
              <a:rPr sz="3000" b="0" spc="-5" dirty="0">
                <a:latin typeface="Gill Sans MT"/>
                <a:cs typeface="Gill Sans MT"/>
              </a:rPr>
              <a:t>a</a:t>
            </a:r>
            <a:r>
              <a:rPr sz="3000" b="0" spc="170" dirty="0">
                <a:latin typeface="Gill Sans MT"/>
                <a:cs typeface="Gill Sans MT"/>
              </a:rPr>
              <a:t>ving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65" dirty="0">
                <a:latin typeface="Gill Sans MT"/>
                <a:cs typeface="Gill Sans MT"/>
              </a:rPr>
              <a:t>a  </a:t>
            </a:r>
            <a:r>
              <a:rPr sz="3000" spc="-80" dirty="0"/>
              <a:t>balan</a:t>
            </a:r>
            <a:r>
              <a:rPr sz="3000" spc="-125" dirty="0"/>
              <a:t>c</a:t>
            </a:r>
            <a:r>
              <a:rPr sz="3000" spc="-85" dirty="0"/>
              <a:t>ed</a:t>
            </a:r>
            <a:r>
              <a:rPr sz="3000" spc="-365" dirty="0"/>
              <a:t> </a:t>
            </a:r>
            <a:r>
              <a:rPr sz="3000" spc="-60" dirty="0"/>
              <a:t>diet</a:t>
            </a:r>
            <a:r>
              <a:rPr sz="3000" spc="-365" dirty="0"/>
              <a:t> </a:t>
            </a:r>
            <a:r>
              <a:rPr sz="3000" b="0" spc="145" dirty="0">
                <a:latin typeface="Gill Sans MT"/>
                <a:cs typeface="Gill Sans MT"/>
              </a:rPr>
              <a:t>that  </a:t>
            </a:r>
            <a:r>
              <a:rPr sz="3000" b="0" spc="135" dirty="0">
                <a:latin typeface="Gill Sans MT"/>
                <a:cs typeface="Gill Sans MT"/>
              </a:rPr>
              <a:t>is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0" dirty="0">
                <a:latin typeface="Gill Sans MT"/>
                <a:cs typeface="Gill Sans MT"/>
              </a:rPr>
              <a:t>l</a:t>
            </a:r>
            <a:r>
              <a:rPr sz="3000" b="0" spc="-25" dirty="0">
                <a:latin typeface="Gill Sans MT"/>
                <a:cs typeface="Gill Sans MT"/>
              </a:rPr>
              <a:t>o</a:t>
            </a:r>
            <a:r>
              <a:rPr sz="3000" b="0" spc="5" dirty="0">
                <a:latin typeface="Gill Sans MT"/>
                <a:cs typeface="Gill Sans MT"/>
              </a:rPr>
              <a:t>w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70" dirty="0">
                <a:latin typeface="Gill Sans MT"/>
                <a:cs typeface="Gill Sans MT"/>
              </a:rPr>
              <a:t>in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70" dirty="0">
                <a:latin typeface="Gill Sans MT"/>
                <a:cs typeface="Gill Sans MT"/>
              </a:rPr>
              <a:t>sugar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-10" dirty="0">
                <a:latin typeface="Gill Sans MT"/>
                <a:cs typeface="Gill Sans MT"/>
              </a:rPr>
              <a:t>will  </a:t>
            </a:r>
            <a:r>
              <a:rPr sz="3000" b="0" spc="110" dirty="0">
                <a:latin typeface="Gill Sans MT"/>
                <a:cs typeface="Gill Sans MT"/>
              </a:rPr>
              <a:t>help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40" dirty="0">
                <a:latin typeface="Gill Sans MT"/>
                <a:cs typeface="Gill Sans MT"/>
              </a:rPr>
              <a:t>p</a:t>
            </a:r>
            <a:r>
              <a:rPr sz="3000" b="0" spc="-45" dirty="0">
                <a:latin typeface="Gill Sans MT"/>
                <a:cs typeface="Gill Sans MT"/>
              </a:rPr>
              <a:t>r</a:t>
            </a:r>
            <a:r>
              <a:rPr sz="3000" b="0" spc="110" dirty="0">
                <a:latin typeface="Gill Sans MT"/>
                <a:cs typeface="Gill Sans MT"/>
              </a:rPr>
              <a:t>e</a:t>
            </a:r>
            <a:r>
              <a:rPr sz="3000" b="0" spc="114" dirty="0">
                <a:latin typeface="Gill Sans MT"/>
                <a:cs typeface="Gill Sans MT"/>
              </a:rPr>
              <a:t>v</a:t>
            </a:r>
            <a:r>
              <a:rPr sz="3000" b="0" spc="150" dirty="0">
                <a:latin typeface="Gill Sans MT"/>
                <a:cs typeface="Gill Sans MT"/>
              </a:rPr>
              <a:t>ent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25" dirty="0">
                <a:latin typeface="Gill Sans MT"/>
                <a:cs typeface="Gill Sans MT"/>
              </a:rPr>
              <a:t>dental</a:t>
            </a:r>
            <a:endParaRPr sz="3000">
              <a:latin typeface="Gill Sans MT"/>
              <a:cs typeface="Gill Sans MT"/>
            </a:endParaRPr>
          </a:p>
          <a:p>
            <a:pPr marL="1071245">
              <a:lnSpc>
                <a:spcPct val="100000"/>
              </a:lnSpc>
            </a:pPr>
            <a:r>
              <a:rPr sz="3000" b="0" spc="105" dirty="0">
                <a:latin typeface="Gill Sans MT"/>
                <a:cs typeface="Gill Sans MT"/>
              </a:rPr>
              <a:t>decay.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80013"/>
            <a:ext cx="10692130" cy="6980555"/>
            <a:chOff x="0" y="580013"/>
            <a:chExt cx="10692130" cy="6980555"/>
          </a:xfrm>
        </p:grpSpPr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2657" y="580013"/>
              <a:ext cx="4819345" cy="69799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7514" y="1080008"/>
            <a:ext cx="5660390" cy="2600960"/>
          </a:xfrm>
          <a:custGeom>
            <a:avLst/>
            <a:gdLst/>
            <a:ahLst/>
            <a:cxnLst/>
            <a:rect l="l" t="t" r="r" b="b"/>
            <a:pathLst>
              <a:path w="5660390" h="2600960">
                <a:moveTo>
                  <a:pt x="2925635" y="0"/>
                </a:moveTo>
                <a:lnTo>
                  <a:pt x="2861993" y="345"/>
                </a:lnTo>
                <a:lnTo>
                  <a:pt x="2798707" y="1375"/>
                </a:lnTo>
                <a:lnTo>
                  <a:pt x="2735793" y="3084"/>
                </a:lnTo>
                <a:lnTo>
                  <a:pt x="2673266" y="5463"/>
                </a:lnTo>
                <a:lnTo>
                  <a:pt x="2611143" y="8506"/>
                </a:lnTo>
                <a:lnTo>
                  <a:pt x="2549439" y="12203"/>
                </a:lnTo>
                <a:lnTo>
                  <a:pt x="2488170" y="16549"/>
                </a:lnTo>
                <a:lnTo>
                  <a:pt x="2427351" y="21536"/>
                </a:lnTo>
                <a:lnTo>
                  <a:pt x="2366998" y="27155"/>
                </a:lnTo>
                <a:lnTo>
                  <a:pt x="2307127" y="33400"/>
                </a:lnTo>
                <a:lnTo>
                  <a:pt x="2247754" y="40264"/>
                </a:lnTo>
                <a:lnTo>
                  <a:pt x="2188894" y="47738"/>
                </a:lnTo>
                <a:lnTo>
                  <a:pt x="2130563" y="55815"/>
                </a:lnTo>
                <a:lnTo>
                  <a:pt x="2072778" y="64487"/>
                </a:lnTo>
                <a:lnTo>
                  <a:pt x="2015553" y="73749"/>
                </a:lnTo>
                <a:lnTo>
                  <a:pt x="1958904" y="83590"/>
                </a:lnTo>
                <a:lnTo>
                  <a:pt x="1902847" y="94005"/>
                </a:lnTo>
                <a:lnTo>
                  <a:pt x="1847398" y="104986"/>
                </a:lnTo>
                <a:lnTo>
                  <a:pt x="1792572" y="116525"/>
                </a:lnTo>
                <a:lnTo>
                  <a:pt x="1738386" y="128615"/>
                </a:lnTo>
                <a:lnTo>
                  <a:pt x="1684855" y="141249"/>
                </a:lnTo>
                <a:lnTo>
                  <a:pt x="1631994" y="154418"/>
                </a:lnTo>
                <a:lnTo>
                  <a:pt x="1579820" y="168115"/>
                </a:lnTo>
                <a:lnTo>
                  <a:pt x="1528348" y="182334"/>
                </a:lnTo>
                <a:lnTo>
                  <a:pt x="1477594" y="197066"/>
                </a:lnTo>
                <a:lnTo>
                  <a:pt x="1427574" y="212304"/>
                </a:lnTo>
                <a:lnTo>
                  <a:pt x="1378303" y="228040"/>
                </a:lnTo>
                <a:lnTo>
                  <a:pt x="1329797" y="244267"/>
                </a:lnTo>
                <a:lnTo>
                  <a:pt x="1282072" y="260978"/>
                </a:lnTo>
                <a:lnTo>
                  <a:pt x="1235143" y="278165"/>
                </a:lnTo>
                <a:lnTo>
                  <a:pt x="1189027" y="295820"/>
                </a:lnTo>
                <a:lnTo>
                  <a:pt x="1143739" y="313936"/>
                </a:lnTo>
                <a:lnTo>
                  <a:pt x="1099294" y="332506"/>
                </a:lnTo>
                <a:lnTo>
                  <a:pt x="1055709" y="351522"/>
                </a:lnTo>
                <a:lnTo>
                  <a:pt x="1012999" y="370977"/>
                </a:lnTo>
                <a:lnTo>
                  <a:pt x="971180" y="390862"/>
                </a:lnTo>
                <a:lnTo>
                  <a:pt x="930268" y="411172"/>
                </a:lnTo>
                <a:lnTo>
                  <a:pt x="890278" y="431897"/>
                </a:lnTo>
                <a:lnTo>
                  <a:pt x="851226" y="453032"/>
                </a:lnTo>
                <a:lnTo>
                  <a:pt x="813129" y="474567"/>
                </a:lnTo>
                <a:lnTo>
                  <a:pt x="776000" y="496496"/>
                </a:lnTo>
                <a:lnTo>
                  <a:pt x="739857" y="518812"/>
                </a:lnTo>
                <a:lnTo>
                  <a:pt x="704715" y="541506"/>
                </a:lnTo>
                <a:lnTo>
                  <a:pt x="670590" y="564571"/>
                </a:lnTo>
                <a:lnTo>
                  <a:pt x="637498" y="588001"/>
                </a:lnTo>
                <a:lnTo>
                  <a:pt x="605453" y="611786"/>
                </a:lnTo>
                <a:lnTo>
                  <a:pt x="574473" y="635921"/>
                </a:lnTo>
                <a:lnTo>
                  <a:pt x="544572" y="660397"/>
                </a:lnTo>
                <a:lnTo>
                  <a:pt x="488073" y="710343"/>
                </a:lnTo>
                <a:lnTo>
                  <a:pt x="436081" y="761564"/>
                </a:lnTo>
                <a:lnTo>
                  <a:pt x="388722" y="814001"/>
                </a:lnTo>
                <a:lnTo>
                  <a:pt x="346123" y="867595"/>
                </a:lnTo>
                <a:lnTo>
                  <a:pt x="308409" y="922284"/>
                </a:lnTo>
                <a:lnTo>
                  <a:pt x="275706" y="978010"/>
                </a:lnTo>
                <a:lnTo>
                  <a:pt x="248140" y="1034713"/>
                </a:lnTo>
                <a:lnTo>
                  <a:pt x="225836" y="1092332"/>
                </a:lnTo>
                <a:lnTo>
                  <a:pt x="208921" y="1150807"/>
                </a:lnTo>
                <a:lnTo>
                  <a:pt x="197520" y="1210080"/>
                </a:lnTo>
                <a:lnTo>
                  <a:pt x="191759" y="1270090"/>
                </a:lnTo>
                <a:lnTo>
                  <a:pt x="191033" y="1300353"/>
                </a:lnTo>
                <a:lnTo>
                  <a:pt x="192892" y="1348755"/>
                </a:lnTo>
                <a:lnTo>
                  <a:pt x="198426" y="1396711"/>
                </a:lnTo>
                <a:lnTo>
                  <a:pt x="207571" y="1444189"/>
                </a:lnTo>
                <a:lnTo>
                  <a:pt x="220262" y="1491160"/>
                </a:lnTo>
                <a:lnTo>
                  <a:pt x="236434" y="1537592"/>
                </a:lnTo>
                <a:lnTo>
                  <a:pt x="256022" y="1583454"/>
                </a:lnTo>
                <a:lnTo>
                  <a:pt x="278962" y="1628717"/>
                </a:lnTo>
                <a:lnTo>
                  <a:pt x="305189" y="1673350"/>
                </a:lnTo>
                <a:lnTo>
                  <a:pt x="334638" y="1717321"/>
                </a:lnTo>
                <a:lnTo>
                  <a:pt x="367245" y="1760601"/>
                </a:lnTo>
                <a:lnTo>
                  <a:pt x="313603" y="1795804"/>
                </a:lnTo>
                <a:lnTo>
                  <a:pt x="186947" y="1862404"/>
                </a:lnTo>
                <a:lnTo>
                  <a:pt x="58628" y="1926918"/>
                </a:lnTo>
                <a:lnTo>
                  <a:pt x="0" y="1955863"/>
                </a:lnTo>
                <a:lnTo>
                  <a:pt x="241502" y="1877176"/>
                </a:lnTo>
                <a:lnTo>
                  <a:pt x="366728" y="1838053"/>
                </a:lnTo>
                <a:lnTo>
                  <a:pt x="415930" y="1826888"/>
                </a:lnTo>
                <a:lnTo>
                  <a:pt x="429361" y="1832076"/>
                </a:lnTo>
                <a:lnTo>
                  <a:pt x="453650" y="1857104"/>
                </a:lnTo>
                <a:lnTo>
                  <a:pt x="479015" y="1881843"/>
                </a:lnTo>
                <a:lnTo>
                  <a:pt x="532912" y="1930423"/>
                </a:lnTo>
                <a:lnTo>
                  <a:pt x="590939" y="1977763"/>
                </a:lnTo>
                <a:lnTo>
                  <a:pt x="621465" y="2000951"/>
                </a:lnTo>
                <a:lnTo>
                  <a:pt x="652981" y="2023809"/>
                </a:lnTo>
                <a:lnTo>
                  <a:pt x="685472" y="2046329"/>
                </a:lnTo>
                <a:lnTo>
                  <a:pt x="718925" y="2068506"/>
                </a:lnTo>
                <a:lnTo>
                  <a:pt x="753323" y="2090331"/>
                </a:lnTo>
                <a:lnTo>
                  <a:pt x="788655" y="2111800"/>
                </a:lnTo>
                <a:lnTo>
                  <a:pt x="824905" y="2132903"/>
                </a:lnTo>
                <a:lnTo>
                  <a:pt x="862058" y="2153636"/>
                </a:lnTo>
                <a:lnTo>
                  <a:pt x="900102" y="2173991"/>
                </a:lnTo>
                <a:lnTo>
                  <a:pt x="939020" y="2193961"/>
                </a:lnTo>
                <a:lnTo>
                  <a:pt x="978800" y="2213539"/>
                </a:lnTo>
                <a:lnTo>
                  <a:pt x="1019427" y="2232719"/>
                </a:lnTo>
                <a:lnTo>
                  <a:pt x="1060886" y="2251494"/>
                </a:lnTo>
                <a:lnTo>
                  <a:pt x="1103164" y="2269858"/>
                </a:lnTo>
                <a:lnTo>
                  <a:pt x="1146246" y="2287802"/>
                </a:lnTo>
                <a:lnTo>
                  <a:pt x="1190118" y="2305322"/>
                </a:lnTo>
                <a:lnTo>
                  <a:pt x="1234765" y="2322409"/>
                </a:lnTo>
                <a:lnTo>
                  <a:pt x="1280173" y="2339057"/>
                </a:lnTo>
                <a:lnTo>
                  <a:pt x="1326328" y="2355259"/>
                </a:lnTo>
                <a:lnTo>
                  <a:pt x="1373217" y="2371009"/>
                </a:lnTo>
                <a:lnTo>
                  <a:pt x="1420823" y="2386299"/>
                </a:lnTo>
                <a:lnTo>
                  <a:pt x="1469134" y="2401124"/>
                </a:lnTo>
                <a:lnTo>
                  <a:pt x="1518134" y="2415475"/>
                </a:lnTo>
                <a:lnTo>
                  <a:pt x="1567811" y="2429347"/>
                </a:lnTo>
                <a:lnTo>
                  <a:pt x="1618148" y="2442732"/>
                </a:lnTo>
                <a:lnTo>
                  <a:pt x="1669133" y="2455624"/>
                </a:lnTo>
                <a:lnTo>
                  <a:pt x="1720751" y="2468016"/>
                </a:lnTo>
                <a:lnTo>
                  <a:pt x="1772987" y="2479901"/>
                </a:lnTo>
                <a:lnTo>
                  <a:pt x="1825828" y="2491272"/>
                </a:lnTo>
                <a:lnTo>
                  <a:pt x="1879258" y="2502123"/>
                </a:lnTo>
                <a:lnTo>
                  <a:pt x="1933264" y="2512447"/>
                </a:lnTo>
                <a:lnTo>
                  <a:pt x="1987832" y="2522237"/>
                </a:lnTo>
                <a:lnTo>
                  <a:pt x="2042947" y="2531486"/>
                </a:lnTo>
                <a:lnTo>
                  <a:pt x="2098595" y="2540188"/>
                </a:lnTo>
                <a:lnTo>
                  <a:pt x="2154762" y="2548335"/>
                </a:lnTo>
                <a:lnTo>
                  <a:pt x="2211433" y="2555921"/>
                </a:lnTo>
                <a:lnTo>
                  <a:pt x="2268594" y="2562939"/>
                </a:lnTo>
                <a:lnTo>
                  <a:pt x="2326231" y="2569383"/>
                </a:lnTo>
                <a:lnTo>
                  <a:pt x="2384329" y="2575245"/>
                </a:lnTo>
                <a:lnTo>
                  <a:pt x="2442875" y="2580519"/>
                </a:lnTo>
                <a:lnTo>
                  <a:pt x="2501854" y="2585198"/>
                </a:lnTo>
                <a:lnTo>
                  <a:pt x="2561252" y="2589275"/>
                </a:lnTo>
                <a:lnTo>
                  <a:pt x="2621055" y="2592743"/>
                </a:lnTo>
                <a:lnTo>
                  <a:pt x="2681247" y="2595596"/>
                </a:lnTo>
                <a:lnTo>
                  <a:pt x="2741816" y="2597827"/>
                </a:lnTo>
                <a:lnTo>
                  <a:pt x="2802746" y="2599429"/>
                </a:lnTo>
                <a:lnTo>
                  <a:pt x="2864024" y="2600395"/>
                </a:lnTo>
                <a:lnTo>
                  <a:pt x="2925635" y="2600718"/>
                </a:lnTo>
                <a:lnTo>
                  <a:pt x="2989277" y="2600373"/>
                </a:lnTo>
                <a:lnTo>
                  <a:pt x="3052563" y="2599342"/>
                </a:lnTo>
                <a:lnTo>
                  <a:pt x="3115477" y="2597634"/>
                </a:lnTo>
                <a:lnTo>
                  <a:pt x="3178004" y="2595254"/>
                </a:lnTo>
                <a:lnTo>
                  <a:pt x="3240127" y="2592212"/>
                </a:lnTo>
                <a:lnTo>
                  <a:pt x="3301831" y="2588514"/>
                </a:lnTo>
                <a:lnTo>
                  <a:pt x="3363100" y="2584169"/>
                </a:lnTo>
                <a:lnTo>
                  <a:pt x="3423919" y="2579182"/>
                </a:lnTo>
                <a:lnTo>
                  <a:pt x="3484272" y="2573563"/>
                </a:lnTo>
                <a:lnTo>
                  <a:pt x="3544143" y="2567317"/>
                </a:lnTo>
                <a:lnTo>
                  <a:pt x="3603516" y="2560454"/>
                </a:lnTo>
                <a:lnTo>
                  <a:pt x="3662376" y="2552980"/>
                </a:lnTo>
                <a:lnTo>
                  <a:pt x="3720707" y="2544903"/>
                </a:lnTo>
                <a:lnTo>
                  <a:pt x="3778492" y="2536230"/>
                </a:lnTo>
                <a:lnTo>
                  <a:pt x="3835717" y="2526969"/>
                </a:lnTo>
                <a:lnTo>
                  <a:pt x="3892366" y="2517127"/>
                </a:lnTo>
                <a:lnTo>
                  <a:pt x="3948423" y="2506712"/>
                </a:lnTo>
                <a:lnTo>
                  <a:pt x="4003872" y="2495731"/>
                </a:lnTo>
                <a:lnTo>
                  <a:pt x="4058698" y="2484192"/>
                </a:lnTo>
                <a:lnTo>
                  <a:pt x="4112884" y="2472102"/>
                </a:lnTo>
                <a:lnTo>
                  <a:pt x="4166415" y="2459469"/>
                </a:lnTo>
                <a:lnTo>
                  <a:pt x="4219276" y="2446299"/>
                </a:lnTo>
                <a:lnTo>
                  <a:pt x="4271450" y="2432602"/>
                </a:lnTo>
                <a:lnTo>
                  <a:pt x="4322922" y="2418383"/>
                </a:lnTo>
                <a:lnTo>
                  <a:pt x="4373676" y="2403651"/>
                </a:lnTo>
                <a:lnTo>
                  <a:pt x="4423696" y="2388413"/>
                </a:lnTo>
                <a:lnTo>
                  <a:pt x="4472967" y="2372677"/>
                </a:lnTo>
                <a:lnTo>
                  <a:pt x="4521473" y="2356450"/>
                </a:lnTo>
                <a:lnTo>
                  <a:pt x="4569198" y="2339739"/>
                </a:lnTo>
                <a:lnTo>
                  <a:pt x="4616127" y="2322552"/>
                </a:lnTo>
                <a:lnTo>
                  <a:pt x="4662243" y="2304897"/>
                </a:lnTo>
                <a:lnTo>
                  <a:pt x="4707531" y="2286780"/>
                </a:lnTo>
                <a:lnTo>
                  <a:pt x="4751976" y="2268210"/>
                </a:lnTo>
                <a:lnTo>
                  <a:pt x="4795561" y="2249194"/>
                </a:lnTo>
                <a:lnTo>
                  <a:pt x="4838271" y="2229739"/>
                </a:lnTo>
                <a:lnTo>
                  <a:pt x="4880090" y="2209854"/>
                </a:lnTo>
                <a:lnTo>
                  <a:pt x="4921002" y="2189544"/>
                </a:lnTo>
                <a:lnTo>
                  <a:pt x="4960992" y="2168818"/>
                </a:lnTo>
                <a:lnTo>
                  <a:pt x="5000044" y="2147684"/>
                </a:lnTo>
                <a:lnTo>
                  <a:pt x="5038141" y="2126148"/>
                </a:lnTo>
                <a:lnTo>
                  <a:pt x="5075270" y="2104219"/>
                </a:lnTo>
                <a:lnTo>
                  <a:pt x="5111413" y="2081903"/>
                </a:lnTo>
                <a:lnTo>
                  <a:pt x="5146555" y="2059209"/>
                </a:lnTo>
                <a:lnTo>
                  <a:pt x="5180680" y="2036143"/>
                </a:lnTo>
                <a:lnTo>
                  <a:pt x="5213772" y="2012714"/>
                </a:lnTo>
                <a:lnTo>
                  <a:pt x="5245817" y="1988928"/>
                </a:lnTo>
                <a:lnTo>
                  <a:pt x="5276797" y="1964793"/>
                </a:lnTo>
                <a:lnTo>
                  <a:pt x="5306698" y="1940317"/>
                </a:lnTo>
                <a:lnTo>
                  <a:pt x="5363197" y="1890371"/>
                </a:lnTo>
                <a:lnTo>
                  <a:pt x="5415189" y="1839149"/>
                </a:lnTo>
                <a:lnTo>
                  <a:pt x="5462548" y="1786711"/>
                </a:lnTo>
                <a:lnTo>
                  <a:pt x="5505147" y="1733117"/>
                </a:lnTo>
                <a:lnTo>
                  <a:pt x="5542861" y="1678426"/>
                </a:lnTo>
                <a:lnTo>
                  <a:pt x="5575564" y="1622700"/>
                </a:lnTo>
                <a:lnTo>
                  <a:pt x="5603130" y="1565997"/>
                </a:lnTo>
                <a:lnTo>
                  <a:pt x="5625434" y="1508377"/>
                </a:lnTo>
                <a:lnTo>
                  <a:pt x="5642349" y="1449900"/>
                </a:lnTo>
                <a:lnTo>
                  <a:pt x="5653750" y="1390626"/>
                </a:lnTo>
                <a:lnTo>
                  <a:pt x="5659511" y="1330616"/>
                </a:lnTo>
                <a:lnTo>
                  <a:pt x="5660237" y="1300353"/>
                </a:lnTo>
                <a:lnTo>
                  <a:pt x="5659511" y="1270090"/>
                </a:lnTo>
                <a:lnTo>
                  <a:pt x="5653750" y="1210080"/>
                </a:lnTo>
                <a:lnTo>
                  <a:pt x="5642349" y="1150807"/>
                </a:lnTo>
                <a:lnTo>
                  <a:pt x="5625434" y="1092332"/>
                </a:lnTo>
                <a:lnTo>
                  <a:pt x="5603130" y="1034713"/>
                </a:lnTo>
                <a:lnTo>
                  <a:pt x="5575564" y="978010"/>
                </a:lnTo>
                <a:lnTo>
                  <a:pt x="5542861" y="922284"/>
                </a:lnTo>
                <a:lnTo>
                  <a:pt x="5505147" y="867595"/>
                </a:lnTo>
                <a:lnTo>
                  <a:pt x="5462548" y="814001"/>
                </a:lnTo>
                <a:lnTo>
                  <a:pt x="5415189" y="761564"/>
                </a:lnTo>
                <a:lnTo>
                  <a:pt x="5363197" y="710343"/>
                </a:lnTo>
                <a:lnTo>
                  <a:pt x="5306698" y="660397"/>
                </a:lnTo>
                <a:lnTo>
                  <a:pt x="5276797" y="635921"/>
                </a:lnTo>
                <a:lnTo>
                  <a:pt x="5245817" y="611786"/>
                </a:lnTo>
                <a:lnTo>
                  <a:pt x="5213772" y="588001"/>
                </a:lnTo>
                <a:lnTo>
                  <a:pt x="5180680" y="564571"/>
                </a:lnTo>
                <a:lnTo>
                  <a:pt x="5146555" y="541506"/>
                </a:lnTo>
                <a:lnTo>
                  <a:pt x="5111413" y="518812"/>
                </a:lnTo>
                <a:lnTo>
                  <a:pt x="5075270" y="496496"/>
                </a:lnTo>
                <a:lnTo>
                  <a:pt x="5038141" y="474567"/>
                </a:lnTo>
                <a:lnTo>
                  <a:pt x="5000044" y="453032"/>
                </a:lnTo>
                <a:lnTo>
                  <a:pt x="4960992" y="431897"/>
                </a:lnTo>
                <a:lnTo>
                  <a:pt x="4921002" y="411172"/>
                </a:lnTo>
                <a:lnTo>
                  <a:pt x="4880090" y="390862"/>
                </a:lnTo>
                <a:lnTo>
                  <a:pt x="4838271" y="370977"/>
                </a:lnTo>
                <a:lnTo>
                  <a:pt x="4795561" y="351522"/>
                </a:lnTo>
                <a:lnTo>
                  <a:pt x="4751976" y="332506"/>
                </a:lnTo>
                <a:lnTo>
                  <a:pt x="4707531" y="313936"/>
                </a:lnTo>
                <a:lnTo>
                  <a:pt x="4662243" y="295820"/>
                </a:lnTo>
                <a:lnTo>
                  <a:pt x="4616127" y="278165"/>
                </a:lnTo>
                <a:lnTo>
                  <a:pt x="4569198" y="260978"/>
                </a:lnTo>
                <a:lnTo>
                  <a:pt x="4521473" y="244267"/>
                </a:lnTo>
                <a:lnTo>
                  <a:pt x="4472967" y="228040"/>
                </a:lnTo>
                <a:lnTo>
                  <a:pt x="4423696" y="212304"/>
                </a:lnTo>
                <a:lnTo>
                  <a:pt x="4373676" y="197066"/>
                </a:lnTo>
                <a:lnTo>
                  <a:pt x="4322922" y="182334"/>
                </a:lnTo>
                <a:lnTo>
                  <a:pt x="4271450" y="168115"/>
                </a:lnTo>
                <a:lnTo>
                  <a:pt x="4219276" y="154418"/>
                </a:lnTo>
                <a:lnTo>
                  <a:pt x="4166415" y="141249"/>
                </a:lnTo>
                <a:lnTo>
                  <a:pt x="4112884" y="128615"/>
                </a:lnTo>
                <a:lnTo>
                  <a:pt x="4058698" y="116525"/>
                </a:lnTo>
                <a:lnTo>
                  <a:pt x="4003872" y="104986"/>
                </a:lnTo>
                <a:lnTo>
                  <a:pt x="3948423" y="94005"/>
                </a:lnTo>
                <a:lnTo>
                  <a:pt x="3892366" y="83590"/>
                </a:lnTo>
                <a:lnTo>
                  <a:pt x="3835717" y="73749"/>
                </a:lnTo>
                <a:lnTo>
                  <a:pt x="3778492" y="64487"/>
                </a:lnTo>
                <a:lnTo>
                  <a:pt x="3720707" y="55815"/>
                </a:lnTo>
                <a:lnTo>
                  <a:pt x="3662376" y="47738"/>
                </a:lnTo>
                <a:lnTo>
                  <a:pt x="3603516" y="40264"/>
                </a:lnTo>
                <a:lnTo>
                  <a:pt x="3544143" y="33400"/>
                </a:lnTo>
                <a:lnTo>
                  <a:pt x="3484272" y="27155"/>
                </a:lnTo>
                <a:lnTo>
                  <a:pt x="3423919" y="21536"/>
                </a:lnTo>
                <a:lnTo>
                  <a:pt x="3363100" y="16549"/>
                </a:lnTo>
                <a:lnTo>
                  <a:pt x="3301831" y="12203"/>
                </a:lnTo>
                <a:lnTo>
                  <a:pt x="3240127" y="8506"/>
                </a:lnTo>
                <a:lnTo>
                  <a:pt x="3178004" y="5463"/>
                </a:lnTo>
                <a:lnTo>
                  <a:pt x="3115477" y="3084"/>
                </a:lnTo>
                <a:lnTo>
                  <a:pt x="3052563" y="1375"/>
                </a:lnTo>
                <a:lnTo>
                  <a:pt x="2989277" y="345"/>
                </a:lnTo>
                <a:lnTo>
                  <a:pt x="2925635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3364" y="1484444"/>
            <a:ext cx="413131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sz="3500" spc="-110" dirty="0"/>
              <a:t>Mil</a:t>
            </a:r>
            <a:r>
              <a:rPr sz="3500" spc="-45" dirty="0"/>
              <a:t>k</a:t>
            </a:r>
            <a:r>
              <a:rPr sz="3500" spc="-565" dirty="0"/>
              <a:t> </a:t>
            </a:r>
            <a:r>
              <a:rPr sz="3500" spc="-145" dirty="0"/>
              <a:t>an</a:t>
            </a:r>
            <a:r>
              <a:rPr sz="3500" spc="-75" dirty="0"/>
              <a:t>d</a:t>
            </a:r>
            <a:r>
              <a:rPr sz="3500" spc="-565" dirty="0"/>
              <a:t> </a:t>
            </a:r>
            <a:r>
              <a:rPr sz="3500" spc="-85" dirty="0"/>
              <a:t>wa</a:t>
            </a:r>
            <a:r>
              <a:rPr sz="3500" spc="-165" dirty="0"/>
              <a:t>t</a:t>
            </a:r>
            <a:r>
              <a:rPr sz="3500" spc="-220" dirty="0"/>
              <a:t>e</a:t>
            </a:r>
            <a:r>
              <a:rPr sz="3500" spc="-114" dirty="0"/>
              <a:t>r</a:t>
            </a:r>
            <a:r>
              <a:rPr sz="3500" spc="-565" dirty="0"/>
              <a:t> </a:t>
            </a:r>
            <a:r>
              <a:rPr sz="3500" b="0" dirty="0">
                <a:latin typeface="Gill Sans MT"/>
                <a:cs typeface="Gill Sans MT"/>
              </a:rPr>
              <a:t>a</a:t>
            </a:r>
            <a:r>
              <a:rPr sz="3500" b="0" spc="-95" dirty="0">
                <a:latin typeface="Gill Sans MT"/>
                <a:cs typeface="Gill Sans MT"/>
              </a:rPr>
              <a:t>r</a:t>
            </a:r>
            <a:r>
              <a:rPr sz="3500" b="0" spc="195" dirty="0">
                <a:latin typeface="Gill Sans MT"/>
                <a:cs typeface="Gill Sans MT"/>
              </a:rPr>
              <a:t>e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80" dirty="0">
                <a:latin typeface="Gill Sans MT"/>
                <a:cs typeface="Gill Sans MT"/>
              </a:rPr>
              <a:t>the  </a:t>
            </a:r>
            <a:r>
              <a:rPr sz="3500" b="0" spc="155" dirty="0">
                <a:latin typeface="Gill Sans MT"/>
                <a:cs typeface="Gill Sans MT"/>
              </a:rPr>
              <a:t>bes</a:t>
            </a:r>
            <a:r>
              <a:rPr sz="3500" b="0" spc="165" dirty="0">
                <a:latin typeface="Gill Sans MT"/>
                <a:cs typeface="Gill Sans MT"/>
              </a:rPr>
              <a:t>t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30" dirty="0">
                <a:latin typeface="Gill Sans MT"/>
                <a:cs typeface="Gill Sans MT"/>
              </a:rPr>
              <a:t>thing</a:t>
            </a:r>
            <a:r>
              <a:rPr sz="3500" b="0" spc="195" dirty="0">
                <a:latin typeface="Gill Sans MT"/>
                <a:cs typeface="Gill Sans MT"/>
              </a:rPr>
              <a:t>s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5" dirty="0">
                <a:latin typeface="Gill Sans MT"/>
                <a:cs typeface="Gill Sans MT"/>
              </a:rPr>
              <a:t>t</a:t>
            </a:r>
            <a:r>
              <a:rPr sz="3500" b="0" spc="70" dirty="0">
                <a:latin typeface="Gill Sans MT"/>
                <a:cs typeface="Gill Sans MT"/>
              </a:rPr>
              <a:t>o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30" dirty="0">
                <a:latin typeface="Gill Sans MT"/>
                <a:cs typeface="Gill Sans MT"/>
              </a:rPr>
              <a:t>drin</a:t>
            </a:r>
            <a:r>
              <a:rPr sz="3500" b="0" spc="50" dirty="0">
                <a:latin typeface="Gill Sans MT"/>
                <a:cs typeface="Gill Sans MT"/>
              </a:rPr>
              <a:t>k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40" dirty="0">
                <a:latin typeface="Gill Sans MT"/>
                <a:cs typeface="Gill Sans MT"/>
              </a:rPr>
              <a:t>f</a:t>
            </a:r>
            <a:r>
              <a:rPr sz="3500" b="0" spc="-90" dirty="0">
                <a:latin typeface="Gill Sans MT"/>
                <a:cs typeface="Gill Sans MT"/>
              </a:rPr>
              <a:t>or  </a:t>
            </a:r>
            <a:r>
              <a:rPr sz="3500" b="0" spc="90" dirty="0">
                <a:latin typeface="Gill Sans MT"/>
                <a:cs typeface="Gill Sans MT"/>
              </a:rPr>
              <a:t>denta</a:t>
            </a:r>
            <a:r>
              <a:rPr sz="3500" b="0" spc="80" dirty="0">
                <a:latin typeface="Gill Sans MT"/>
                <a:cs typeface="Gill Sans MT"/>
              </a:rPr>
              <a:t>l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75" dirty="0">
                <a:latin typeface="Gill Sans MT"/>
                <a:cs typeface="Gill Sans MT"/>
              </a:rPr>
              <a:t>health.</a:t>
            </a:r>
            <a:endParaRPr sz="35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72007"/>
            <a:ext cx="10692130" cy="6588125"/>
            <a:chOff x="0" y="972007"/>
            <a:chExt cx="10692130" cy="658812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72007"/>
              <a:ext cx="3588791" cy="658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4472" y="3858742"/>
              <a:ext cx="2339289" cy="27435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04472" y="3858742"/>
              <a:ext cx="2339340" cy="2743835"/>
            </a:xfrm>
            <a:custGeom>
              <a:avLst/>
              <a:gdLst/>
              <a:ahLst/>
              <a:cxnLst/>
              <a:rect l="l" t="t" r="r" b="b"/>
              <a:pathLst>
                <a:path w="2339340" h="2743834">
                  <a:moveTo>
                    <a:pt x="0" y="2743568"/>
                  </a:moveTo>
                  <a:lnTo>
                    <a:pt x="2339289" y="2743568"/>
                  </a:lnTo>
                  <a:lnTo>
                    <a:pt x="2339289" y="0"/>
                  </a:lnTo>
                  <a:lnTo>
                    <a:pt x="0" y="0"/>
                  </a:lnTo>
                  <a:lnTo>
                    <a:pt x="0" y="2743568"/>
                  </a:lnTo>
                  <a:close/>
                </a:path>
              </a:pathLst>
            </a:custGeom>
            <a:ln w="1403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7733" y="3894988"/>
              <a:ext cx="2308466" cy="27060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27733" y="3894975"/>
              <a:ext cx="2308860" cy="2707640"/>
            </a:xfrm>
            <a:custGeom>
              <a:avLst/>
              <a:gdLst/>
              <a:ahLst/>
              <a:cxnLst/>
              <a:rect l="l" t="t" r="r" b="b"/>
              <a:pathLst>
                <a:path w="2308859" h="2707640">
                  <a:moveTo>
                    <a:pt x="0" y="2707424"/>
                  </a:moveTo>
                  <a:lnTo>
                    <a:pt x="2308466" y="2707424"/>
                  </a:lnTo>
                  <a:lnTo>
                    <a:pt x="2308466" y="0"/>
                  </a:lnTo>
                  <a:lnTo>
                    <a:pt x="0" y="0"/>
                  </a:lnTo>
                  <a:lnTo>
                    <a:pt x="0" y="2707424"/>
                  </a:lnTo>
                  <a:close/>
                </a:path>
              </a:pathLst>
            </a:custGeom>
            <a:ln w="1384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34924"/>
            <a:ext cx="10656570" cy="5849620"/>
            <a:chOff x="0" y="1134924"/>
            <a:chExt cx="10656570" cy="5849620"/>
          </a:xfrm>
        </p:grpSpPr>
        <p:sp>
          <p:nvSpPr>
            <p:cNvPr id="4" name="object 4"/>
            <p:cNvSpPr/>
            <p:nvPr/>
          </p:nvSpPr>
          <p:spPr>
            <a:xfrm>
              <a:off x="1373996" y="1134924"/>
              <a:ext cx="5969635" cy="3690620"/>
            </a:xfrm>
            <a:custGeom>
              <a:avLst/>
              <a:gdLst/>
              <a:ahLst/>
              <a:cxnLst/>
              <a:rect l="l" t="t" r="r" b="b"/>
              <a:pathLst>
                <a:path w="5969634" h="3690620">
                  <a:moveTo>
                    <a:pt x="2696210" y="0"/>
                  </a:moveTo>
                  <a:lnTo>
                    <a:pt x="2639078" y="405"/>
                  </a:lnTo>
                  <a:lnTo>
                    <a:pt x="2582237" y="1618"/>
                  </a:lnTo>
                  <a:lnTo>
                    <a:pt x="2525697" y="3629"/>
                  </a:lnTo>
                  <a:lnTo>
                    <a:pt x="2469470" y="6431"/>
                  </a:lnTo>
                  <a:lnTo>
                    <a:pt x="2413568" y="10016"/>
                  </a:lnTo>
                  <a:lnTo>
                    <a:pt x="2358003" y="14375"/>
                  </a:lnTo>
                  <a:lnTo>
                    <a:pt x="2302786" y="19500"/>
                  </a:lnTo>
                  <a:lnTo>
                    <a:pt x="2247928" y="25385"/>
                  </a:lnTo>
                  <a:lnTo>
                    <a:pt x="2193443" y="32019"/>
                  </a:lnTo>
                  <a:lnTo>
                    <a:pt x="2139340" y="39397"/>
                  </a:lnTo>
                  <a:lnTo>
                    <a:pt x="2085633" y="47509"/>
                  </a:lnTo>
                  <a:lnTo>
                    <a:pt x="2032332" y="56347"/>
                  </a:lnTo>
                  <a:lnTo>
                    <a:pt x="1979450" y="65905"/>
                  </a:lnTo>
                  <a:lnTo>
                    <a:pt x="1926998" y="76172"/>
                  </a:lnTo>
                  <a:lnTo>
                    <a:pt x="1874988" y="87143"/>
                  </a:lnTo>
                  <a:lnTo>
                    <a:pt x="1823431" y="98807"/>
                  </a:lnTo>
                  <a:lnTo>
                    <a:pt x="1772340" y="111159"/>
                  </a:lnTo>
                  <a:lnTo>
                    <a:pt x="1721725" y="124189"/>
                  </a:lnTo>
                  <a:lnTo>
                    <a:pt x="1671599" y="137889"/>
                  </a:lnTo>
                  <a:lnTo>
                    <a:pt x="1621974" y="152252"/>
                  </a:lnTo>
                  <a:lnTo>
                    <a:pt x="1572860" y="167270"/>
                  </a:lnTo>
                  <a:lnTo>
                    <a:pt x="1524270" y="182934"/>
                  </a:lnTo>
                  <a:lnTo>
                    <a:pt x="1476215" y="199237"/>
                  </a:lnTo>
                  <a:lnTo>
                    <a:pt x="1428708" y="216170"/>
                  </a:lnTo>
                  <a:lnTo>
                    <a:pt x="1381759" y="233725"/>
                  </a:lnTo>
                  <a:lnTo>
                    <a:pt x="1335381" y="251896"/>
                  </a:lnTo>
                  <a:lnTo>
                    <a:pt x="1289585" y="270672"/>
                  </a:lnTo>
                  <a:lnTo>
                    <a:pt x="1244383" y="290047"/>
                  </a:lnTo>
                  <a:lnTo>
                    <a:pt x="1199786" y="310013"/>
                  </a:lnTo>
                  <a:lnTo>
                    <a:pt x="1155807" y="330561"/>
                  </a:lnTo>
                  <a:lnTo>
                    <a:pt x="1112457" y="351684"/>
                  </a:lnTo>
                  <a:lnTo>
                    <a:pt x="1069747" y="373373"/>
                  </a:lnTo>
                  <a:lnTo>
                    <a:pt x="1027690" y="395621"/>
                  </a:lnTo>
                  <a:lnTo>
                    <a:pt x="986297" y="418419"/>
                  </a:lnTo>
                  <a:lnTo>
                    <a:pt x="945579" y="441759"/>
                  </a:lnTo>
                  <a:lnTo>
                    <a:pt x="905549" y="465634"/>
                  </a:lnTo>
                  <a:lnTo>
                    <a:pt x="866219" y="490036"/>
                  </a:lnTo>
                  <a:lnTo>
                    <a:pt x="827599" y="514956"/>
                  </a:lnTo>
                  <a:lnTo>
                    <a:pt x="789701" y="540386"/>
                  </a:lnTo>
                  <a:lnTo>
                    <a:pt x="752538" y="566319"/>
                  </a:lnTo>
                  <a:lnTo>
                    <a:pt x="716121" y="592746"/>
                  </a:lnTo>
                  <a:lnTo>
                    <a:pt x="680462" y="619660"/>
                  </a:lnTo>
                  <a:lnTo>
                    <a:pt x="645572" y="647052"/>
                  </a:lnTo>
                  <a:lnTo>
                    <a:pt x="611462" y="674915"/>
                  </a:lnTo>
                  <a:lnTo>
                    <a:pt x="578146" y="703240"/>
                  </a:lnTo>
                  <a:lnTo>
                    <a:pt x="545634" y="732019"/>
                  </a:lnTo>
                  <a:lnTo>
                    <a:pt x="513939" y="761245"/>
                  </a:lnTo>
                  <a:lnTo>
                    <a:pt x="483071" y="790909"/>
                  </a:lnTo>
                  <a:lnTo>
                    <a:pt x="453042" y="821004"/>
                  </a:lnTo>
                  <a:lnTo>
                    <a:pt x="423865" y="851521"/>
                  </a:lnTo>
                  <a:lnTo>
                    <a:pt x="395551" y="882452"/>
                  </a:lnTo>
                  <a:lnTo>
                    <a:pt x="368111" y="913790"/>
                  </a:lnTo>
                  <a:lnTo>
                    <a:pt x="341558" y="945526"/>
                  </a:lnTo>
                  <a:lnTo>
                    <a:pt x="315903" y="977653"/>
                  </a:lnTo>
                  <a:lnTo>
                    <a:pt x="291157" y="1010162"/>
                  </a:lnTo>
                  <a:lnTo>
                    <a:pt x="267333" y="1043045"/>
                  </a:lnTo>
                  <a:lnTo>
                    <a:pt x="244442" y="1076295"/>
                  </a:lnTo>
                  <a:lnTo>
                    <a:pt x="222496" y="1109903"/>
                  </a:lnTo>
                  <a:lnTo>
                    <a:pt x="201507" y="1143861"/>
                  </a:lnTo>
                  <a:lnTo>
                    <a:pt x="181485" y="1178162"/>
                  </a:lnTo>
                  <a:lnTo>
                    <a:pt x="162444" y="1212797"/>
                  </a:lnTo>
                  <a:lnTo>
                    <a:pt x="144394" y="1247758"/>
                  </a:lnTo>
                  <a:lnTo>
                    <a:pt x="127347" y="1283038"/>
                  </a:lnTo>
                  <a:lnTo>
                    <a:pt x="111316" y="1318628"/>
                  </a:lnTo>
                  <a:lnTo>
                    <a:pt x="96311" y="1354521"/>
                  </a:lnTo>
                  <a:lnTo>
                    <a:pt x="82344" y="1390707"/>
                  </a:lnTo>
                  <a:lnTo>
                    <a:pt x="69428" y="1427180"/>
                  </a:lnTo>
                  <a:lnTo>
                    <a:pt x="57573" y="1463932"/>
                  </a:lnTo>
                  <a:lnTo>
                    <a:pt x="46792" y="1500954"/>
                  </a:lnTo>
                  <a:lnTo>
                    <a:pt x="37096" y="1538238"/>
                  </a:lnTo>
                  <a:lnTo>
                    <a:pt x="28497" y="1575776"/>
                  </a:lnTo>
                  <a:lnTo>
                    <a:pt x="21007" y="1613560"/>
                  </a:lnTo>
                  <a:lnTo>
                    <a:pt x="14637" y="1651583"/>
                  </a:lnTo>
                  <a:lnTo>
                    <a:pt x="9398" y="1689837"/>
                  </a:lnTo>
                  <a:lnTo>
                    <a:pt x="5304" y="1728312"/>
                  </a:lnTo>
                  <a:lnTo>
                    <a:pt x="2365" y="1767002"/>
                  </a:lnTo>
                  <a:lnTo>
                    <a:pt x="593" y="1805898"/>
                  </a:lnTo>
                  <a:lnTo>
                    <a:pt x="0" y="1844992"/>
                  </a:lnTo>
                  <a:lnTo>
                    <a:pt x="593" y="1884087"/>
                  </a:lnTo>
                  <a:lnTo>
                    <a:pt x="2365" y="1922983"/>
                  </a:lnTo>
                  <a:lnTo>
                    <a:pt x="5304" y="1961673"/>
                  </a:lnTo>
                  <a:lnTo>
                    <a:pt x="9398" y="2000149"/>
                  </a:lnTo>
                  <a:lnTo>
                    <a:pt x="14637" y="2038403"/>
                  </a:lnTo>
                  <a:lnTo>
                    <a:pt x="21007" y="2076426"/>
                  </a:lnTo>
                  <a:lnTo>
                    <a:pt x="28497" y="2114211"/>
                  </a:lnTo>
                  <a:lnTo>
                    <a:pt x="37096" y="2151750"/>
                  </a:lnTo>
                  <a:lnTo>
                    <a:pt x="46792" y="2189034"/>
                  </a:lnTo>
                  <a:lnTo>
                    <a:pt x="57573" y="2226056"/>
                  </a:lnTo>
                  <a:lnTo>
                    <a:pt x="69428" y="2262808"/>
                  </a:lnTo>
                  <a:lnTo>
                    <a:pt x="82344" y="2299282"/>
                  </a:lnTo>
                  <a:lnTo>
                    <a:pt x="96311" y="2335469"/>
                  </a:lnTo>
                  <a:lnTo>
                    <a:pt x="111316" y="2371361"/>
                  </a:lnTo>
                  <a:lnTo>
                    <a:pt x="127347" y="2406952"/>
                  </a:lnTo>
                  <a:lnTo>
                    <a:pt x="144394" y="2442232"/>
                  </a:lnTo>
                  <a:lnTo>
                    <a:pt x="162444" y="2477194"/>
                  </a:lnTo>
                  <a:lnTo>
                    <a:pt x="181485" y="2511829"/>
                  </a:lnTo>
                  <a:lnTo>
                    <a:pt x="201507" y="2546130"/>
                  </a:lnTo>
                  <a:lnTo>
                    <a:pt x="222496" y="2580089"/>
                  </a:lnTo>
                  <a:lnTo>
                    <a:pt x="244442" y="2613697"/>
                  </a:lnTo>
                  <a:lnTo>
                    <a:pt x="267333" y="2646947"/>
                  </a:lnTo>
                  <a:lnTo>
                    <a:pt x="291157" y="2679831"/>
                  </a:lnTo>
                  <a:lnTo>
                    <a:pt x="315903" y="2712340"/>
                  </a:lnTo>
                  <a:lnTo>
                    <a:pt x="341558" y="2744467"/>
                  </a:lnTo>
                  <a:lnTo>
                    <a:pt x="368111" y="2776203"/>
                  </a:lnTo>
                  <a:lnTo>
                    <a:pt x="395551" y="2807541"/>
                  </a:lnTo>
                  <a:lnTo>
                    <a:pt x="423865" y="2838473"/>
                  </a:lnTo>
                  <a:lnTo>
                    <a:pt x="453042" y="2868990"/>
                  </a:lnTo>
                  <a:lnTo>
                    <a:pt x="483071" y="2899085"/>
                  </a:lnTo>
                  <a:lnTo>
                    <a:pt x="513939" y="2928749"/>
                  </a:lnTo>
                  <a:lnTo>
                    <a:pt x="545634" y="2957975"/>
                  </a:lnTo>
                  <a:lnTo>
                    <a:pt x="578146" y="2986755"/>
                  </a:lnTo>
                  <a:lnTo>
                    <a:pt x="611462" y="3015080"/>
                  </a:lnTo>
                  <a:lnTo>
                    <a:pt x="645572" y="3042943"/>
                  </a:lnTo>
                  <a:lnTo>
                    <a:pt x="680462" y="3070335"/>
                  </a:lnTo>
                  <a:lnTo>
                    <a:pt x="716121" y="3097249"/>
                  </a:lnTo>
                  <a:lnTo>
                    <a:pt x="752538" y="3123676"/>
                  </a:lnTo>
                  <a:lnTo>
                    <a:pt x="789701" y="3149609"/>
                  </a:lnTo>
                  <a:lnTo>
                    <a:pt x="827599" y="3175040"/>
                  </a:lnTo>
                  <a:lnTo>
                    <a:pt x="866219" y="3199960"/>
                  </a:lnTo>
                  <a:lnTo>
                    <a:pt x="905549" y="3224361"/>
                  </a:lnTo>
                  <a:lnTo>
                    <a:pt x="945579" y="3248236"/>
                  </a:lnTo>
                  <a:lnTo>
                    <a:pt x="986297" y="3271577"/>
                  </a:lnTo>
                  <a:lnTo>
                    <a:pt x="1027690" y="3294375"/>
                  </a:lnTo>
                  <a:lnTo>
                    <a:pt x="1069747" y="3316623"/>
                  </a:lnTo>
                  <a:lnTo>
                    <a:pt x="1112457" y="3338312"/>
                  </a:lnTo>
                  <a:lnTo>
                    <a:pt x="1155807" y="3359435"/>
                  </a:lnTo>
                  <a:lnTo>
                    <a:pt x="1199786" y="3379983"/>
                  </a:lnTo>
                  <a:lnTo>
                    <a:pt x="1244383" y="3399949"/>
                  </a:lnTo>
                  <a:lnTo>
                    <a:pt x="1289585" y="3419324"/>
                  </a:lnTo>
                  <a:lnTo>
                    <a:pt x="1335381" y="3438101"/>
                  </a:lnTo>
                  <a:lnTo>
                    <a:pt x="1381759" y="3456271"/>
                  </a:lnTo>
                  <a:lnTo>
                    <a:pt x="1428708" y="3473827"/>
                  </a:lnTo>
                  <a:lnTo>
                    <a:pt x="1476215" y="3490760"/>
                  </a:lnTo>
                  <a:lnTo>
                    <a:pt x="1524270" y="3507062"/>
                  </a:lnTo>
                  <a:lnTo>
                    <a:pt x="1572860" y="3522727"/>
                  </a:lnTo>
                  <a:lnTo>
                    <a:pt x="1621974" y="3537744"/>
                  </a:lnTo>
                  <a:lnTo>
                    <a:pt x="1671599" y="3552107"/>
                  </a:lnTo>
                  <a:lnTo>
                    <a:pt x="1721725" y="3565808"/>
                  </a:lnTo>
                  <a:lnTo>
                    <a:pt x="1772340" y="3578838"/>
                  </a:lnTo>
                  <a:lnTo>
                    <a:pt x="1823431" y="3591189"/>
                  </a:lnTo>
                  <a:lnTo>
                    <a:pt x="1874988" y="3602854"/>
                  </a:lnTo>
                  <a:lnTo>
                    <a:pt x="1926998" y="3613824"/>
                  </a:lnTo>
                  <a:lnTo>
                    <a:pt x="1979450" y="3624092"/>
                  </a:lnTo>
                  <a:lnTo>
                    <a:pt x="2032332" y="3633649"/>
                  </a:lnTo>
                  <a:lnTo>
                    <a:pt x="2085633" y="3642488"/>
                  </a:lnTo>
                  <a:lnTo>
                    <a:pt x="2139340" y="3650600"/>
                  </a:lnTo>
                  <a:lnTo>
                    <a:pt x="2193443" y="3657977"/>
                  </a:lnTo>
                  <a:lnTo>
                    <a:pt x="2247928" y="3664612"/>
                  </a:lnTo>
                  <a:lnTo>
                    <a:pt x="2302786" y="3670496"/>
                  </a:lnTo>
                  <a:lnTo>
                    <a:pt x="2358003" y="3675622"/>
                  </a:lnTo>
                  <a:lnTo>
                    <a:pt x="2413568" y="3679981"/>
                  </a:lnTo>
                  <a:lnTo>
                    <a:pt x="2469470" y="3683566"/>
                  </a:lnTo>
                  <a:lnTo>
                    <a:pt x="2525697" y="3686367"/>
                  </a:lnTo>
                  <a:lnTo>
                    <a:pt x="2582237" y="3688379"/>
                  </a:lnTo>
                  <a:lnTo>
                    <a:pt x="2639078" y="3689591"/>
                  </a:lnTo>
                  <a:lnTo>
                    <a:pt x="2696210" y="3689997"/>
                  </a:lnTo>
                  <a:lnTo>
                    <a:pt x="2753701" y="3689586"/>
                  </a:lnTo>
                  <a:lnTo>
                    <a:pt x="2810899" y="3688358"/>
                  </a:lnTo>
                  <a:lnTo>
                    <a:pt x="2867792" y="3686322"/>
                  </a:lnTo>
                  <a:lnTo>
                    <a:pt x="2924367" y="3683484"/>
                  </a:lnTo>
                  <a:lnTo>
                    <a:pt x="2980614" y="3679855"/>
                  </a:lnTo>
                  <a:lnTo>
                    <a:pt x="3036519" y="3675441"/>
                  </a:lnTo>
                  <a:lnTo>
                    <a:pt x="3092070" y="3670252"/>
                  </a:lnTo>
                  <a:lnTo>
                    <a:pt x="3147257" y="3664294"/>
                  </a:lnTo>
                  <a:lnTo>
                    <a:pt x="3202067" y="3657577"/>
                  </a:lnTo>
                  <a:lnTo>
                    <a:pt x="3256488" y="3650108"/>
                  </a:lnTo>
                  <a:lnTo>
                    <a:pt x="3310509" y="3641896"/>
                  </a:lnTo>
                  <a:lnTo>
                    <a:pt x="3364116" y="3632949"/>
                  </a:lnTo>
                  <a:lnTo>
                    <a:pt x="3417299" y="3623274"/>
                  </a:lnTo>
                  <a:lnTo>
                    <a:pt x="3470045" y="3612881"/>
                  </a:lnTo>
                  <a:lnTo>
                    <a:pt x="3522343" y="3601777"/>
                  </a:lnTo>
                  <a:lnTo>
                    <a:pt x="3574181" y="3589970"/>
                  </a:lnTo>
                  <a:lnTo>
                    <a:pt x="3625546" y="3577469"/>
                  </a:lnTo>
                  <a:lnTo>
                    <a:pt x="3676427" y="3564281"/>
                  </a:lnTo>
                  <a:lnTo>
                    <a:pt x="3726812" y="3550415"/>
                  </a:lnTo>
                  <a:lnTo>
                    <a:pt x="3776689" y="3535880"/>
                  </a:lnTo>
                  <a:lnTo>
                    <a:pt x="3826045" y="3520682"/>
                  </a:lnTo>
                  <a:lnTo>
                    <a:pt x="3874870" y="3504831"/>
                  </a:lnTo>
                  <a:lnTo>
                    <a:pt x="3923151" y="3488334"/>
                  </a:lnTo>
                  <a:lnTo>
                    <a:pt x="3970876" y="3471200"/>
                  </a:lnTo>
                  <a:lnTo>
                    <a:pt x="4018034" y="3453437"/>
                  </a:lnTo>
                  <a:lnTo>
                    <a:pt x="4064612" y="3435053"/>
                  </a:lnTo>
                  <a:lnTo>
                    <a:pt x="4110598" y="3416056"/>
                  </a:lnTo>
                  <a:lnTo>
                    <a:pt x="4155981" y="3396454"/>
                  </a:lnTo>
                  <a:lnTo>
                    <a:pt x="4200749" y="3376256"/>
                  </a:lnTo>
                  <a:lnTo>
                    <a:pt x="4244889" y="3355469"/>
                  </a:lnTo>
                  <a:lnTo>
                    <a:pt x="4288390" y="3334102"/>
                  </a:lnTo>
                  <a:lnTo>
                    <a:pt x="4331240" y="3312163"/>
                  </a:lnTo>
                  <a:lnTo>
                    <a:pt x="4373427" y="3289660"/>
                  </a:lnTo>
                  <a:lnTo>
                    <a:pt x="4414938" y="3266601"/>
                  </a:lnTo>
                  <a:lnTo>
                    <a:pt x="4455763" y="3242995"/>
                  </a:lnTo>
                  <a:lnTo>
                    <a:pt x="4495890" y="3218849"/>
                  </a:lnTo>
                  <a:lnTo>
                    <a:pt x="4535305" y="3194172"/>
                  </a:lnTo>
                  <a:lnTo>
                    <a:pt x="4573998" y="3168972"/>
                  </a:lnTo>
                  <a:lnTo>
                    <a:pt x="4611956" y="3143257"/>
                  </a:lnTo>
                  <a:lnTo>
                    <a:pt x="4649167" y="3117035"/>
                  </a:lnTo>
                  <a:lnTo>
                    <a:pt x="4685621" y="3090314"/>
                  </a:lnTo>
                  <a:lnTo>
                    <a:pt x="4721304" y="3063103"/>
                  </a:lnTo>
                  <a:lnTo>
                    <a:pt x="4756204" y="3035409"/>
                  </a:lnTo>
                  <a:lnTo>
                    <a:pt x="4790310" y="3007241"/>
                  </a:lnTo>
                  <a:lnTo>
                    <a:pt x="4823611" y="2978607"/>
                  </a:lnTo>
                  <a:lnTo>
                    <a:pt x="4856093" y="2949516"/>
                  </a:lnTo>
                  <a:lnTo>
                    <a:pt x="4887745" y="2919974"/>
                  </a:lnTo>
                  <a:lnTo>
                    <a:pt x="4918556" y="2889991"/>
                  </a:lnTo>
                  <a:lnTo>
                    <a:pt x="4948512" y="2859575"/>
                  </a:lnTo>
                  <a:lnTo>
                    <a:pt x="4977603" y="2828733"/>
                  </a:lnTo>
                  <a:lnTo>
                    <a:pt x="5005816" y="2797475"/>
                  </a:lnTo>
                  <a:lnTo>
                    <a:pt x="5033140" y="2765807"/>
                  </a:lnTo>
                  <a:lnTo>
                    <a:pt x="5059562" y="2733739"/>
                  </a:lnTo>
                  <a:lnTo>
                    <a:pt x="5085071" y="2701278"/>
                  </a:lnTo>
                  <a:lnTo>
                    <a:pt x="5109654" y="2668432"/>
                  </a:lnTo>
                  <a:lnTo>
                    <a:pt x="5133300" y="2635210"/>
                  </a:lnTo>
                  <a:lnTo>
                    <a:pt x="5155997" y="2601620"/>
                  </a:lnTo>
                  <a:lnTo>
                    <a:pt x="5177733" y="2567670"/>
                  </a:lnTo>
                  <a:lnTo>
                    <a:pt x="5198496" y="2533369"/>
                  </a:lnTo>
                  <a:lnTo>
                    <a:pt x="5218274" y="2498723"/>
                  </a:lnTo>
                  <a:lnTo>
                    <a:pt x="5237055" y="2463742"/>
                  </a:lnTo>
                  <a:lnTo>
                    <a:pt x="5254827" y="2428434"/>
                  </a:lnTo>
                  <a:lnTo>
                    <a:pt x="5271579" y="2392806"/>
                  </a:lnTo>
                  <a:lnTo>
                    <a:pt x="5387107" y="2399041"/>
                  </a:lnTo>
                  <a:lnTo>
                    <a:pt x="5626185" y="2445980"/>
                  </a:lnTo>
                  <a:lnTo>
                    <a:pt x="5862364" y="2499307"/>
                  </a:lnTo>
                  <a:lnTo>
                    <a:pt x="5969190" y="2524709"/>
                  </a:lnTo>
                  <a:lnTo>
                    <a:pt x="5601726" y="2355039"/>
                  </a:lnTo>
                  <a:lnTo>
                    <a:pt x="5413875" y="2264968"/>
                  </a:lnTo>
                  <a:lnTo>
                    <a:pt x="5346807" y="2224332"/>
                  </a:lnTo>
                  <a:lnTo>
                    <a:pt x="5341696" y="2202967"/>
                  </a:lnTo>
                  <a:lnTo>
                    <a:pt x="5354982" y="2153103"/>
                  </a:lnTo>
                  <a:lnTo>
                    <a:pt x="5366303" y="2102782"/>
                  </a:lnTo>
                  <a:lnTo>
                    <a:pt x="5375629" y="2052023"/>
                  </a:lnTo>
                  <a:lnTo>
                    <a:pt x="5382932" y="2000844"/>
                  </a:lnTo>
                  <a:lnTo>
                    <a:pt x="5388184" y="1949267"/>
                  </a:lnTo>
                  <a:lnTo>
                    <a:pt x="5391356" y="1897309"/>
                  </a:lnTo>
                  <a:lnTo>
                    <a:pt x="5392420" y="1844992"/>
                  </a:lnTo>
                  <a:lnTo>
                    <a:pt x="5391826" y="1805898"/>
                  </a:lnTo>
                  <a:lnTo>
                    <a:pt x="5390054" y="1767002"/>
                  </a:lnTo>
                  <a:lnTo>
                    <a:pt x="5387115" y="1728312"/>
                  </a:lnTo>
                  <a:lnTo>
                    <a:pt x="5383021" y="1689837"/>
                  </a:lnTo>
                  <a:lnTo>
                    <a:pt x="5377782" y="1651583"/>
                  </a:lnTo>
                  <a:lnTo>
                    <a:pt x="5371412" y="1613560"/>
                  </a:lnTo>
                  <a:lnTo>
                    <a:pt x="5363922" y="1575776"/>
                  </a:lnTo>
                  <a:lnTo>
                    <a:pt x="5355323" y="1538238"/>
                  </a:lnTo>
                  <a:lnTo>
                    <a:pt x="5345627" y="1500954"/>
                  </a:lnTo>
                  <a:lnTo>
                    <a:pt x="5334846" y="1463932"/>
                  </a:lnTo>
                  <a:lnTo>
                    <a:pt x="5322991" y="1427180"/>
                  </a:lnTo>
                  <a:lnTo>
                    <a:pt x="5310075" y="1390707"/>
                  </a:lnTo>
                  <a:lnTo>
                    <a:pt x="5296108" y="1354521"/>
                  </a:lnTo>
                  <a:lnTo>
                    <a:pt x="5281103" y="1318628"/>
                  </a:lnTo>
                  <a:lnTo>
                    <a:pt x="5265072" y="1283038"/>
                  </a:lnTo>
                  <a:lnTo>
                    <a:pt x="5248025" y="1247758"/>
                  </a:lnTo>
                  <a:lnTo>
                    <a:pt x="5229975" y="1212797"/>
                  </a:lnTo>
                  <a:lnTo>
                    <a:pt x="5210934" y="1178162"/>
                  </a:lnTo>
                  <a:lnTo>
                    <a:pt x="5190912" y="1143861"/>
                  </a:lnTo>
                  <a:lnTo>
                    <a:pt x="5169923" y="1109903"/>
                  </a:lnTo>
                  <a:lnTo>
                    <a:pt x="5147977" y="1076295"/>
                  </a:lnTo>
                  <a:lnTo>
                    <a:pt x="5125086" y="1043045"/>
                  </a:lnTo>
                  <a:lnTo>
                    <a:pt x="5101262" y="1010162"/>
                  </a:lnTo>
                  <a:lnTo>
                    <a:pt x="5076516" y="977653"/>
                  </a:lnTo>
                  <a:lnTo>
                    <a:pt x="5050861" y="945526"/>
                  </a:lnTo>
                  <a:lnTo>
                    <a:pt x="5024308" y="913790"/>
                  </a:lnTo>
                  <a:lnTo>
                    <a:pt x="4996868" y="882452"/>
                  </a:lnTo>
                  <a:lnTo>
                    <a:pt x="4968554" y="851521"/>
                  </a:lnTo>
                  <a:lnTo>
                    <a:pt x="4939377" y="821004"/>
                  </a:lnTo>
                  <a:lnTo>
                    <a:pt x="4909348" y="790909"/>
                  </a:lnTo>
                  <a:lnTo>
                    <a:pt x="4878480" y="761245"/>
                  </a:lnTo>
                  <a:lnTo>
                    <a:pt x="4846785" y="732019"/>
                  </a:lnTo>
                  <a:lnTo>
                    <a:pt x="4814273" y="703240"/>
                  </a:lnTo>
                  <a:lnTo>
                    <a:pt x="4780957" y="674915"/>
                  </a:lnTo>
                  <a:lnTo>
                    <a:pt x="4746847" y="647052"/>
                  </a:lnTo>
                  <a:lnTo>
                    <a:pt x="4711957" y="619660"/>
                  </a:lnTo>
                  <a:lnTo>
                    <a:pt x="4676298" y="592746"/>
                  </a:lnTo>
                  <a:lnTo>
                    <a:pt x="4639881" y="566319"/>
                  </a:lnTo>
                  <a:lnTo>
                    <a:pt x="4602718" y="540386"/>
                  </a:lnTo>
                  <a:lnTo>
                    <a:pt x="4564820" y="514956"/>
                  </a:lnTo>
                  <a:lnTo>
                    <a:pt x="4526200" y="490036"/>
                  </a:lnTo>
                  <a:lnTo>
                    <a:pt x="4486870" y="465634"/>
                  </a:lnTo>
                  <a:lnTo>
                    <a:pt x="4446840" y="441759"/>
                  </a:lnTo>
                  <a:lnTo>
                    <a:pt x="4406122" y="418419"/>
                  </a:lnTo>
                  <a:lnTo>
                    <a:pt x="4364729" y="395621"/>
                  </a:lnTo>
                  <a:lnTo>
                    <a:pt x="4322672" y="373373"/>
                  </a:lnTo>
                  <a:lnTo>
                    <a:pt x="4279962" y="351684"/>
                  </a:lnTo>
                  <a:lnTo>
                    <a:pt x="4236612" y="330561"/>
                  </a:lnTo>
                  <a:lnTo>
                    <a:pt x="4192633" y="310013"/>
                  </a:lnTo>
                  <a:lnTo>
                    <a:pt x="4148036" y="290047"/>
                  </a:lnTo>
                  <a:lnTo>
                    <a:pt x="4102834" y="270672"/>
                  </a:lnTo>
                  <a:lnTo>
                    <a:pt x="4057038" y="251896"/>
                  </a:lnTo>
                  <a:lnTo>
                    <a:pt x="4010660" y="233725"/>
                  </a:lnTo>
                  <a:lnTo>
                    <a:pt x="3963711" y="216170"/>
                  </a:lnTo>
                  <a:lnTo>
                    <a:pt x="3916204" y="199237"/>
                  </a:lnTo>
                  <a:lnTo>
                    <a:pt x="3868149" y="182934"/>
                  </a:lnTo>
                  <a:lnTo>
                    <a:pt x="3819559" y="167270"/>
                  </a:lnTo>
                  <a:lnTo>
                    <a:pt x="3770445" y="152252"/>
                  </a:lnTo>
                  <a:lnTo>
                    <a:pt x="3720820" y="137889"/>
                  </a:lnTo>
                  <a:lnTo>
                    <a:pt x="3670694" y="124189"/>
                  </a:lnTo>
                  <a:lnTo>
                    <a:pt x="3620079" y="111159"/>
                  </a:lnTo>
                  <a:lnTo>
                    <a:pt x="3568988" y="98807"/>
                  </a:lnTo>
                  <a:lnTo>
                    <a:pt x="3517431" y="87143"/>
                  </a:lnTo>
                  <a:lnTo>
                    <a:pt x="3465421" y="76172"/>
                  </a:lnTo>
                  <a:lnTo>
                    <a:pt x="3412969" y="65905"/>
                  </a:lnTo>
                  <a:lnTo>
                    <a:pt x="3360087" y="56347"/>
                  </a:lnTo>
                  <a:lnTo>
                    <a:pt x="3306786" y="47509"/>
                  </a:lnTo>
                  <a:lnTo>
                    <a:pt x="3253079" y="39397"/>
                  </a:lnTo>
                  <a:lnTo>
                    <a:pt x="3198976" y="32019"/>
                  </a:lnTo>
                  <a:lnTo>
                    <a:pt x="3144491" y="25385"/>
                  </a:lnTo>
                  <a:lnTo>
                    <a:pt x="3089633" y="19500"/>
                  </a:lnTo>
                  <a:lnTo>
                    <a:pt x="3034416" y="14375"/>
                  </a:lnTo>
                  <a:lnTo>
                    <a:pt x="2978851" y="10016"/>
                  </a:lnTo>
                  <a:lnTo>
                    <a:pt x="2922949" y="6431"/>
                  </a:lnTo>
                  <a:lnTo>
                    <a:pt x="2866722" y="3629"/>
                  </a:lnTo>
                  <a:lnTo>
                    <a:pt x="2810182" y="1618"/>
                  </a:lnTo>
                  <a:lnTo>
                    <a:pt x="2753341" y="405"/>
                  </a:lnTo>
                  <a:lnTo>
                    <a:pt x="2696210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966000"/>
              <a:ext cx="10656570" cy="18415"/>
            </a:xfrm>
            <a:custGeom>
              <a:avLst/>
              <a:gdLst/>
              <a:ahLst/>
              <a:cxnLst/>
              <a:rect l="l" t="t" r="r" b="b"/>
              <a:pathLst>
                <a:path w="10656570" h="18415">
                  <a:moveTo>
                    <a:pt x="0" y="18008"/>
                  </a:moveTo>
                  <a:lnTo>
                    <a:pt x="10655998" y="18008"/>
                  </a:lnTo>
                  <a:lnTo>
                    <a:pt x="10655998" y="0"/>
                  </a:lnTo>
                  <a:lnTo>
                    <a:pt x="0" y="0"/>
                  </a:lnTo>
                  <a:lnTo>
                    <a:pt x="0" y="18008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8854" y="1917689"/>
            <a:ext cx="43605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Dental</a:t>
            </a:r>
            <a:r>
              <a:rPr sz="3000" spc="-365" dirty="0"/>
              <a:t> </a:t>
            </a:r>
            <a:r>
              <a:rPr sz="3000" spc="-75" dirty="0"/>
              <a:t>dec</a:t>
            </a:r>
            <a:r>
              <a:rPr sz="3000" spc="-135" dirty="0"/>
              <a:t>a</a:t>
            </a:r>
            <a:r>
              <a:rPr sz="3000" spc="45" dirty="0"/>
              <a:t>y</a:t>
            </a:r>
            <a:r>
              <a:rPr sz="3000" spc="-365" dirty="0"/>
              <a:t> </a:t>
            </a:r>
            <a:r>
              <a:rPr sz="3000" b="0" spc="135" dirty="0">
                <a:latin typeface="Gill Sans MT"/>
                <a:cs typeface="Gill Sans MT"/>
              </a:rPr>
              <a:t>is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65" dirty="0">
                <a:latin typeface="Gill Sans MT"/>
                <a:cs typeface="Gill Sans MT"/>
              </a:rPr>
              <a:t>a  </a:t>
            </a:r>
            <a:r>
              <a:rPr sz="3000" b="0" spc="105" dirty="0">
                <a:latin typeface="Gill Sans MT"/>
                <a:cs typeface="Gill Sans MT"/>
              </a:rPr>
              <a:t>preventable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60" dirty="0">
                <a:latin typeface="Gill Sans MT"/>
                <a:cs typeface="Gill Sans MT"/>
              </a:rPr>
              <a:t>disease,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20" dirty="0">
                <a:latin typeface="Gill Sans MT"/>
                <a:cs typeface="Gill Sans MT"/>
              </a:rPr>
              <a:t>if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95" dirty="0">
                <a:latin typeface="Gill Sans MT"/>
                <a:cs typeface="Gill Sans MT"/>
              </a:rPr>
              <a:t>you </a:t>
            </a:r>
            <a:r>
              <a:rPr sz="3000" b="0" spc="-819" dirty="0">
                <a:latin typeface="Gill Sans MT"/>
                <a:cs typeface="Gill Sans MT"/>
              </a:rPr>
              <a:t> </a:t>
            </a:r>
            <a:r>
              <a:rPr sz="3000" b="0" spc="185" dirty="0">
                <a:latin typeface="Gill Sans MT"/>
                <a:cs typeface="Gill Sans MT"/>
              </a:rPr>
              <a:t>h</a:t>
            </a:r>
            <a:r>
              <a:rPr sz="3000" b="0" spc="95" dirty="0">
                <a:latin typeface="Gill Sans MT"/>
                <a:cs typeface="Gill Sans MT"/>
              </a:rPr>
              <a:t>a</a:t>
            </a:r>
            <a:r>
              <a:rPr sz="3000" b="0" spc="114" dirty="0">
                <a:latin typeface="Gill Sans MT"/>
                <a:cs typeface="Gill Sans MT"/>
              </a:rPr>
              <a:t>v</a:t>
            </a:r>
            <a:r>
              <a:rPr sz="3000" b="0" spc="170" dirty="0">
                <a:latin typeface="Gill Sans MT"/>
                <a:cs typeface="Gill Sans MT"/>
              </a:rPr>
              <a:t>e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215" dirty="0">
                <a:latin typeface="Gill Sans MT"/>
                <a:cs typeface="Gill Sans MT"/>
              </a:rPr>
              <a:t>a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20" dirty="0">
                <a:latin typeface="Gill Sans MT"/>
                <a:cs typeface="Gill Sans MT"/>
              </a:rPr>
              <a:t>healt</a:t>
            </a:r>
            <a:r>
              <a:rPr sz="3000" b="0" spc="95" dirty="0">
                <a:latin typeface="Gill Sans MT"/>
                <a:cs typeface="Gill Sans MT"/>
              </a:rPr>
              <a:t>h</a:t>
            </a:r>
            <a:r>
              <a:rPr sz="3000" b="0" spc="190" dirty="0">
                <a:latin typeface="Gill Sans MT"/>
                <a:cs typeface="Gill Sans MT"/>
              </a:rPr>
              <a:t>y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10" dirty="0">
                <a:latin typeface="Gill Sans MT"/>
                <a:cs typeface="Gill Sans MT"/>
              </a:rPr>
              <a:t>diet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55" dirty="0">
                <a:latin typeface="Gill Sans MT"/>
                <a:cs typeface="Gill Sans MT"/>
              </a:rPr>
              <a:t>and</a:t>
            </a:r>
            <a:endParaRPr sz="3000">
              <a:latin typeface="Gill Sans MT"/>
              <a:cs typeface="Gill Sans MT"/>
            </a:endParaRPr>
          </a:p>
          <a:p>
            <a:pPr marL="406400" marR="398780" algn="ctr">
              <a:lnSpc>
                <a:spcPct val="100000"/>
              </a:lnSpc>
            </a:pPr>
            <a:r>
              <a:rPr sz="3000" b="0" spc="215" dirty="0">
                <a:latin typeface="Gill Sans MT"/>
                <a:cs typeface="Gill Sans MT"/>
              </a:rPr>
              <a:t>a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150" dirty="0">
                <a:latin typeface="Gill Sans MT"/>
                <a:cs typeface="Gill Sans MT"/>
              </a:rPr>
              <a:t>good</a:t>
            </a:r>
            <a:r>
              <a:rPr sz="3000" b="0" spc="-295" dirty="0">
                <a:latin typeface="Gill Sans MT"/>
                <a:cs typeface="Gill Sans MT"/>
              </a:rPr>
              <a:t> </a:t>
            </a:r>
            <a:r>
              <a:rPr sz="3000" b="0" spc="55" dirty="0">
                <a:latin typeface="Gill Sans MT"/>
                <a:cs typeface="Gill Sans MT"/>
              </a:rPr>
              <a:t>t</a:t>
            </a:r>
            <a:r>
              <a:rPr sz="3000" b="0" spc="114" dirty="0">
                <a:latin typeface="Gill Sans MT"/>
                <a:cs typeface="Gill Sans MT"/>
              </a:rPr>
              <a:t>oothbrushing  </a:t>
            </a:r>
            <a:r>
              <a:rPr sz="3000" b="0" spc="70" dirty="0">
                <a:latin typeface="Gill Sans MT"/>
                <a:cs typeface="Gill Sans MT"/>
              </a:rPr>
              <a:t>routine.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93370"/>
            <a:ext cx="10692130" cy="7266940"/>
            <a:chOff x="0" y="293370"/>
            <a:chExt cx="10692130" cy="7266940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619" y="293370"/>
              <a:ext cx="4188371" cy="72666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TOOTHBRUSHING</a:t>
            </a:r>
          </a:p>
        </p:txBody>
      </p:sp>
      <p:sp>
        <p:nvSpPr>
          <p:cNvPr id="3" name="object 3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1994" y="1170004"/>
            <a:ext cx="6022975" cy="2952115"/>
          </a:xfrm>
          <a:custGeom>
            <a:avLst/>
            <a:gdLst/>
            <a:ahLst/>
            <a:cxnLst/>
            <a:rect l="l" t="t" r="r" b="b"/>
            <a:pathLst>
              <a:path w="6022975" h="2952115">
                <a:moveTo>
                  <a:pt x="3113087" y="0"/>
                </a:moveTo>
                <a:lnTo>
                  <a:pt x="3049811" y="342"/>
                </a:lnTo>
                <a:lnTo>
                  <a:pt x="2986865" y="1363"/>
                </a:lnTo>
                <a:lnTo>
                  <a:pt x="2924263" y="3057"/>
                </a:lnTo>
                <a:lnTo>
                  <a:pt x="2862017" y="5417"/>
                </a:lnTo>
                <a:lnTo>
                  <a:pt x="2800142" y="8436"/>
                </a:lnTo>
                <a:lnTo>
                  <a:pt x="2738652" y="12107"/>
                </a:lnTo>
                <a:lnTo>
                  <a:pt x="2677559" y="16422"/>
                </a:lnTo>
                <a:lnTo>
                  <a:pt x="2616878" y="21375"/>
                </a:lnTo>
                <a:lnTo>
                  <a:pt x="2556622" y="26960"/>
                </a:lnTo>
                <a:lnTo>
                  <a:pt x="2496806" y="33169"/>
                </a:lnTo>
                <a:lnTo>
                  <a:pt x="2437441" y="39995"/>
                </a:lnTo>
                <a:lnTo>
                  <a:pt x="2378543" y="47431"/>
                </a:lnTo>
                <a:lnTo>
                  <a:pt x="2320125" y="55470"/>
                </a:lnTo>
                <a:lnTo>
                  <a:pt x="2262200" y="64107"/>
                </a:lnTo>
                <a:lnTo>
                  <a:pt x="2204783" y="73332"/>
                </a:lnTo>
                <a:lnTo>
                  <a:pt x="2147886" y="83140"/>
                </a:lnTo>
                <a:lnTo>
                  <a:pt x="2091524" y="93524"/>
                </a:lnTo>
                <a:lnTo>
                  <a:pt x="2035709" y="104477"/>
                </a:lnTo>
                <a:lnTo>
                  <a:pt x="1980457" y="115992"/>
                </a:lnTo>
                <a:lnTo>
                  <a:pt x="1925780" y="128061"/>
                </a:lnTo>
                <a:lnTo>
                  <a:pt x="1871691" y="140679"/>
                </a:lnTo>
                <a:lnTo>
                  <a:pt x="1818206" y="153837"/>
                </a:lnTo>
                <a:lnTo>
                  <a:pt x="1765337" y="167530"/>
                </a:lnTo>
                <a:lnTo>
                  <a:pt x="1713098" y="181750"/>
                </a:lnTo>
                <a:lnTo>
                  <a:pt x="1661502" y="196490"/>
                </a:lnTo>
                <a:lnTo>
                  <a:pt x="1610564" y="211744"/>
                </a:lnTo>
                <a:lnTo>
                  <a:pt x="1560297" y="227504"/>
                </a:lnTo>
                <a:lnTo>
                  <a:pt x="1510714" y="243764"/>
                </a:lnTo>
                <a:lnTo>
                  <a:pt x="1461829" y="260516"/>
                </a:lnTo>
                <a:lnTo>
                  <a:pt x="1413657" y="277754"/>
                </a:lnTo>
                <a:lnTo>
                  <a:pt x="1366209" y="295471"/>
                </a:lnTo>
                <a:lnTo>
                  <a:pt x="1319501" y="313659"/>
                </a:lnTo>
                <a:lnTo>
                  <a:pt x="1273546" y="332313"/>
                </a:lnTo>
                <a:lnTo>
                  <a:pt x="1228357" y="351424"/>
                </a:lnTo>
                <a:lnTo>
                  <a:pt x="1183948" y="370987"/>
                </a:lnTo>
                <a:lnTo>
                  <a:pt x="1140334" y="390994"/>
                </a:lnTo>
                <a:lnTo>
                  <a:pt x="1097526" y="411438"/>
                </a:lnTo>
                <a:lnTo>
                  <a:pt x="1055539" y="432312"/>
                </a:lnTo>
                <a:lnTo>
                  <a:pt x="1014387" y="453610"/>
                </a:lnTo>
                <a:lnTo>
                  <a:pt x="974084" y="475324"/>
                </a:lnTo>
                <a:lnTo>
                  <a:pt x="934642" y="497448"/>
                </a:lnTo>
                <a:lnTo>
                  <a:pt x="896076" y="519974"/>
                </a:lnTo>
                <a:lnTo>
                  <a:pt x="858400" y="542897"/>
                </a:lnTo>
                <a:lnTo>
                  <a:pt x="821626" y="566207"/>
                </a:lnTo>
                <a:lnTo>
                  <a:pt x="785769" y="589900"/>
                </a:lnTo>
                <a:lnTo>
                  <a:pt x="750842" y="613968"/>
                </a:lnTo>
                <a:lnTo>
                  <a:pt x="716859" y="638404"/>
                </a:lnTo>
                <a:lnTo>
                  <a:pt x="683833" y="663200"/>
                </a:lnTo>
                <a:lnTo>
                  <a:pt x="651779" y="688351"/>
                </a:lnTo>
                <a:lnTo>
                  <a:pt x="620709" y="713850"/>
                </a:lnTo>
                <a:lnTo>
                  <a:pt x="590638" y="739688"/>
                </a:lnTo>
                <a:lnTo>
                  <a:pt x="561579" y="765860"/>
                </a:lnTo>
                <a:lnTo>
                  <a:pt x="533546" y="792358"/>
                </a:lnTo>
                <a:lnTo>
                  <a:pt x="480611" y="846307"/>
                </a:lnTo>
                <a:lnTo>
                  <a:pt x="431943" y="901478"/>
                </a:lnTo>
                <a:lnTo>
                  <a:pt x="387651" y="957817"/>
                </a:lnTo>
                <a:lnTo>
                  <a:pt x="347844" y="1015268"/>
                </a:lnTo>
                <a:lnTo>
                  <a:pt x="312631" y="1073775"/>
                </a:lnTo>
                <a:lnTo>
                  <a:pt x="282122" y="1133284"/>
                </a:lnTo>
                <a:lnTo>
                  <a:pt x="256426" y="1193739"/>
                </a:lnTo>
                <a:lnTo>
                  <a:pt x="235651" y="1255084"/>
                </a:lnTo>
                <a:lnTo>
                  <a:pt x="219907" y="1317265"/>
                </a:lnTo>
                <a:lnTo>
                  <a:pt x="209304" y="1380225"/>
                </a:lnTo>
                <a:lnTo>
                  <a:pt x="203950" y="1443910"/>
                </a:lnTo>
                <a:lnTo>
                  <a:pt x="203276" y="1476006"/>
                </a:lnTo>
                <a:lnTo>
                  <a:pt x="204912" y="1525968"/>
                </a:lnTo>
                <a:lnTo>
                  <a:pt x="209785" y="1575514"/>
                </a:lnTo>
                <a:lnTo>
                  <a:pt x="217844" y="1624618"/>
                </a:lnTo>
                <a:lnTo>
                  <a:pt x="229037" y="1673255"/>
                </a:lnTo>
                <a:lnTo>
                  <a:pt x="243312" y="1721397"/>
                </a:lnTo>
                <a:lnTo>
                  <a:pt x="260618" y="1769019"/>
                </a:lnTo>
                <a:lnTo>
                  <a:pt x="280902" y="1816095"/>
                </a:lnTo>
                <a:lnTo>
                  <a:pt x="304114" y="1862598"/>
                </a:lnTo>
                <a:lnTo>
                  <a:pt x="330200" y="1908502"/>
                </a:lnTo>
                <a:lnTo>
                  <a:pt x="359110" y="1953781"/>
                </a:lnTo>
                <a:lnTo>
                  <a:pt x="390791" y="1998408"/>
                </a:lnTo>
                <a:lnTo>
                  <a:pt x="333705" y="2038363"/>
                </a:lnTo>
                <a:lnTo>
                  <a:pt x="198929" y="2113956"/>
                </a:lnTo>
                <a:lnTo>
                  <a:pt x="62386" y="2187182"/>
                </a:lnTo>
                <a:lnTo>
                  <a:pt x="0" y="2220036"/>
                </a:lnTo>
                <a:lnTo>
                  <a:pt x="256976" y="2130723"/>
                </a:lnTo>
                <a:lnTo>
                  <a:pt x="390226" y="2086317"/>
                </a:lnTo>
                <a:lnTo>
                  <a:pt x="442580" y="2073650"/>
                </a:lnTo>
                <a:lnTo>
                  <a:pt x="456869" y="2079548"/>
                </a:lnTo>
                <a:lnTo>
                  <a:pt x="480896" y="2106008"/>
                </a:lnTo>
                <a:lnTo>
                  <a:pt x="505915" y="2132183"/>
                </a:lnTo>
                <a:lnTo>
                  <a:pt x="558882" y="2183654"/>
                </a:lnTo>
                <a:lnTo>
                  <a:pt x="615672" y="2233912"/>
                </a:lnTo>
                <a:lnTo>
                  <a:pt x="645470" y="2258571"/>
                </a:lnTo>
                <a:lnTo>
                  <a:pt x="676188" y="2282908"/>
                </a:lnTo>
                <a:lnTo>
                  <a:pt x="707812" y="2306917"/>
                </a:lnTo>
                <a:lnTo>
                  <a:pt x="740330" y="2330591"/>
                </a:lnTo>
                <a:lnTo>
                  <a:pt x="773732" y="2353925"/>
                </a:lnTo>
                <a:lnTo>
                  <a:pt x="808003" y="2376912"/>
                </a:lnTo>
                <a:lnTo>
                  <a:pt x="843132" y="2399547"/>
                </a:lnTo>
                <a:lnTo>
                  <a:pt x="879106" y="2421822"/>
                </a:lnTo>
                <a:lnTo>
                  <a:pt x="915914" y="2443732"/>
                </a:lnTo>
                <a:lnTo>
                  <a:pt x="953543" y="2465270"/>
                </a:lnTo>
                <a:lnTo>
                  <a:pt x="991980" y="2486430"/>
                </a:lnTo>
                <a:lnTo>
                  <a:pt x="1031214" y="2507206"/>
                </a:lnTo>
                <a:lnTo>
                  <a:pt x="1071233" y="2527592"/>
                </a:lnTo>
                <a:lnTo>
                  <a:pt x="1112023" y="2547582"/>
                </a:lnTo>
                <a:lnTo>
                  <a:pt x="1153574" y="2567169"/>
                </a:lnTo>
                <a:lnTo>
                  <a:pt x="1195872" y="2586347"/>
                </a:lnTo>
                <a:lnTo>
                  <a:pt x="1238905" y="2605110"/>
                </a:lnTo>
                <a:lnTo>
                  <a:pt x="1282661" y="2623452"/>
                </a:lnTo>
                <a:lnTo>
                  <a:pt x="1327128" y="2641366"/>
                </a:lnTo>
                <a:lnTo>
                  <a:pt x="1372293" y="2658846"/>
                </a:lnTo>
                <a:lnTo>
                  <a:pt x="1418145" y="2675886"/>
                </a:lnTo>
                <a:lnTo>
                  <a:pt x="1464671" y="2692480"/>
                </a:lnTo>
                <a:lnTo>
                  <a:pt x="1511858" y="2708622"/>
                </a:lnTo>
                <a:lnTo>
                  <a:pt x="1559695" y="2724305"/>
                </a:lnTo>
                <a:lnTo>
                  <a:pt x="1608170" y="2739524"/>
                </a:lnTo>
                <a:lnTo>
                  <a:pt x="1657269" y="2754271"/>
                </a:lnTo>
                <a:lnTo>
                  <a:pt x="1706981" y="2768541"/>
                </a:lnTo>
                <a:lnTo>
                  <a:pt x="1757293" y="2782327"/>
                </a:lnTo>
                <a:lnTo>
                  <a:pt x="1808194" y="2795624"/>
                </a:lnTo>
                <a:lnTo>
                  <a:pt x="1859671" y="2808425"/>
                </a:lnTo>
                <a:lnTo>
                  <a:pt x="1911712" y="2820724"/>
                </a:lnTo>
                <a:lnTo>
                  <a:pt x="1964304" y="2832514"/>
                </a:lnTo>
                <a:lnTo>
                  <a:pt x="2017435" y="2843790"/>
                </a:lnTo>
                <a:lnTo>
                  <a:pt x="2071093" y="2854545"/>
                </a:lnTo>
                <a:lnTo>
                  <a:pt x="2125266" y="2864774"/>
                </a:lnTo>
                <a:lnTo>
                  <a:pt x="2179942" y="2874468"/>
                </a:lnTo>
                <a:lnTo>
                  <a:pt x="2235107" y="2883624"/>
                </a:lnTo>
                <a:lnTo>
                  <a:pt x="2290751" y="2892234"/>
                </a:lnTo>
                <a:lnTo>
                  <a:pt x="2346860" y="2900292"/>
                </a:lnTo>
                <a:lnTo>
                  <a:pt x="2403423" y="2907792"/>
                </a:lnTo>
                <a:lnTo>
                  <a:pt x="2460427" y="2914728"/>
                </a:lnTo>
                <a:lnTo>
                  <a:pt x="2517860" y="2921093"/>
                </a:lnTo>
                <a:lnTo>
                  <a:pt x="2575710" y="2926881"/>
                </a:lnTo>
                <a:lnTo>
                  <a:pt x="2633964" y="2932087"/>
                </a:lnTo>
                <a:lnTo>
                  <a:pt x="2692610" y="2936703"/>
                </a:lnTo>
                <a:lnTo>
                  <a:pt x="2751637" y="2940724"/>
                </a:lnTo>
                <a:lnTo>
                  <a:pt x="2811030" y="2944144"/>
                </a:lnTo>
                <a:lnTo>
                  <a:pt x="2870780" y="2946956"/>
                </a:lnTo>
                <a:lnTo>
                  <a:pt x="2930873" y="2949153"/>
                </a:lnTo>
                <a:lnTo>
                  <a:pt x="2991296" y="2950731"/>
                </a:lnTo>
                <a:lnTo>
                  <a:pt x="3052038" y="2951682"/>
                </a:lnTo>
                <a:lnTo>
                  <a:pt x="3113087" y="2952000"/>
                </a:lnTo>
                <a:lnTo>
                  <a:pt x="3176363" y="2951658"/>
                </a:lnTo>
                <a:lnTo>
                  <a:pt x="3239309" y="2950637"/>
                </a:lnTo>
                <a:lnTo>
                  <a:pt x="3301911" y="2948942"/>
                </a:lnTo>
                <a:lnTo>
                  <a:pt x="3364157" y="2946582"/>
                </a:lnTo>
                <a:lnTo>
                  <a:pt x="3426032" y="2943564"/>
                </a:lnTo>
                <a:lnTo>
                  <a:pt x="3487522" y="2939893"/>
                </a:lnTo>
                <a:lnTo>
                  <a:pt x="3548615" y="2935578"/>
                </a:lnTo>
                <a:lnTo>
                  <a:pt x="3609296" y="2930624"/>
                </a:lnTo>
                <a:lnTo>
                  <a:pt x="3669552" y="2925040"/>
                </a:lnTo>
                <a:lnTo>
                  <a:pt x="3729368" y="2918831"/>
                </a:lnTo>
                <a:lnTo>
                  <a:pt x="3788733" y="2912005"/>
                </a:lnTo>
                <a:lnTo>
                  <a:pt x="3847631" y="2904569"/>
                </a:lnTo>
                <a:lnTo>
                  <a:pt x="3906049" y="2896529"/>
                </a:lnTo>
                <a:lnTo>
                  <a:pt x="3963974" y="2887893"/>
                </a:lnTo>
                <a:lnTo>
                  <a:pt x="4021391" y="2878668"/>
                </a:lnTo>
                <a:lnTo>
                  <a:pt x="4078288" y="2868859"/>
                </a:lnTo>
                <a:lnTo>
                  <a:pt x="4134650" y="2858476"/>
                </a:lnTo>
                <a:lnTo>
                  <a:pt x="4190465" y="2847523"/>
                </a:lnTo>
                <a:lnTo>
                  <a:pt x="4245717" y="2836008"/>
                </a:lnTo>
                <a:lnTo>
                  <a:pt x="4300394" y="2823939"/>
                </a:lnTo>
                <a:lnTo>
                  <a:pt x="4354483" y="2811321"/>
                </a:lnTo>
                <a:lnTo>
                  <a:pt x="4407968" y="2798163"/>
                </a:lnTo>
                <a:lnTo>
                  <a:pt x="4460837" y="2784470"/>
                </a:lnTo>
                <a:lnTo>
                  <a:pt x="4513076" y="2770250"/>
                </a:lnTo>
                <a:lnTo>
                  <a:pt x="4564672" y="2755510"/>
                </a:lnTo>
                <a:lnTo>
                  <a:pt x="4615610" y="2740256"/>
                </a:lnTo>
                <a:lnTo>
                  <a:pt x="4665877" y="2724496"/>
                </a:lnTo>
                <a:lnTo>
                  <a:pt x="4715460" y="2708237"/>
                </a:lnTo>
                <a:lnTo>
                  <a:pt x="4764345" y="2691485"/>
                </a:lnTo>
                <a:lnTo>
                  <a:pt x="4812517" y="2674247"/>
                </a:lnTo>
                <a:lnTo>
                  <a:pt x="4859965" y="2656530"/>
                </a:lnTo>
                <a:lnTo>
                  <a:pt x="4906673" y="2638341"/>
                </a:lnTo>
                <a:lnTo>
                  <a:pt x="4952628" y="2619688"/>
                </a:lnTo>
                <a:lnTo>
                  <a:pt x="4997817" y="2600576"/>
                </a:lnTo>
                <a:lnTo>
                  <a:pt x="5042226" y="2581014"/>
                </a:lnTo>
                <a:lnTo>
                  <a:pt x="5085840" y="2561007"/>
                </a:lnTo>
                <a:lnTo>
                  <a:pt x="5128648" y="2540563"/>
                </a:lnTo>
                <a:lnTo>
                  <a:pt x="5170635" y="2519689"/>
                </a:lnTo>
                <a:lnTo>
                  <a:pt x="5211787" y="2498391"/>
                </a:lnTo>
                <a:lnTo>
                  <a:pt x="5252090" y="2476677"/>
                </a:lnTo>
                <a:lnTo>
                  <a:pt x="5291532" y="2454554"/>
                </a:lnTo>
                <a:lnTo>
                  <a:pt x="5330098" y="2432027"/>
                </a:lnTo>
                <a:lnTo>
                  <a:pt x="5367774" y="2409105"/>
                </a:lnTo>
                <a:lnTo>
                  <a:pt x="5404548" y="2385795"/>
                </a:lnTo>
                <a:lnTo>
                  <a:pt x="5440405" y="2362102"/>
                </a:lnTo>
                <a:lnTo>
                  <a:pt x="5475332" y="2338035"/>
                </a:lnTo>
                <a:lnTo>
                  <a:pt x="5509315" y="2313599"/>
                </a:lnTo>
                <a:lnTo>
                  <a:pt x="5542341" y="2288803"/>
                </a:lnTo>
                <a:lnTo>
                  <a:pt x="5574395" y="2263652"/>
                </a:lnTo>
                <a:lnTo>
                  <a:pt x="5605465" y="2238154"/>
                </a:lnTo>
                <a:lnTo>
                  <a:pt x="5635536" y="2212315"/>
                </a:lnTo>
                <a:lnTo>
                  <a:pt x="5664595" y="2186144"/>
                </a:lnTo>
                <a:lnTo>
                  <a:pt x="5692628" y="2159646"/>
                </a:lnTo>
                <a:lnTo>
                  <a:pt x="5745563" y="2105698"/>
                </a:lnTo>
                <a:lnTo>
                  <a:pt x="5794231" y="2050527"/>
                </a:lnTo>
                <a:lnTo>
                  <a:pt x="5838523" y="1994189"/>
                </a:lnTo>
                <a:lnTo>
                  <a:pt x="5878330" y="1936738"/>
                </a:lnTo>
                <a:lnTo>
                  <a:pt x="5913543" y="1878232"/>
                </a:lnTo>
                <a:lnTo>
                  <a:pt x="5944052" y="1818723"/>
                </a:lnTo>
                <a:lnTo>
                  <a:pt x="5969748" y="1758269"/>
                </a:lnTo>
                <a:lnTo>
                  <a:pt x="5990523" y="1696925"/>
                </a:lnTo>
                <a:lnTo>
                  <a:pt x="6006267" y="1634745"/>
                </a:lnTo>
                <a:lnTo>
                  <a:pt x="6016870" y="1571786"/>
                </a:lnTo>
                <a:lnTo>
                  <a:pt x="6022224" y="1508102"/>
                </a:lnTo>
                <a:lnTo>
                  <a:pt x="6022898" y="1476006"/>
                </a:lnTo>
                <a:lnTo>
                  <a:pt x="6022224" y="1443910"/>
                </a:lnTo>
                <a:lnTo>
                  <a:pt x="6016870" y="1380225"/>
                </a:lnTo>
                <a:lnTo>
                  <a:pt x="6006267" y="1317265"/>
                </a:lnTo>
                <a:lnTo>
                  <a:pt x="5990523" y="1255084"/>
                </a:lnTo>
                <a:lnTo>
                  <a:pt x="5969748" y="1193739"/>
                </a:lnTo>
                <a:lnTo>
                  <a:pt x="5944052" y="1133284"/>
                </a:lnTo>
                <a:lnTo>
                  <a:pt x="5913543" y="1073775"/>
                </a:lnTo>
                <a:lnTo>
                  <a:pt x="5878330" y="1015268"/>
                </a:lnTo>
                <a:lnTo>
                  <a:pt x="5838523" y="957817"/>
                </a:lnTo>
                <a:lnTo>
                  <a:pt x="5794231" y="901478"/>
                </a:lnTo>
                <a:lnTo>
                  <a:pt x="5745563" y="846307"/>
                </a:lnTo>
                <a:lnTo>
                  <a:pt x="5692628" y="792358"/>
                </a:lnTo>
                <a:lnTo>
                  <a:pt x="5664595" y="765860"/>
                </a:lnTo>
                <a:lnTo>
                  <a:pt x="5635536" y="739688"/>
                </a:lnTo>
                <a:lnTo>
                  <a:pt x="5605465" y="713850"/>
                </a:lnTo>
                <a:lnTo>
                  <a:pt x="5574395" y="688351"/>
                </a:lnTo>
                <a:lnTo>
                  <a:pt x="5542341" y="663200"/>
                </a:lnTo>
                <a:lnTo>
                  <a:pt x="5509315" y="638404"/>
                </a:lnTo>
                <a:lnTo>
                  <a:pt x="5475332" y="613968"/>
                </a:lnTo>
                <a:lnTo>
                  <a:pt x="5440405" y="589900"/>
                </a:lnTo>
                <a:lnTo>
                  <a:pt x="5404548" y="566207"/>
                </a:lnTo>
                <a:lnTo>
                  <a:pt x="5367774" y="542897"/>
                </a:lnTo>
                <a:lnTo>
                  <a:pt x="5330098" y="519974"/>
                </a:lnTo>
                <a:lnTo>
                  <a:pt x="5291532" y="497448"/>
                </a:lnTo>
                <a:lnTo>
                  <a:pt x="5252090" y="475324"/>
                </a:lnTo>
                <a:lnTo>
                  <a:pt x="5211787" y="453610"/>
                </a:lnTo>
                <a:lnTo>
                  <a:pt x="5170635" y="432312"/>
                </a:lnTo>
                <a:lnTo>
                  <a:pt x="5128648" y="411438"/>
                </a:lnTo>
                <a:lnTo>
                  <a:pt x="5085840" y="390994"/>
                </a:lnTo>
                <a:lnTo>
                  <a:pt x="5042226" y="370987"/>
                </a:lnTo>
                <a:lnTo>
                  <a:pt x="4997817" y="351424"/>
                </a:lnTo>
                <a:lnTo>
                  <a:pt x="4952628" y="332313"/>
                </a:lnTo>
                <a:lnTo>
                  <a:pt x="4906673" y="313659"/>
                </a:lnTo>
                <a:lnTo>
                  <a:pt x="4859965" y="295471"/>
                </a:lnTo>
                <a:lnTo>
                  <a:pt x="4812517" y="277754"/>
                </a:lnTo>
                <a:lnTo>
                  <a:pt x="4764345" y="260516"/>
                </a:lnTo>
                <a:lnTo>
                  <a:pt x="4715460" y="243764"/>
                </a:lnTo>
                <a:lnTo>
                  <a:pt x="4665877" y="227504"/>
                </a:lnTo>
                <a:lnTo>
                  <a:pt x="4615610" y="211744"/>
                </a:lnTo>
                <a:lnTo>
                  <a:pt x="4564672" y="196490"/>
                </a:lnTo>
                <a:lnTo>
                  <a:pt x="4513076" y="181750"/>
                </a:lnTo>
                <a:lnTo>
                  <a:pt x="4460837" y="167530"/>
                </a:lnTo>
                <a:lnTo>
                  <a:pt x="4407968" y="153837"/>
                </a:lnTo>
                <a:lnTo>
                  <a:pt x="4354483" y="140679"/>
                </a:lnTo>
                <a:lnTo>
                  <a:pt x="4300394" y="128061"/>
                </a:lnTo>
                <a:lnTo>
                  <a:pt x="4245717" y="115992"/>
                </a:lnTo>
                <a:lnTo>
                  <a:pt x="4190465" y="104477"/>
                </a:lnTo>
                <a:lnTo>
                  <a:pt x="4134650" y="93524"/>
                </a:lnTo>
                <a:lnTo>
                  <a:pt x="4078288" y="83140"/>
                </a:lnTo>
                <a:lnTo>
                  <a:pt x="4021391" y="73332"/>
                </a:lnTo>
                <a:lnTo>
                  <a:pt x="3963974" y="64107"/>
                </a:lnTo>
                <a:lnTo>
                  <a:pt x="3906049" y="55470"/>
                </a:lnTo>
                <a:lnTo>
                  <a:pt x="3847631" y="47431"/>
                </a:lnTo>
                <a:lnTo>
                  <a:pt x="3788733" y="39995"/>
                </a:lnTo>
                <a:lnTo>
                  <a:pt x="3729368" y="33169"/>
                </a:lnTo>
                <a:lnTo>
                  <a:pt x="3669552" y="26960"/>
                </a:lnTo>
                <a:lnTo>
                  <a:pt x="3609296" y="21375"/>
                </a:lnTo>
                <a:lnTo>
                  <a:pt x="3548615" y="16422"/>
                </a:lnTo>
                <a:lnTo>
                  <a:pt x="3487522" y="12107"/>
                </a:lnTo>
                <a:lnTo>
                  <a:pt x="3426032" y="8436"/>
                </a:lnTo>
                <a:lnTo>
                  <a:pt x="3364157" y="5417"/>
                </a:lnTo>
                <a:lnTo>
                  <a:pt x="3301911" y="3057"/>
                </a:lnTo>
                <a:lnTo>
                  <a:pt x="3239309" y="1363"/>
                </a:lnTo>
                <a:lnTo>
                  <a:pt x="3176363" y="342"/>
                </a:lnTo>
                <a:lnTo>
                  <a:pt x="3113087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3722" y="1892567"/>
            <a:ext cx="432117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3000" spc="45" dirty="0">
                <a:solidFill>
                  <a:srgbClr val="25408F"/>
                </a:solidFill>
                <a:latin typeface="Gill Sans MT"/>
                <a:cs typeface="Gill Sans MT"/>
              </a:rPr>
              <a:t>Pla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1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b="1" spc="-70" dirty="0">
                <a:solidFill>
                  <a:srgbClr val="25408F"/>
                </a:solidFill>
                <a:latin typeface="Trebuchet MS"/>
                <a:cs typeface="Trebuchet MS"/>
              </a:rPr>
              <a:t>pea-si</a:t>
            </a:r>
            <a:r>
              <a:rPr sz="3000" b="1" spc="-110" dirty="0">
                <a:solidFill>
                  <a:srgbClr val="25408F"/>
                </a:solidFill>
                <a:latin typeface="Trebuchet MS"/>
                <a:cs typeface="Trebuchet MS"/>
              </a:rPr>
              <a:t>z</a:t>
            </a:r>
            <a:r>
              <a:rPr sz="3000" b="1" spc="-145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000" b="1" spc="-85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3000" b="1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b="1" spc="-125" dirty="0">
                <a:solidFill>
                  <a:srgbClr val="25408F"/>
                </a:solidFill>
                <a:latin typeface="Trebuchet MS"/>
                <a:cs typeface="Trebuchet MS"/>
              </a:rPr>
              <a:t>blo</a:t>
            </a:r>
            <a:r>
              <a:rPr sz="3000" b="1" spc="-75" dirty="0">
                <a:solidFill>
                  <a:srgbClr val="25408F"/>
                </a:solidFill>
                <a:latin typeface="Trebuchet MS"/>
                <a:cs typeface="Trebuchet MS"/>
              </a:rPr>
              <a:t>b</a:t>
            </a:r>
            <a:r>
              <a:rPr sz="3000" b="1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fl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uorid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oothpas</a:t>
            </a:r>
            <a:r>
              <a:rPr sz="3000" spc="-4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35" dirty="0">
                <a:solidFill>
                  <a:srgbClr val="25408F"/>
                </a:solidFill>
                <a:latin typeface="Gill Sans MT"/>
                <a:cs typeface="Gill Sans MT"/>
              </a:rPr>
              <a:t>our  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toothbrush.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56005"/>
              <a:ext cx="4585500" cy="6803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2914" y="4644008"/>
              <a:ext cx="4799075" cy="22371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TOOTHBRUSHING</a:t>
            </a:r>
          </a:p>
        </p:txBody>
      </p:sp>
      <p:sp>
        <p:nvSpPr>
          <p:cNvPr id="3" name="object 3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25266"/>
            <a:ext cx="10656570" cy="6059170"/>
            <a:chOff x="0" y="925266"/>
            <a:chExt cx="10656570" cy="6059170"/>
          </a:xfrm>
        </p:grpSpPr>
        <p:sp>
          <p:nvSpPr>
            <p:cNvPr id="6" name="object 6"/>
            <p:cNvSpPr/>
            <p:nvPr/>
          </p:nvSpPr>
          <p:spPr>
            <a:xfrm>
              <a:off x="194398" y="925266"/>
              <a:ext cx="4224655" cy="3210560"/>
            </a:xfrm>
            <a:custGeom>
              <a:avLst/>
              <a:gdLst/>
              <a:ahLst/>
              <a:cxnLst/>
              <a:rect l="l" t="t" r="r" b="b"/>
              <a:pathLst>
                <a:path w="4224655" h="3210560">
                  <a:moveTo>
                    <a:pt x="1908187" y="0"/>
                  </a:moveTo>
                  <a:lnTo>
                    <a:pt x="1855664" y="596"/>
                  </a:lnTo>
                  <a:lnTo>
                    <a:pt x="1803491" y="2375"/>
                  </a:lnTo>
                  <a:lnTo>
                    <a:pt x="1751687" y="5321"/>
                  </a:lnTo>
                  <a:lnTo>
                    <a:pt x="1700270" y="9418"/>
                  </a:lnTo>
                  <a:lnTo>
                    <a:pt x="1649258" y="14653"/>
                  </a:lnTo>
                  <a:lnTo>
                    <a:pt x="1598670" y="21008"/>
                  </a:lnTo>
                  <a:lnTo>
                    <a:pt x="1548524" y="28470"/>
                  </a:lnTo>
                  <a:lnTo>
                    <a:pt x="1498837" y="37022"/>
                  </a:lnTo>
                  <a:lnTo>
                    <a:pt x="1449629" y="46650"/>
                  </a:lnTo>
                  <a:lnTo>
                    <a:pt x="1400917" y="57337"/>
                  </a:lnTo>
                  <a:lnTo>
                    <a:pt x="1352719" y="69070"/>
                  </a:lnTo>
                  <a:lnTo>
                    <a:pt x="1305054" y="81832"/>
                  </a:lnTo>
                  <a:lnTo>
                    <a:pt x="1257940" y="95608"/>
                  </a:lnTo>
                  <a:lnTo>
                    <a:pt x="1211394" y="110382"/>
                  </a:lnTo>
                  <a:lnTo>
                    <a:pt x="1165436" y="126141"/>
                  </a:lnTo>
                  <a:lnTo>
                    <a:pt x="1120084" y="142868"/>
                  </a:lnTo>
                  <a:lnTo>
                    <a:pt x="1075354" y="160547"/>
                  </a:lnTo>
                  <a:lnTo>
                    <a:pt x="1031267" y="179164"/>
                  </a:lnTo>
                  <a:lnTo>
                    <a:pt x="987840" y="198704"/>
                  </a:lnTo>
                  <a:lnTo>
                    <a:pt x="945090" y="219151"/>
                  </a:lnTo>
                  <a:lnTo>
                    <a:pt x="903037" y="240489"/>
                  </a:lnTo>
                  <a:lnTo>
                    <a:pt x="861699" y="262704"/>
                  </a:lnTo>
                  <a:lnTo>
                    <a:pt x="821093" y="285780"/>
                  </a:lnTo>
                  <a:lnTo>
                    <a:pt x="781238" y="309702"/>
                  </a:lnTo>
                  <a:lnTo>
                    <a:pt x="742152" y="334454"/>
                  </a:lnTo>
                  <a:lnTo>
                    <a:pt x="703854" y="360022"/>
                  </a:lnTo>
                  <a:lnTo>
                    <a:pt x="666361" y="386390"/>
                  </a:lnTo>
                  <a:lnTo>
                    <a:pt x="629691" y="413542"/>
                  </a:lnTo>
                  <a:lnTo>
                    <a:pt x="593864" y="441464"/>
                  </a:lnTo>
                  <a:lnTo>
                    <a:pt x="558896" y="470139"/>
                  </a:lnTo>
                  <a:lnTo>
                    <a:pt x="524807" y="499554"/>
                  </a:lnTo>
                  <a:lnTo>
                    <a:pt x="491614" y="529692"/>
                  </a:lnTo>
                  <a:lnTo>
                    <a:pt x="459336" y="560538"/>
                  </a:lnTo>
                  <a:lnTo>
                    <a:pt x="427990" y="592076"/>
                  </a:lnTo>
                  <a:lnTo>
                    <a:pt x="397596" y="624293"/>
                  </a:lnTo>
                  <a:lnTo>
                    <a:pt x="368170" y="657171"/>
                  </a:lnTo>
                  <a:lnTo>
                    <a:pt x="339732" y="690697"/>
                  </a:lnTo>
                  <a:lnTo>
                    <a:pt x="312300" y="724854"/>
                  </a:lnTo>
                  <a:lnTo>
                    <a:pt x="285891" y="759628"/>
                  </a:lnTo>
                  <a:lnTo>
                    <a:pt x="260524" y="795003"/>
                  </a:lnTo>
                  <a:lnTo>
                    <a:pt x="236217" y="830963"/>
                  </a:lnTo>
                  <a:lnTo>
                    <a:pt x="212989" y="867494"/>
                  </a:lnTo>
                  <a:lnTo>
                    <a:pt x="190857" y="904580"/>
                  </a:lnTo>
                  <a:lnTo>
                    <a:pt x="169839" y="942206"/>
                  </a:lnTo>
                  <a:lnTo>
                    <a:pt x="149955" y="980356"/>
                  </a:lnTo>
                  <a:lnTo>
                    <a:pt x="131222" y="1019016"/>
                  </a:lnTo>
                  <a:lnTo>
                    <a:pt x="113657" y="1058169"/>
                  </a:lnTo>
                  <a:lnTo>
                    <a:pt x="97281" y="1097801"/>
                  </a:lnTo>
                  <a:lnTo>
                    <a:pt x="82109" y="1137897"/>
                  </a:lnTo>
                  <a:lnTo>
                    <a:pt x="68162" y="1178440"/>
                  </a:lnTo>
                  <a:lnTo>
                    <a:pt x="55457" y="1219417"/>
                  </a:lnTo>
                  <a:lnTo>
                    <a:pt x="44012" y="1260811"/>
                  </a:lnTo>
                  <a:lnTo>
                    <a:pt x="33845" y="1302606"/>
                  </a:lnTo>
                  <a:lnTo>
                    <a:pt x="24975" y="1344789"/>
                  </a:lnTo>
                  <a:lnTo>
                    <a:pt x="17419" y="1387343"/>
                  </a:lnTo>
                  <a:lnTo>
                    <a:pt x="11197" y="1430254"/>
                  </a:lnTo>
                  <a:lnTo>
                    <a:pt x="6325" y="1473505"/>
                  </a:lnTo>
                  <a:lnTo>
                    <a:pt x="2823" y="1517083"/>
                  </a:lnTo>
                  <a:lnTo>
                    <a:pt x="708" y="1560970"/>
                  </a:lnTo>
                  <a:lnTo>
                    <a:pt x="0" y="1605152"/>
                  </a:lnTo>
                  <a:lnTo>
                    <a:pt x="708" y="1649336"/>
                  </a:lnTo>
                  <a:lnTo>
                    <a:pt x="2823" y="1693224"/>
                  </a:lnTo>
                  <a:lnTo>
                    <a:pt x="6325" y="1736801"/>
                  </a:lnTo>
                  <a:lnTo>
                    <a:pt x="11197" y="1780053"/>
                  </a:lnTo>
                  <a:lnTo>
                    <a:pt x="17419" y="1822964"/>
                  </a:lnTo>
                  <a:lnTo>
                    <a:pt x="24975" y="1865519"/>
                  </a:lnTo>
                  <a:lnTo>
                    <a:pt x="33845" y="1907703"/>
                  </a:lnTo>
                  <a:lnTo>
                    <a:pt x="44012" y="1949499"/>
                  </a:lnTo>
                  <a:lnTo>
                    <a:pt x="55457" y="1990893"/>
                  </a:lnTo>
                  <a:lnTo>
                    <a:pt x="68162" y="2031870"/>
                  </a:lnTo>
                  <a:lnTo>
                    <a:pt x="82109" y="2072414"/>
                  </a:lnTo>
                  <a:lnTo>
                    <a:pt x="97281" y="2112510"/>
                  </a:lnTo>
                  <a:lnTo>
                    <a:pt x="113657" y="2152142"/>
                  </a:lnTo>
                  <a:lnTo>
                    <a:pt x="131222" y="2191296"/>
                  </a:lnTo>
                  <a:lnTo>
                    <a:pt x="149955" y="2229956"/>
                  </a:lnTo>
                  <a:lnTo>
                    <a:pt x="169839" y="2268107"/>
                  </a:lnTo>
                  <a:lnTo>
                    <a:pt x="190857" y="2305733"/>
                  </a:lnTo>
                  <a:lnTo>
                    <a:pt x="212989" y="2342820"/>
                  </a:lnTo>
                  <a:lnTo>
                    <a:pt x="236217" y="2379351"/>
                  </a:lnTo>
                  <a:lnTo>
                    <a:pt x="260524" y="2415311"/>
                  </a:lnTo>
                  <a:lnTo>
                    <a:pt x="285891" y="2450686"/>
                  </a:lnTo>
                  <a:lnTo>
                    <a:pt x="312300" y="2485460"/>
                  </a:lnTo>
                  <a:lnTo>
                    <a:pt x="339732" y="2519618"/>
                  </a:lnTo>
                  <a:lnTo>
                    <a:pt x="368170" y="2553143"/>
                  </a:lnTo>
                  <a:lnTo>
                    <a:pt x="397596" y="2586022"/>
                  </a:lnTo>
                  <a:lnTo>
                    <a:pt x="427990" y="2618239"/>
                  </a:lnTo>
                  <a:lnTo>
                    <a:pt x="459336" y="2649778"/>
                  </a:lnTo>
                  <a:lnTo>
                    <a:pt x="491614" y="2680624"/>
                  </a:lnTo>
                  <a:lnTo>
                    <a:pt x="524807" y="2710762"/>
                  </a:lnTo>
                  <a:lnTo>
                    <a:pt x="558896" y="2740177"/>
                  </a:lnTo>
                  <a:lnTo>
                    <a:pt x="593864" y="2768853"/>
                  </a:lnTo>
                  <a:lnTo>
                    <a:pt x="629691" y="2796774"/>
                  </a:lnTo>
                  <a:lnTo>
                    <a:pt x="666361" y="2823927"/>
                  </a:lnTo>
                  <a:lnTo>
                    <a:pt x="703854" y="2850295"/>
                  </a:lnTo>
                  <a:lnTo>
                    <a:pt x="742152" y="2875862"/>
                  </a:lnTo>
                  <a:lnTo>
                    <a:pt x="781238" y="2900615"/>
                  </a:lnTo>
                  <a:lnTo>
                    <a:pt x="821093" y="2924537"/>
                  </a:lnTo>
                  <a:lnTo>
                    <a:pt x="861699" y="2947613"/>
                  </a:lnTo>
                  <a:lnTo>
                    <a:pt x="903037" y="2969828"/>
                  </a:lnTo>
                  <a:lnTo>
                    <a:pt x="945090" y="2991167"/>
                  </a:lnTo>
                  <a:lnTo>
                    <a:pt x="987840" y="3011613"/>
                  </a:lnTo>
                  <a:lnTo>
                    <a:pt x="1031267" y="3031153"/>
                  </a:lnTo>
                  <a:lnTo>
                    <a:pt x="1075354" y="3049770"/>
                  </a:lnTo>
                  <a:lnTo>
                    <a:pt x="1120084" y="3067450"/>
                  </a:lnTo>
                  <a:lnTo>
                    <a:pt x="1165436" y="3084177"/>
                  </a:lnTo>
                  <a:lnTo>
                    <a:pt x="1211394" y="3099935"/>
                  </a:lnTo>
                  <a:lnTo>
                    <a:pt x="1257940" y="3114710"/>
                  </a:lnTo>
                  <a:lnTo>
                    <a:pt x="1305054" y="3128486"/>
                  </a:lnTo>
                  <a:lnTo>
                    <a:pt x="1352719" y="3141248"/>
                  </a:lnTo>
                  <a:lnTo>
                    <a:pt x="1400917" y="3152980"/>
                  </a:lnTo>
                  <a:lnTo>
                    <a:pt x="1449629" y="3163668"/>
                  </a:lnTo>
                  <a:lnTo>
                    <a:pt x="1498837" y="3173296"/>
                  </a:lnTo>
                  <a:lnTo>
                    <a:pt x="1548524" y="3181848"/>
                  </a:lnTo>
                  <a:lnTo>
                    <a:pt x="1598670" y="3189309"/>
                  </a:lnTo>
                  <a:lnTo>
                    <a:pt x="1649258" y="3195665"/>
                  </a:lnTo>
                  <a:lnTo>
                    <a:pt x="1700270" y="3200899"/>
                  </a:lnTo>
                  <a:lnTo>
                    <a:pt x="1751687" y="3204997"/>
                  </a:lnTo>
                  <a:lnTo>
                    <a:pt x="1803491" y="3207943"/>
                  </a:lnTo>
                  <a:lnTo>
                    <a:pt x="1855664" y="3209722"/>
                  </a:lnTo>
                  <a:lnTo>
                    <a:pt x="1908187" y="3210318"/>
                  </a:lnTo>
                  <a:lnTo>
                    <a:pt x="1961549" y="3209703"/>
                  </a:lnTo>
                  <a:lnTo>
                    <a:pt x="2014549" y="3207867"/>
                  </a:lnTo>
                  <a:lnTo>
                    <a:pt x="2067167" y="3204827"/>
                  </a:lnTo>
                  <a:lnTo>
                    <a:pt x="2119384" y="3200598"/>
                  </a:lnTo>
                  <a:lnTo>
                    <a:pt x="2171182" y="3195198"/>
                  </a:lnTo>
                  <a:lnTo>
                    <a:pt x="2222542" y="3188641"/>
                  </a:lnTo>
                  <a:lnTo>
                    <a:pt x="2273443" y="3180944"/>
                  </a:lnTo>
                  <a:lnTo>
                    <a:pt x="2323868" y="3172123"/>
                  </a:lnTo>
                  <a:lnTo>
                    <a:pt x="2373796" y="3162194"/>
                  </a:lnTo>
                  <a:lnTo>
                    <a:pt x="2423210" y="3151173"/>
                  </a:lnTo>
                  <a:lnTo>
                    <a:pt x="2472090" y="3139076"/>
                  </a:lnTo>
                  <a:lnTo>
                    <a:pt x="2520416" y="3125919"/>
                  </a:lnTo>
                  <a:lnTo>
                    <a:pt x="2568170" y="3111718"/>
                  </a:lnTo>
                  <a:lnTo>
                    <a:pt x="2615333" y="3096490"/>
                  </a:lnTo>
                  <a:lnTo>
                    <a:pt x="2661886" y="3080249"/>
                  </a:lnTo>
                  <a:lnTo>
                    <a:pt x="2707809" y="3063013"/>
                  </a:lnTo>
                  <a:lnTo>
                    <a:pt x="2753083" y="3044798"/>
                  </a:lnTo>
                  <a:lnTo>
                    <a:pt x="2797690" y="3025618"/>
                  </a:lnTo>
                  <a:lnTo>
                    <a:pt x="2841611" y="3005491"/>
                  </a:lnTo>
                  <a:lnTo>
                    <a:pt x="2884825" y="2984433"/>
                  </a:lnTo>
                  <a:lnTo>
                    <a:pt x="2927315" y="2962459"/>
                  </a:lnTo>
                  <a:lnTo>
                    <a:pt x="2969061" y="2939586"/>
                  </a:lnTo>
                  <a:lnTo>
                    <a:pt x="3010043" y="2915829"/>
                  </a:lnTo>
                  <a:lnTo>
                    <a:pt x="3050244" y="2891205"/>
                  </a:lnTo>
                  <a:lnTo>
                    <a:pt x="3089644" y="2865730"/>
                  </a:lnTo>
                  <a:lnTo>
                    <a:pt x="3128223" y="2839419"/>
                  </a:lnTo>
                  <a:lnTo>
                    <a:pt x="3165963" y="2812290"/>
                  </a:lnTo>
                  <a:lnTo>
                    <a:pt x="3202845" y="2784357"/>
                  </a:lnTo>
                  <a:lnTo>
                    <a:pt x="3238850" y="2755637"/>
                  </a:lnTo>
                  <a:lnTo>
                    <a:pt x="3273958" y="2726146"/>
                  </a:lnTo>
                  <a:lnTo>
                    <a:pt x="3308150" y="2695899"/>
                  </a:lnTo>
                  <a:lnTo>
                    <a:pt x="3341408" y="2664914"/>
                  </a:lnTo>
                  <a:lnTo>
                    <a:pt x="3373712" y="2633206"/>
                  </a:lnTo>
                  <a:lnTo>
                    <a:pt x="3405043" y="2600791"/>
                  </a:lnTo>
                  <a:lnTo>
                    <a:pt x="3435382" y="2567686"/>
                  </a:lnTo>
                  <a:lnTo>
                    <a:pt x="3464710" y="2533905"/>
                  </a:lnTo>
                  <a:lnTo>
                    <a:pt x="3493009" y="2499466"/>
                  </a:lnTo>
                  <a:lnTo>
                    <a:pt x="3520258" y="2464384"/>
                  </a:lnTo>
                  <a:lnTo>
                    <a:pt x="3546439" y="2428675"/>
                  </a:lnTo>
                  <a:lnTo>
                    <a:pt x="3571533" y="2392356"/>
                  </a:lnTo>
                  <a:lnTo>
                    <a:pt x="3595520" y="2355442"/>
                  </a:lnTo>
                  <a:lnTo>
                    <a:pt x="3618382" y="2317950"/>
                  </a:lnTo>
                  <a:lnTo>
                    <a:pt x="3640100" y="2279895"/>
                  </a:lnTo>
                  <a:lnTo>
                    <a:pt x="3660654" y="2241294"/>
                  </a:lnTo>
                  <a:lnTo>
                    <a:pt x="3680025" y="2202162"/>
                  </a:lnTo>
                  <a:lnTo>
                    <a:pt x="3698195" y="2162516"/>
                  </a:lnTo>
                  <a:lnTo>
                    <a:pt x="3715144" y="2122372"/>
                  </a:lnTo>
                  <a:lnTo>
                    <a:pt x="3730853" y="2081745"/>
                  </a:lnTo>
                  <a:lnTo>
                    <a:pt x="3812616" y="2087173"/>
                  </a:lnTo>
                  <a:lnTo>
                    <a:pt x="3981821" y="2128015"/>
                  </a:lnTo>
                  <a:lnTo>
                    <a:pt x="4148973" y="2174414"/>
                  </a:lnTo>
                  <a:lnTo>
                    <a:pt x="4224578" y="2196515"/>
                  </a:lnTo>
                  <a:lnTo>
                    <a:pt x="3964515" y="2048902"/>
                  </a:lnTo>
                  <a:lnTo>
                    <a:pt x="3831567" y="1970539"/>
                  </a:lnTo>
                  <a:lnTo>
                    <a:pt x="3784102" y="1935184"/>
                  </a:lnTo>
                  <a:lnTo>
                    <a:pt x="3780485" y="1916595"/>
                  </a:lnTo>
                  <a:lnTo>
                    <a:pt x="3791319" y="1865943"/>
                  </a:lnTo>
                  <a:lnTo>
                    <a:pt x="3800254" y="1814754"/>
                  </a:lnTo>
                  <a:lnTo>
                    <a:pt x="3807259" y="1763055"/>
                  </a:lnTo>
                  <a:lnTo>
                    <a:pt x="3812302" y="1710871"/>
                  </a:lnTo>
                  <a:lnTo>
                    <a:pt x="3815351" y="1658228"/>
                  </a:lnTo>
                  <a:lnTo>
                    <a:pt x="3816375" y="1605152"/>
                  </a:lnTo>
                  <a:lnTo>
                    <a:pt x="3815666" y="1560970"/>
                  </a:lnTo>
                  <a:lnTo>
                    <a:pt x="3813551" y="1517083"/>
                  </a:lnTo>
                  <a:lnTo>
                    <a:pt x="3810049" y="1473505"/>
                  </a:lnTo>
                  <a:lnTo>
                    <a:pt x="3805178" y="1430254"/>
                  </a:lnTo>
                  <a:lnTo>
                    <a:pt x="3798955" y="1387343"/>
                  </a:lnTo>
                  <a:lnTo>
                    <a:pt x="3791400" y="1344789"/>
                  </a:lnTo>
                  <a:lnTo>
                    <a:pt x="3782530" y="1302606"/>
                  </a:lnTo>
                  <a:lnTo>
                    <a:pt x="3772363" y="1260811"/>
                  </a:lnTo>
                  <a:lnTo>
                    <a:pt x="3760918" y="1219417"/>
                  </a:lnTo>
                  <a:lnTo>
                    <a:pt x="3748212" y="1178440"/>
                  </a:lnTo>
                  <a:lnTo>
                    <a:pt x="3734265" y="1137897"/>
                  </a:lnTo>
                  <a:lnTo>
                    <a:pt x="3719094" y="1097801"/>
                  </a:lnTo>
                  <a:lnTo>
                    <a:pt x="3702717" y="1058169"/>
                  </a:lnTo>
                  <a:lnTo>
                    <a:pt x="3685153" y="1019016"/>
                  </a:lnTo>
                  <a:lnTo>
                    <a:pt x="3666419" y="980356"/>
                  </a:lnTo>
                  <a:lnTo>
                    <a:pt x="3646535" y="942206"/>
                  </a:lnTo>
                  <a:lnTo>
                    <a:pt x="3625518" y="904580"/>
                  </a:lnTo>
                  <a:lnTo>
                    <a:pt x="3603386" y="867494"/>
                  </a:lnTo>
                  <a:lnTo>
                    <a:pt x="3580157" y="830963"/>
                  </a:lnTo>
                  <a:lnTo>
                    <a:pt x="3555850" y="795003"/>
                  </a:lnTo>
                  <a:lnTo>
                    <a:pt x="3530484" y="759628"/>
                  </a:lnTo>
                  <a:lnTo>
                    <a:pt x="3504075" y="724854"/>
                  </a:lnTo>
                  <a:lnTo>
                    <a:pt x="3476642" y="690697"/>
                  </a:lnTo>
                  <a:lnTo>
                    <a:pt x="3448204" y="657171"/>
                  </a:lnTo>
                  <a:lnTo>
                    <a:pt x="3418779" y="624293"/>
                  </a:lnTo>
                  <a:lnTo>
                    <a:pt x="3388384" y="592076"/>
                  </a:lnTo>
                  <a:lnTo>
                    <a:pt x="3357039" y="560538"/>
                  </a:lnTo>
                  <a:lnTo>
                    <a:pt x="3324760" y="529692"/>
                  </a:lnTo>
                  <a:lnTo>
                    <a:pt x="3291567" y="499554"/>
                  </a:lnTo>
                  <a:lnTo>
                    <a:pt x="3257478" y="470139"/>
                  </a:lnTo>
                  <a:lnTo>
                    <a:pt x="3222511" y="441464"/>
                  </a:lnTo>
                  <a:lnTo>
                    <a:pt x="3186683" y="413542"/>
                  </a:lnTo>
                  <a:lnTo>
                    <a:pt x="3150014" y="386390"/>
                  </a:lnTo>
                  <a:lnTo>
                    <a:pt x="3112521" y="360022"/>
                  </a:lnTo>
                  <a:lnTo>
                    <a:pt x="3074222" y="334454"/>
                  </a:lnTo>
                  <a:lnTo>
                    <a:pt x="3035136" y="309702"/>
                  </a:lnTo>
                  <a:lnTo>
                    <a:pt x="2995281" y="285780"/>
                  </a:lnTo>
                  <a:lnTo>
                    <a:pt x="2954676" y="262704"/>
                  </a:lnTo>
                  <a:lnTo>
                    <a:pt x="2913337" y="240489"/>
                  </a:lnTo>
                  <a:lnTo>
                    <a:pt x="2871284" y="219151"/>
                  </a:lnTo>
                  <a:lnTo>
                    <a:pt x="2828535" y="198704"/>
                  </a:lnTo>
                  <a:lnTo>
                    <a:pt x="2785107" y="179164"/>
                  </a:lnTo>
                  <a:lnTo>
                    <a:pt x="2741020" y="160547"/>
                  </a:lnTo>
                  <a:lnTo>
                    <a:pt x="2696291" y="142868"/>
                  </a:lnTo>
                  <a:lnTo>
                    <a:pt x="2650938" y="126141"/>
                  </a:lnTo>
                  <a:lnTo>
                    <a:pt x="2604980" y="110382"/>
                  </a:lnTo>
                  <a:lnTo>
                    <a:pt x="2558435" y="95608"/>
                  </a:lnTo>
                  <a:lnTo>
                    <a:pt x="2511320" y="81832"/>
                  </a:lnTo>
                  <a:lnTo>
                    <a:pt x="2463655" y="69070"/>
                  </a:lnTo>
                  <a:lnTo>
                    <a:pt x="2415458" y="57337"/>
                  </a:lnTo>
                  <a:lnTo>
                    <a:pt x="2366745" y="46650"/>
                  </a:lnTo>
                  <a:lnTo>
                    <a:pt x="2317537" y="37022"/>
                  </a:lnTo>
                  <a:lnTo>
                    <a:pt x="2267850" y="28470"/>
                  </a:lnTo>
                  <a:lnTo>
                    <a:pt x="2217704" y="21008"/>
                  </a:lnTo>
                  <a:lnTo>
                    <a:pt x="2167116" y="14653"/>
                  </a:lnTo>
                  <a:lnTo>
                    <a:pt x="2116105" y="9418"/>
                  </a:lnTo>
                  <a:lnTo>
                    <a:pt x="2064688" y="5321"/>
                  </a:lnTo>
                  <a:lnTo>
                    <a:pt x="2012884" y="2375"/>
                  </a:lnTo>
                  <a:lnTo>
                    <a:pt x="1960711" y="596"/>
                  </a:lnTo>
                  <a:lnTo>
                    <a:pt x="1908187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966000"/>
              <a:ext cx="10656570" cy="18415"/>
            </a:xfrm>
            <a:custGeom>
              <a:avLst/>
              <a:gdLst/>
              <a:ahLst/>
              <a:cxnLst/>
              <a:rect l="l" t="t" r="r" b="b"/>
              <a:pathLst>
                <a:path w="10656570" h="18415">
                  <a:moveTo>
                    <a:pt x="0" y="18008"/>
                  </a:moveTo>
                  <a:lnTo>
                    <a:pt x="10655998" y="18008"/>
                  </a:lnTo>
                  <a:lnTo>
                    <a:pt x="10655998" y="0"/>
                  </a:lnTo>
                  <a:lnTo>
                    <a:pt x="0" y="0"/>
                  </a:lnTo>
                  <a:lnTo>
                    <a:pt x="0" y="18008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4775" y="1621157"/>
            <a:ext cx="31318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ut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head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oothbrush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80" dirty="0">
                <a:solidFill>
                  <a:srgbClr val="25408F"/>
                </a:solidFill>
                <a:latin typeface="Gill Sans MT"/>
                <a:cs typeface="Gill Sans MT"/>
              </a:rPr>
              <a:t>at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a  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45-deg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angle  </a:t>
            </a:r>
            <a:r>
              <a:rPr sz="3000" spc="65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gumline.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07514" y="979719"/>
            <a:ext cx="7385050" cy="6580505"/>
            <a:chOff x="3307514" y="979719"/>
            <a:chExt cx="7385050" cy="6580505"/>
          </a:xfrm>
        </p:grpSpPr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9191" y="979719"/>
              <a:ext cx="2782811" cy="65802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07514" y="1901408"/>
              <a:ext cx="5179695" cy="4314190"/>
            </a:xfrm>
            <a:custGeom>
              <a:avLst/>
              <a:gdLst/>
              <a:ahLst/>
              <a:cxnLst/>
              <a:rect l="l" t="t" r="r" b="b"/>
              <a:pathLst>
                <a:path w="5179695" h="4314190">
                  <a:moveTo>
                    <a:pt x="2339378" y="0"/>
                  </a:moveTo>
                  <a:lnTo>
                    <a:pt x="2289165" y="487"/>
                  </a:lnTo>
                  <a:lnTo>
                    <a:pt x="2239211" y="1941"/>
                  </a:lnTo>
                  <a:lnTo>
                    <a:pt x="2189525" y="4354"/>
                  </a:lnTo>
                  <a:lnTo>
                    <a:pt x="2140119" y="7714"/>
                  </a:lnTo>
                  <a:lnTo>
                    <a:pt x="2091002" y="12013"/>
                  </a:lnTo>
                  <a:lnTo>
                    <a:pt x="2042186" y="17240"/>
                  </a:lnTo>
                  <a:lnTo>
                    <a:pt x="1993680" y="23387"/>
                  </a:lnTo>
                  <a:lnTo>
                    <a:pt x="1945496" y="30443"/>
                  </a:lnTo>
                  <a:lnTo>
                    <a:pt x="1897644" y="38398"/>
                  </a:lnTo>
                  <a:lnTo>
                    <a:pt x="1850134" y="47242"/>
                  </a:lnTo>
                  <a:lnTo>
                    <a:pt x="1802978" y="56967"/>
                  </a:lnTo>
                  <a:lnTo>
                    <a:pt x="1756185" y="67562"/>
                  </a:lnTo>
                  <a:lnTo>
                    <a:pt x="1709766" y="79018"/>
                  </a:lnTo>
                  <a:lnTo>
                    <a:pt x="1663732" y="91325"/>
                  </a:lnTo>
                  <a:lnTo>
                    <a:pt x="1618093" y="104472"/>
                  </a:lnTo>
                  <a:lnTo>
                    <a:pt x="1572860" y="118451"/>
                  </a:lnTo>
                  <a:lnTo>
                    <a:pt x="1528044" y="133252"/>
                  </a:lnTo>
                  <a:lnTo>
                    <a:pt x="1483654" y="148864"/>
                  </a:lnTo>
                  <a:lnTo>
                    <a:pt x="1439702" y="165279"/>
                  </a:lnTo>
                  <a:lnTo>
                    <a:pt x="1396198" y="182486"/>
                  </a:lnTo>
                  <a:lnTo>
                    <a:pt x="1353152" y="200476"/>
                  </a:lnTo>
                  <a:lnTo>
                    <a:pt x="1310576" y="219239"/>
                  </a:lnTo>
                  <a:lnTo>
                    <a:pt x="1268479" y="238765"/>
                  </a:lnTo>
                  <a:lnTo>
                    <a:pt x="1226872" y="259045"/>
                  </a:lnTo>
                  <a:lnTo>
                    <a:pt x="1185766" y="280069"/>
                  </a:lnTo>
                  <a:lnTo>
                    <a:pt x="1145172" y="301826"/>
                  </a:lnTo>
                  <a:lnTo>
                    <a:pt x="1105099" y="324308"/>
                  </a:lnTo>
                  <a:lnTo>
                    <a:pt x="1065559" y="347505"/>
                  </a:lnTo>
                  <a:lnTo>
                    <a:pt x="1026562" y="371406"/>
                  </a:lnTo>
                  <a:lnTo>
                    <a:pt x="988118" y="396003"/>
                  </a:lnTo>
                  <a:lnTo>
                    <a:pt x="950238" y="421285"/>
                  </a:lnTo>
                  <a:lnTo>
                    <a:pt x="912933" y="447243"/>
                  </a:lnTo>
                  <a:lnTo>
                    <a:pt x="876213" y="473867"/>
                  </a:lnTo>
                  <a:lnTo>
                    <a:pt x="840089" y="501148"/>
                  </a:lnTo>
                  <a:lnTo>
                    <a:pt x="804571" y="529074"/>
                  </a:lnTo>
                  <a:lnTo>
                    <a:pt x="769670" y="557638"/>
                  </a:lnTo>
                  <a:lnTo>
                    <a:pt x="735396" y="586828"/>
                  </a:lnTo>
                  <a:lnTo>
                    <a:pt x="701761" y="616636"/>
                  </a:lnTo>
                  <a:lnTo>
                    <a:pt x="668773" y="647052"/>
                  </a:lnTo>
                  <a:lnTo>
                    <a:pt x="636445" y="678066"/>
                  </a:lnTo>
                  <a:lnTo>
                    <a:pt x="604786" y="709667"/>
                  </a:lnTo>
                  <a:lnTo>
                    <a:pt x="573807" y="741848"/>
                  </a:lnTo>
                  <a:lnTo>
                    <a:pt x="543519" y="774596"/>
                  </a:lnTo>
                  <a:lnTo>
                    <a:pt x="513933" y="807904"/>
                  </a:lnTo>
                  <a:lnTo>
                    <a:pt x="485058" y="841761"/>
                  </a:lnTo>
                  <a:lnTo>
                    <a:pt x="456905" y="876158"/>
                  </a:lnTo>
                  <a:lnTo>
                    <a:pt x="429485" y="911085"/>
                  </a:lnTo>
                  <a:lnTo>
                    <a:pt x="402809" y="946531"/>
                  </a:lnTo>
                  <a:lnTo>
                    <a:pt x="376886" y="982488"/>
                  </a:lnTo>
                  <a:lnTo>
                    <a:pt x="351728" y="1018946"/>
                  </a:lnTo>
                  <a:lnTo>
                    <a:pt x="327345" y="1055894"/>
                  </a:lnTo>
                  <a:lnTo>
                    <a:pt x="303748" y="1093324"/>
                  </a:lnTo>
                  <a:lnTo>
                    <a:pt x="280947" y="1131225"/>
                  </a:lnTo>
                  <a:lnTo>
                    <a:pt x="258953" y="1169588"/>
                  </a:lnTo>
                  <a:lnTo>
                    <a:pt x="237775" y="1208403"/>
                  </a:lnTo>
                  <a:lnTo>
                    <a:pt x="217426" y="1247660"/>
                  </a:lnTo>
                  <a:lnTo>
                    <a:pt x="197915" y="1287349"/>
                  </a:lnTo>
                  <a:lnTo>
                    <a:pt x="179253" y="1327462"/>
                  </a:lnTo>
                  <a:lnTo>
                    <a:pt x="161451" y="1367987"/>
                  </a:lnTo>
                  <a:lnTo>
                    <a:pt x="144518" y="1408916"/>
                  </a:lnTo>
                  <a:lnTo>
                    <a:pt x="128466" y="1450239"/>
                  </a:lnTo>
                  <a:lnTo>
                    <a:pt x="113305" y="1491945"/>
                  </a:lnTo>
                  <a:lnTo>
                    <a:pt x="99046" y="1534025"/>
                  </a:lnTo>
                  <a:lnTo>
                    <a:pt x="85699" y="1576470"/>
                  </a:lnTo>
                  <a:lnTo>
                    <a:pt x="73275" y="1619270"/>
                  </a:lnTo>
                  <a:lnTo>
                    <a:pt x="61784" y="1662415"/>
                  </a:lnTo>
                  <a:lnTo>
                    <a:pt x="51237" y="1705895"/>
                  </a:lnTo>
                  <a:lnTo>
                    <a:pt x="41644" y="1749700"/>
                  </a:lnTo>
                  <a:lnTo>
                    <a:pt x="33016" y="1793821"/>
                  </a:lnTo>
                  <a:lnTo>
                    <a:pt x="25364" y="1838249"/>
                  </a:lnTo>
                  <a:lnTo>
                    <a:pt x="18698" y="1882972"/>
                  </a:lnTo>
                  <a:lnTo>
                    <a:pt x="13029" y="1927983"/>
                  </a:lnTo>
                  <a:lnTo>
                    <a:pt x="8366" y="1973270"/>
                  </a:lnTo>
                  <a:lnTo>
                    <a:pt x="4722" y="2018824"/>
                  </a:lnTo>
                  <a:lnTo>
                    <a:pt x="2105" y="2064636"/>
                  </a:lnTo>
                  <a:lnTo>
                    <a:pt x="528" y="2110695"/>
                  </a:lnTo>
                  <a:lnTo>
                    <a:pt x="0" y="2156993"/>
                  </a:lnTo>
                  <a:lnTo>
                    <a:pt x="528" y="2203290"/>
                  </a:lnTo>
                  <a:lnTo>
                    <a:pt x="2105" y="2249349"/>
                  </a:lnTo>
                  <a:lnTo>
                    <a:pt x="4722" y="2295160"/>
                  </a:lnTo>
                  <a:lnTo>
                    <a:pt x="8366" y="2340714"/>
                  </a:lnTo>
                  <a:lnTo>
                    <a:pt x="13029" y="2386001"/>
                  </a:lnTo>
                  <a:lnTo>
                    <a:pt x="18698" y="2431011"/>
                  </a:lnTo>
                  <a:lnTo>
                    <a:pt x="25364" y="2475734"/>
                  </a:lnTo>
                  <a:lnTo>
                    <a:pt x="33016" y="2520161"/>
                  </a:lnTo>
                  <a:lnTo>
                    <a:pt x="41644" y="2564282"/>
                  </a:lnTo>
                  <a:lnTo>
                    <a:pt x="51237" y="2608087"/>
                  </a:lnTo>
                  <a:lnTo>
                    <a:pt x="61784" y="2651566"/>
                  </a:lnTo>
                  <a:lnTo>
                    <a:pt x="73275" y="2694711"/>
                  </a:lnTo>
                  <a:lnTo>
                    <a:pt x="85699" y="2737510"/>
                  </a:lnTo>
                  <a:lnTo>
                    <a:pt x="99046" y="2779955"/>
                  </a:lnTo>
                  <a:lnTo>
                    <a:pt x="113305" y="2822035"/>
                  </a:lnTo>
                  <a:lnTo>
                    <a:pt x="128466" y="2863741"/>
                  </a:lnTo>
                  <a:lnTo>
                    <a:pt x="144518" y="2905063"/>
                  </a:lnTo>
                  <a:lnTo>
                    <a:pt x="161451" y="2945992"/>
                  </a:lnTo>
                  <a:lnTo>
                    <a:pt x="179253" y="2986517"/>
                  </a:lnTo>
                  <a:lnTo>
                    <a:pt x="197915" y="3026629"/>
                  </a:lnTo>
                  <a:lnTo>
                    <a:pt x="217426" y="3066318"/>
                  </a:lnTo>
                  <a:lnTo>
                    <a:pt x="237775" y="3105575"/>
                  </a:lnTo>
                  <a:lnTo>
                    <a:pt x="258953" y="3144390"/>
                  </a:lnTo>
                  <a:lnTo>
                    <a:pt x="280947" y="3182752"/>
                  </a:lnTo>
                  <a:lnTo>
                    <a:pt x="303748" y="3220653"/>
                  </a:lnTo>
                  <a:lnTo>
                    <a:pt x="327345" y="3258083"/>
                  </a:lnTo>
                  <a:lnTo>
                    <a:pt x="351728" y="3295031"/>
                  </a:lnTo>
                  <a:lnTo>
                    <a:pt x="376886" y="3331488"/>
                  </a:lnTo>
                  <a:lnTo>
                    <a:pt x="402809" y="3367445"/>
                  </a:lnTo>
                  <a:lnTo>
                    <a:pt x="429485" y="3402891"/>
                  </a:lnTo>
                  <a:lnTo>
                    <a:pt x="456905" y="3437818"/>
                  </a:lnTo>
                  <a:lnTo>
                    <a:pt x="485058" y="3472214"/>
                  </a:lnTo>
                  <a:lnTo>
                    <a:pt x="513933" y="3506071"/>
                  </a:lnTo>
                  <a:lnTo>
                    <a:pt x="543519" y="3539379"/>
                  </a:lnTo>
                  <a:lnTo>
                    <a:pt x="573807" y="3572128"/>
                  </a:lnTo>
                  <a:lnTo>
                    <a:pt x="604786" y="3604308"/>
                  </a:lnTo>
                  <a:lnTo>
                    <a:pt x="636445" y="3635909"/>
                  </a:lnTo>
                  <a:lnTo>
                    <a:pt x="668773" y="3666923"/>
                  </a:lnTo>
                  <a:lnTo>
                    <a:pt x="701761" y="3697338"/>
                  </a:lnTo>
                  <a:lnTo>
                    <a:pt x="735396" y="3727146"/>
                  </a:lnTo>
                  <a:lnTo>
                    <a:pt x="769670" y="3756337"/>
                  </a:lnTo>
                  <a:lnTo>
                    <a:pt x="804571" y="3784900"/>
                  </a:lnTo>
                  <a:lnTo>
                    <a:pt x="840089" y="3812827"/>
                  </a:lnTo>
                  <a:lnTo>
                    <a:pt x="876213" y="3840107"/>
                  </a:lnTo>
                  <a:lnTo>
                    <a:pt x="912933" y="3866731"/>
                  </a:lnTo>
                  <a:lnTo>
                    <a:pt x="950238" y="3892688"/>
                  </a:lnTo>
                  <a:lnTo>
                    <a:pt x="988118" y="3917971"/>
                  </a:lnTo>
                  <a:lnTo>
                    <a:pt x="1026562" y="3942567"/>
                  </a:lnTo>
                  <a:lnTo>
                    <a:pt x="1065559" y="3966469"/>
                  </a:lnTo>
                  <a:lnTo>
                    <a:pt x="1105099" y="3989665"/>
                  </a:lnTo>
                  <a:lnTo>
                    <a:pt x="1145172" y="4012147"/>
                  </a:lnTo>
                  <a:lnTo>
                    <a:pt x="1185766" y="4033905"/>
                  </a:lnTo>
                  <a:lnTo>
                    <a:pt x="1226872" y="4054928"/>
                  </a:lnTo>
                  <a:lnTo>
                    <a:pt x="1268479" y="4075208"/>
                  </a:lnTo>
                  <a:lnTo>
                    <a:pt x="1310576" y="4094734"/>
                  </a:lnTo>
                  <a:lnTo>
                    <a:pt x="1353152" y="4113497"/>
                  </a:lnTo>
                  <a:lnTo>
                    <a:pt x="1396198" y="4131487"/>
                  </a:lnTo>
                  <a:lnTo>
                    <a:pt x="1439702" y="4148694"/>
                  </a:lnTo>
                  <a:lnTo>
                    <a:pt x="1483654" y="4165109"/>
                  </a:lnTo>
                  <a:lnTo>
                    <a:pt x="1528044" y="4180721"/>
                  </a:lnTo>
                  <a:lnTo>
                    <a:pt x="1572860" y="4195522"/>
                  </a:lnTo>
                  <a:lnTo>
                    <a:pt x="1618093" y="4209501"/>
                  </a:lnTo>
                  <a:lnTo>
                    <a:pt x="1663732" y="4222649"/>
                  </a:lnTo>
                  <a:lnTo>
                    <a:pt x="1709766" y="4234955"/>
                  </a:lnTo>
                  <a:lnTo>
                    <a:pt x="1756185" y="4246411"/>
                  </a:lnTo>
                  <a:lnTo>
                    <a:pt x="1802978" y="4257006"/>
                  </a:lnTo>
                  <a:lnTo>
                    <a:pt x="1850134" y="4266731"/>
                  </a:lnTo>
                  <a:lnTo>
                    <a:pt x="1897644" y="4275575"/>
                  </a:lnTo>
                  <a:lnTo>
                    <a:pt x="1945496" y="4283531"/>
                  </a:lnTo>
                  <a:lnTo>
                    <a:pt x="1993680" y="4290586"/>
                  </a:lnTo>
                  <a:lnTo>
                    <a:pt x="2042186" y="4296733"/>
                  </a:lnTo>
                  <a:lnTo>
                    <a:pt x="2091002" y="4301960"/>
                  </a:lnTo>
                  <a:lnTo>
                    <a:pt x="2140119" y="4306259"/>
                  </a:lnTo>
                  <a:lnTo>
                    <a:pt x="2189525" y="4309620"/>
                  </a:lnTo>
                  <a:lnTo>
                    <a:pt x="2239211" y="4312032"/>
                  </a:lnTo>
                  <a:lnTo>
                    <a:pt x="2289165" y="4313487"/>
                  </a:lnTo>
                  <a:lnTo>
                    <a:pt x="2339378" y="4313974"/>
                  </a:lnTo>
                  <a:lnTo>
                    <a:pt x="2391748" y="4313444"/>
                  </a:lnTo>
                  <a:lnTo>
                    <a:pt x="2443838" y="4311862"/>
                  </a:lnTo>
                  <a:lnTo>
                    <a:pt x="2495634" y="4309238"/>
                  </a:lnTo>
                  <a:lnTo>
                    <a:pt x="2547125" y="4305585"/>
                  </a:lnTo>
                  <a:lnTo>
                    <a:pt x="2598299" y="4300912"/>
                  </a:lnTo>
                  <a:lnTo>
                    <a:pt x="2649143" y="4295231"/>
                  </a:lnTo>
                  <a:lnTo>
                    <a:pt x="2699646" y="4288553"/>
                  </a:lnTo>
                  <a:lnTo>
                    <a:pt x="2749796" y="4280889"/>
                  </a:lnTo>
                  <a:lnTo>
                    <a:pt x="2799581" y="4272250"/>
                  </a:lnTo>
                  <a:lnTo>
                    <a:pt x="2848989" y="4262647"/>
                  </a:lnTo>
                  <a:lnTo>
                    <a:pt x="2898007" y="4252091"/>
                  </a:lnTo>
                  <a:lnTo>
                    <a:pt x="2946625" y="4240594"/>
                  </a:lnTo>
                  <a:lnTo>
                    <a:pt x="2994829" y="4228165"/>
                  </a:lnTo>
                  <a:lnTo>
                    <a:pt x="3042609" y="4214816"/>
                  </a:lnTo>
                  <a:lnTo>
                    <a:pt x="3089951" y="4200559"/>
                  </a:lnTo>
                  <a:lnTo>
                    <a:pt x="3136845" y="4185404"/>
                  </a:lnTo>
                  <a:lnTo>
                    <a:pt x="3183277" y="4169363"/>
                  </a:lnTo>
                  <a:lnTo>
                    <a:pt x="3229237" y="4152445"/>
                  </a:lnTo>
                  <a:lnTo>
                    <a:pt x="3274712" y="4134664"/>
                  </a:lnTo>
                  <a:lnTo>
                    <a:pt x="3319690" y="4116028"/>
                  </a:lnTo>
                  <a:lnTo>
                    <a:pt x="3364159" y="4096550"/>
                  </a:lnTo>
                  <a:lnTo>
                    <a:pt x="3408107" y="4076241"/>
                  </a:lnTo>
                  <a:lnTo>
                    <a:pt x="3451522" y="4055111"/>
                  </a:lnTo>
                  <a:lnTo>
                    <a:pt x="3494393" y="4033172"/>
                  </a:lnTo>
                  <a:lnTo>
                    <a:pt x="3536707" y="4010434"/>
                  </a:lnTo>
                  <a:lnTo>
                    <a:pt x="3578452" y="3986909"/>
                  </a:lnTo>
                  <a:lnTo>
                    <a:pt x="3619617" y="3962608"/>
                  </a:lnTo>
                  <a:lnTo>
                    <a:pt x="3660189" y="3937541"/>
                  </a:lnTo>
                  <a:lnTo>
                    <a:pt x="3700156" y="3911720"/>
                  </a:lnTo>
                  <a:lnTo>
                    <a:pt x="3739507" y="3885157"/>
                  </a:lnTo>
                  <a:lnTo>
                    <a:pt x="3778229" y="3857861"/>
                  </a:lnTo>
                  <a:lnTo>
                    <a:pt x="3816310" y="3829843"/>
                  </a:lnTo>
                  <a:lnTo>
                    <a:pt x="3853739" y="3801116"/>
                  </a:lnTo>
                  <a:lnTo>
                    <a:pt x="3890504" y="3771690"/>
                  </a:lnTo>
                  <a:lnTo>
                    <a:pt x="3926592" y="3741576"/>
                  </a:lnTo>
                  <a:lnTo>
                    <a:pt x="3961991" y="3710785"/>
                  </a:lnTo>
                  <a:lnTo>
                    <a:pt x="3996691" y="3679328"/>
                  </a:lnTo>
                  <a:lnTo>
                    <a:pt x="4030677" y="3647216"/>
                  </a:lnTo>
                  <a:lnTo>
                    <a:pt x="4063940" y="3614461"/>
                  </a:lnTo>
                  <a:lnTo>
                    <a:pt x="4096466" y="3581073"/>
                  </a:lnTo>
                  <a:lnTo>
                    <a:pt x="4128244" y="3547063"/>
                  </a:lnTo>
                  <a:lnTo>
                    <a:pt x="4159261" y="3512442"/>
                  </a:lnTo>
                  <a:lnTo>
                    <a:pt x="4189506" y="3477222"/>
                  </a:lnTo>
                  <a:lnTo>
                    <a:pt x="4218967" y="3441413"/>
                  </a:lnTo>
                  <a:lnTo>
                    <a:pt x="4247632" y="3405026"/>
                  </a:lnTo>
                  <a:lnTo>
                    <a:pt x="4275489" y="3368073"/>
                  </a:lnTo>
                  <a:lnTo>
                    <a:pt x="4302525" y="3330565"/>
                  </a:lnTo>
                  <a:lnTo>
                    <a:pt x="4328730" y="3292512"/>
                  </a:lnTo>
                  <a:lnTo>
                    <a:pt x="4354090" y="3253925"/>
                  </a:lnTo>
                  <a:lnTo>
                    <a:pt x="4378594" y="3214817"/>
                  </a:lnTo>
                  <a:lnTo>
                    <a:pt x="4402230" y="3175197"/>
                  </a:lnTo>
                  <a:lnTo>
                    <a:pt x="4424986" y="3135076"/>
                  </a:lnTo>
                  <a:lnTo>
                    <a:pt x="4446850" y="3094467"/>
                  </a:lnTo>
                  <a:lnTo>
                    <a:pt x="4467810" y="3053379"/>
                  </a:lnTo>
                  <a:lnTo>
                    <a:pt x="4487855" y="3011824"/>
                  </a:lnTo>
                  <a:lnTo>
                    <a:pt x="4506971" y="2969813"/>
                  </a:lnTo>
                  <a:lnTo>
                    <a:pt x="4525147" y="2927357"/>
                  </a:lnTo>
                  <a:lnTo>
                    <a:pt x="4542372" y="2884467"/>
                  </a:lnTo>
                  <a:lnTo>
                    <a:pt x="4558632" y="2841154"/>
                  </a:lnTo>
                  <a:lnTo>
                    <a:pt x="4573917" y="2797429"/>
                  </a:lnTo>
                  <a:lnTo>
                    <a:pt x="4674150" y="2804717"/>
                  </a:lnTo>
                  <a:lnTo>
                    <a:pt x="4881587" y="2859597"/>
                  </a:lnTo>
                  <a:lnTo>
                    <a:pt x="5086510" y="2921946"/>
                  </a:lnTo>
                  <a:lnTo>
                    <a:pt x="5179199" y="2951645"/>
                  </a:lnTo>
                  <a:lnTo>
                    <a:pt x="4860368" y="2753279"/>
                  </a:lnTo>
                  <a:lnTo>
                    <a:pt x="4697377" y="2647975"/>
                  </a:lnTo>
                  <a:lnTo>
                    <a:pt x="4639185" y="2600469"/>
                  </a:lnTo>
                  <a:lnTo>
                    <a:pt x="4634750" y="2575496"/>
                  </a:lnTo>
                  <a:lnTo>
                    <a:pt x="4644933" y="2524517"/>
                  </a:lnTo>
                  <a:lnTo>
                    <a:pt x="4653810" y="2473125"/>
                  </a:lnTo>
                  <a:lnTo>
                    <a:pt x="4661365" y="2421337"/>
                  </a:lnTo>
                  <a:lnTo>
                    <a:pt x="4667583" y="2369169"/>
                  </a:lnTo>
                  <a:lnTo>
                    <a:pt x="4672447" y="2316634"/>
                  </a:lnTo>
                  <a:lnTo>
                    <a:pt x="4675941" y="2263750"/>
                  </a:lnTo>
                  <a:lnTo>
                    <a:pt x="4678049" y="2210531"/>
                  </a:lnTo>
                  <a:lnTo>
                    <a:pt x="4678756" y="2156993"/>
                  </a:lnTo>
                  <a:lnTo>
                    <a:pt x="4678228" y="2110695"/>
                  </a:lnTo>
                  <a:lnTo>
                    <a:pt x="4676650" y="2064636"/>
                  </a:lnTo>
                  <a:lnTo>
                    <a:pt x="4674034" y="2018824"/>
                  </a:lnTo>
                  <a:lnTo>
                    <a:pt x="4670389" y="1973270"/>
                  </a:lnTo>
                  <a:lnTo>
                    <a:pt x="4665727" y="1927983"/>
                  </a:lnTo>
                  <a:lnTo>
                    <a:pt x="4660057" y="1882972"/>
                  </a:lnTo>
                  <a:lnTo>
                    <a:pt x="4653391" y="1838249"/>
                  </a:lnTo>
                  <a:lnTo>
                    <a:pt x="4645739" y="1793821"/>
                  </a:lnTo>
                  <a:lnTo>
                    <a:pt x="4637111" y="1749700"/>
                  </a:lnTo>
                  <a:lnTo>
                    <a:pt x="4627518" y="1705895"/>
                  </a:lnTo>
                  <a:lnTo>
                    <a:pt x="4616971" y="1662415"/>
                  </a:lnTo>
                  <a:lnTo>
                    <a:pt x="4605480" y="1619270"/>
                  </a:lnTo>
                  <a:lnTo>
                    <a:pt x="4593056" y="1576470"/>
                  </a:lnTo>
                  <a:lnTo>
                    <a:pt x="4579709" y="1534025"/>
                  </a:lnTo>
                  <a:lnTo>
                    <a:pt x="4565450" y="1491945"/>
                  </a:lnTo>
                  <a:lnTo>
                    <a:pt x="4550289" y="1450239"/>
                  </a:lnTo>
                  <a:lnTo>
                    <a:pt x="4534237" y="1408916"/>
                  </a:lnTo>
                  <a:lnTo>
                    <a:pt x="4517305" y="1367987"/>
                  </a:lnTo>
                  <a:lnTo>
                    <a:pt x="4499502" y="1327462"/>
                  </a:lnTo>
                  <a:lnTo>
                    <a:pt x="4480840" y="1287349"/>
                  </a:lnTo>
                  <a:lnTo>
                    <a:pt x="4461329" y="1247660"/>
                  </a:lnTo>
                  <a:lnTo>
                    <a:pt x="4440980" y="1208403"/>
                  </a:lnTo>
                  <a:lnTo>
                    <a:pt x="4419803" y="1169588"/>
                  </a:lnTo>
                  <a:lnTo>
                    <a:pt x="4397808" y="1131225"/>
                  </a:lnTo>
                  <a:lnTo>
                    <a:pt x="4375007" y="1093324"/>
                  </a:lnTo>
                  <a:lnTo>
                    <a:pt x="4351410" y="1055894"/>
                  </a:lnTo>
                  <a:lnTo>
                    <a:pt x="4327027" y="1018946"/>
                  </a:lnTo>
                  <a:lnTo>
                    <a:pt x="4301869" y="982488"/>
                  </a:lnTo>
                  <a:lnTo>
                    <a:pt x="4275947" y="946531"/>
                  </a:lnTo>
                  <a:lnTo>
                    <a:pt x="4249270" y="911085"/>
                  </a:lnTo>
                  <a:lnTo>
                    <a:pt x="4221850" y="876158"/>
                  </a:lnTo>
                  <a:lnTo>
                    <a:pt x="4193698" y="841761"/>
                  </a:lnTo>
                  <a:lnTo>
                    <a:pt x="4164823" y="807904"/>
                  </a:lnTo>
                  <a:lnTo>
                    <a:pt x="4135236" y="774596"/>
                  </a:lnTo>
                  <a:lnTo>
                    <a:pt x="4104948" y="741848"/>
                  </a:lnTo>
                  <a:lnTo>
                    <a:pt x="4073969" y="709667"/>
                  </a:lnTo>
                  <a:lnTo>
                    <a:pt x="4042310" y="678066"/>
                  </a:lnTo>
                  <a:lnTo>
                    <a:pt x="4009982" y="647052"/>
                  </a:lnTo>
                  <a:lnTo>
                    <a:pt x="3976995" y="616636"/>
                  </a:lnTo>
                  <a:lnTo>
                    <a:pt x="3943359" y="586828"/>
                  </a:lnTo>
                  <a:lnTo>
                    <a:pt x="3909085" y="557638"/>
                  </a:lnTo>
                  <a:lnTo>
                    <a:pt x="3874184" y="529074"/>
                  </a:lnTo>
                  <a:lnTo>
                    <a:pt x="3838666" y="501148"/>
                  </a:lnTo>
                  <a:lnTo>
                    <a:pt x="3802542" y="473867"/>
                  </a:lnTo>
                  <a:lnTo>
                    <a:pt x="3765822" y="447243"/>
                  </a:lnTo>
                  <a:lnTo>
                    <a:pt x="3728517" y="421285"/>
                  </a:lnTo>
                  <a:lnTo>
                    <a:pt x="3690637" y="396003"/>
                  </a:lnTo>
                  <a:lnTo>
                    <a:pt x="3652193" y="371406"/>
                  </a:lnTo>
                  <a:lnTo>
                    <a:pt x="3613196" y="347505"/>
                  </a:lnTo>
                  <a:lnTo>
                    <a:pt x="3573656" y="324308"/>
                  </a:lnTo>
                  <a:lnTo>
                    <a:pt x="3533583" y="301826"/>
                  </a:lnTo>
                  <a:lnTo>
                    <a:pt x="3492989" y="280069"/>
                  </a:lnTo>
                  <a:lnTo>
                    <a:pt x="3451883" y="259045"/>
                  </a:lnTo>
                  <a:lnTo>
                    <a:pt x="3410276" y="238765"/>
                  </a:lnTo>
                  <a:lnTo>
                    <a:pt x="3368180" y="219239"/>
                  </a:lnTo>
                  <a:lnTo>
                    <a:pt x="3325603" y="200476"/>
                  </a:lnTo>
                  <a:lnTo>
                    <a:pt x="3282557" y="182486"/>
                  </a:lnTo>
                  <a:lnTo>
                    <a:pt x="3239053" y="165279"/>
                  </a:lnTo>
                  <a:lnTo>
                    <a:pt x="3195101" y="148864"/>
                  </a:lnTo>
                  <a:lnTo>
                    <a:pt x="3150711" y="133252"/>
                  </a:lnTo>
                  <a:lnTo>
                    <a:pt x="3105895" y="118451"/>
                  </a:lnTo>
                  <a:lnTo>
                    <a:pt x="3060662" y="104472"/>
                  </a:lnTo>
                  <a:lnTo>
                    <a:pt x="3015023" y="91325"/>
                  </a:lnTo>
                  <a:lnTo>
                    <a:pt x="2968989" y="79018"/>
                  </a:lnTo>
                  <a:lnTo>
                    <a:pt x="2922570" y="67562"/>
                  </a:lnTo>
                  <a:lnTo>
                    <a:pt x="2875778" y="56967"/>
                  </a:lnTo>
                  <a:lnTo>
                    <a:pt x="2828621" y="47242"/>
                  </a:lnTo>
                  <a:lnTo>
                    <a:pt x="2781111" y="38398"/>
                  </a:lnTo>
                  <a:lnTo>
                    <a:pt x="2733259" y="30443"/>
                  </a:lnTo>
                  <a:lnTo>
                    <a:pt x="2685075" y="23387"/>
                  </a:lnTo>
                  <a:lnTo>
                    <a:pt x="2636570" y="17240"/>
                  </a:lnTo>
                  <a:lnTo>
                    <a:pt x="2587753" y="12013"/>
                  </a:lnTo>
                  <a:lnTo>
                    <a:pt x="2538637" y="7714"/>
                  </a:lnTo>
                  <a:lnTo>
                    <a:pt x="2489230" y="4354"/>
                  </a:lnTo>
                  <a:lnTo>
                    <a:pt x="2439544" y="1941"/>
                  </a:lnTo>
                  <a:lnTo>
                    <a:pt x="2389590" y="487"/>
                  </a:lnTo>
                  <a:lnTo>
                    <a:pt x="2339378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01269" y="2668428"/>
            <a:ext cx="32797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25408F"/>
                </a:solidFill>
                <a:latin typeface="Gill Sans MT"/>
                <a:cs typeface="Gill Sans MT"/>
              </a:rPr>
              <a:t>Mo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oothbrush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0" dirty="0">
                <a:solidFill>
                  <a:srgbClr val="25408F"/>
                </a:solidFill>
                <a:latin typeface="Gill Sans MT"/>
                <a:cs typeface="Gill Sans MT"/>
              </a:rPr>
              <a:t>small,  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ci</a:t>
            </a:r>
            <a:r>
              <a:rPr sz="3000" spc="-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75" dirty="0">
                <a:solidFill>
                  <a:srgbClr val="25408F"/>
                </a:solidFill>
                <a:latin typeface="Gill Sans MT"/>
                <a:cs typeface="Gill Sans MT"/>
              </a:rPr>
              <a:t>cular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ements  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1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1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al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times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on  </a:t>
            </a:r>
            <a:r>
              <a:rPr sz="3000" spc="1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85" dirty="0">
                <a:solidFill>
                  <a:srgbClr val="25408F"/>
                </a:solidFill>
                <a:latin typeface="Gill Sans MT"/>
                <a:cs typeface="Gill Sans MT"/>
              </a:rPr>
              <a:t>ery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sur</a:t>
            </a:r>
            <a:r>
              <a:rPr sz="3000" spc="2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endParaRPr sz="3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ooth.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222951"/>
            <a:ext cx="10692130" cy="2337435"/>
            <a:chOff x="0" y="5222951"/>
            <a:chExt cx="10692130" cy="2337435"/>
          </a:xfrm>
        </p:grpSpPr>
        <p:pic>
          <p:nvPicPr>
            <p:cNvPr id="14" name="object 1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69" y="5222951"/>
              <a:ext cx="3437821" cy="13709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TOOTHBRUSHING</a:t>
            </a:r>
          </a:p>
        </p:txBody>
      </p:sp>
      <p:sp>
        <p:nvSpPr>
          <p:cNvPr id="3" name="object 3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79719"/>
            <a:ext cx="10692130" cy="6580505"/>
            <a:chOff x="0" y="979719"/>
            <a:chExt cx="10692130" cy="6580505"/>
          </a:xfrm>
        </p:grpSpPr>
        <p:sp>
          <p:nvSpPr>
            <p:cNvPr id="6" name="object 6"/>
            <p:cNvSpPr/>
            <p:nvPr/>
          </p:nvSpPr>
          <p:spPr>
            <a:xfrm>
              <a:off x="1232106" y="1008005"/>
              <a:ext cx="6177915" cy="3294379"/>
            </a:xfrm>
            <a:custGeom>
              <a:avLst/>
              <a:gdLst/>
              <a:ahLst/>
              <a:cxnLst/>
              <a:rect l="l" t="t" r="r" b="b"/>
              <a:pathLst>
                <a:path w="6177915" h="3294379">
                  <a:moveTo>
                    <a:pt x="2790342" y="0"/>
                  </a:moveTo>
                  <a:lnTo>
                    <a:pt x="2730450" y="371"/>
                  </a:lnTo>
                  <a:lnTo>
                    <a:pt x="2670866" y="1482"/>
                  </a:lnTo>
                  <a:lnTo>
                    <a:pt x="2611602" y="3324"/>
                  </a:lnTo>
                  <a:lnTo>
                    <a:pt x="2552672" y="5890"/>
                  </a:lnTo>
                  <a:lnTo>
                    <a:pt x="2494087" y="9172"/>
                  </a:lnTo>
                  <a:lnTo>
                    <a:pt x="2435860" y="13164"/>
                  </a:lnTo>
                  <a:lnTo>
                    <a:pt x="2378004" y="17857"/>
                  </a:lnTo>
                  <a:lnTo>
                    <a:pt x="2320532" y="23245"/>
                  </a:lnTo>
                  <a:lnTo>
                    <a:pt x="2263455" y="29319"/>
                  </a:lnTo>
                  <a:lnTo>
                    <a:pt x="2206787" y="36072"/>
                  </a:lnTo>
                  <a:lnTo>
                    <a:pt x="2150540" y="43498"/>
                  </a:lnTo>
                  <a:lnTo>
                    <a:pt x="2094727" y="51588"/>
                  </a:lnTo>
                  <a:lnTo>
                    <a:pt x="2039360" y="60335"/>
                  </a:lnTo>
                  <a:lnTo>
                    <a:pt x="1984452" y="69732"/>
                  </a:lnTo>
                  <a:lnTo>
                    <a:pt x="1930016" y="79771"/>
                  </a:lnTo>
                  <a:lnTo>
                    <a:pt x="1876063" y="90445"/>
                  </a:lnTo>
                  <a:lnTo>
                    <a:pt x="1822607" y="101746"/>
                  </a:lnTo>
                  <a:lnTo>
                    <a:pt x="1769661" y="113667"/>
                  </a:lnTo>
                  <a:lnTo>
                    <a:pt x="1717236" y="126201"/>
                  </a:lnTo>
                  <a:lnTo>
                    <a:pt x="1665345" y="139339"/>
                  </a:lnTo>
                  <a:lnTo>
                    <a:pt x="1614002" y="153076"/>
                  </a:lnTo>
                  <a:lnTo>
                    <a:pt x="1563218" y="167403"/>
                  </a:lnTo>
                  <a:lnTo>
                    <a:pt x="1513006" y="182312"/>
                  </a:lnTo>
                  <a:lnTo>
                    <a:pt x="1463379" y="197797"/>
                  </a:lnTo>
                  <a:lnTo>
                    <a:pt x="1414349" y="213850"/>
                  </a:lnTo>
                  <a:lnTo>
                    <a:pt x="1365929" y="230463"/>
                  </a:lnTo>
                  <a:lnTo>
                    <a:pt x="1318131" y="247629"/>
                  </a:lnTo>
                  <a:lnTo>
                    <a:pt x="1270969" y="265341"/>
                  </a:lnTo>
                  <a:lnTo>
                    <a:pt x="1224454" y="283592"/>
                  </a:lnTo>
                  <a:lnTo>
                    <a:pt x="1178600" y="302373"/>
                  </a:lnTo>
                  <a:lnTo>
                    <a:pt x="1133418" y="321677"/>
                  </a:lnTo>
                  <a:lnTo>
                    <a:pt x="1088921" y="341498"/>
                  </a:lnTo>
                  <a:lnTo>
                    <a:pt x="1045123" y="361827"/>
                  </a:lnTo>
                  <a:lnTo>
                    <a:pt x="1002035" y="382657"/>
                  </a:lnTo>
                  <a:lnTo>
                    <a:pt x="959670" y="403981"/>
                  </a:lnTo>
                  <a:lnTo>
                    <a:pt x="918041" y="425791"/>
                  </a:lnTo>
                  <a:lnTo>
                    <a:pt x="877160" y="448080"/>
                  </a:lnTo>
                  <a:lnTo>
                    <a:pt x="837041" y="470840"/>
                  </a:lnTo>
                  <a:lnTo>
                    <a:pt x="797694" y="494064"/>
                  </a:lnTo>
                  <a:lnTo>
                    <a:pt x="759134" y="517745"/>
                  </a:lnTo>
                  <a:lnTo>
                    <a:pt x="721372" y="541875"/>
                  </a:lnTo>
                  <a:lnTo>
                    <a:pt x="684422" y="566447"/>
                  </a:lnTo>
                  <a:lnTo>
                    <a:pt x="648295" y="591452"/>
                  </a:lnTo>
                  <a:lnTo>
                    <a:pt x="613005" y="616885"/>
                  </a:lnTo>
                  <a:lnTo>
                    <a:pt x="578563" y="642737"/>
                  </a:lnTo>
                  <a:lnTo>
                    <a:pt x="544984" y="669001"/>
                  </a:lnTo>
                  <a:lnTo>
                    <a:pt x="512278" y="695670"/>
                  </a:lnTo>
                  <a:lnTo>
                    <a:pt x="480459" y="722735"/>
                  </a:lnTo>
                  <a:lnTo>
                    <a:pt x="449540" y="750191"/>
                  </a:lnTo>
                  <a:lnTo>
                    <a:pt x="419532" y="778028"/>
                  </a:lnTo>
                  <a:lnTo>
                    <a:pt x="390449" y="806241"/>
                  </a:lnTo>
                  <a:lnTo>
                    <a:pt x="362303" y="834821"/>
                  </a:lnTo>
                  <a:lnTo>
                    <a:pt x="335106" y="863761"/>
                  </a:lnTo>
                  <a:lnTo>
                    <a:pt x="308872" y="893053"/>
                  </a:lnTo>
                  <a:lnTo>
                    <a:pt x="283612" y="922691"/>
                  </a:lnTo>
                  <a:lnTo>
                    <a:pt x="259340" y="952666"/>
                  </a:lnTo>
                  <a:lnTo>
                    <a:pt x="236068" y="982971"/>
                  </a:lnTo>
                  <a:lnTo>
                    <a:pt x="192574" y="1044543"/>
                  </a:lnTo>
                  <a:lnTo>
                    <a:pt x="153231" y="1107347"/>
                  </a:lnTo>
                  <a:lnTo>
                    <a:pt x="118139" y="1171324"/>
                  </a:lnTo>
                  <a:lnTo>
                    <a:pt x="87400" y="1236414"/>
                  </a:lnTo>
                  <a:lnTo>
                    <a:pt x="61114" y="1302557"/>
                  </a:lnTo>
                  <a:lnTo>
                    <a:pt x="39381" y="1369695"/>
                  </a:lnTo>
                  <a:lnTo>
                    <a:pt x="22303" y="1437767"/>
                  </a:lnTo>
                  <a:lnTo>
                    <a:pt x="9979" y="1506715"/>
                  </a:lnTo>
                  <a:lnTo>
                    <a:pt x="2511" y="1576479"/>
                  </a:lnTo>
                  <a:lnTo>
                    <a:pt x="0" y="1646999"/>
                  </a:lnTo>
                  <a:lnTo>
                    <a:pt x="630" y="1682350"/>
                  </a:lnTo>
                  <a:lnTo>
                    <a:pt x="5632" y="1752500"/>
                  </a:lnTo>
                  <a:lnTo>
                    <a:pt x="15540" y="1821863"/>
                  </a:lnTo>
                  <a:lnTo>
                    <a:pt x="30254" y="1890380"/>
                  </a:lnTo>
                  <a:lnTo>
                    <a:pt x="49672" y="1957993"/>
                  </a:lnTo>
                  <a:lnTo>
                    <a:pt x="73694" y="2024641"/>
                  </a:lnTo>
                  <a:lnTo>
                    <a:pt x="102220" y="2090265"/>
                  </a:lnTo>
                  <a:lnTo>
                    <a:pt x="135147" y="2154805"/>
                  </a:lnTo>
                  <a:lnTo>
                    <a:pt x="172377" y="2218203"/>
                  </a:lnTo>
                  <a:lnTo>
                    <a:pt x="213808" y="2280398"/>
                  </a:lnTo>
                  <a:lnTo>
                    <a:pt x="259340" y="2341332"/>
                  </a:lnTo>
                  <a:lnTo>
                    <a:pt x="283612" y="2371307"/>
                  </a:lnTo>
                  <a:lnTo>
                    <a:pt x="308872" y="2400945"/>
                  </a:lnTo>
                  <a:lnTo>
                    <a:pt x="335106" y="2430237"/>
                  </a:lnTo>
                  <a:lnTo>
                    <a:pt x="362303" y="2459177"/>
                  </a:lnTo>
                  <a:lnTo>
                    <a:pt x="390449" y="2487757"/>
                  </a:lnTo>
                  <a:lnTo>
                    <a:pt x="419532" y="2515970"/>
                  </a:lnTo>
                  <a:lnTo>
                    <a:pt x="449540" y="2543807"/>
                  </a:lnTo>
                  <a:lnTo>
                    <a:pt x="480459" y="2571263"/>
                  </a:lnTo>
                  <a:lnTo>
                    <a:pt x="512278" y="2598328"/>
                  </a:lnTo>
                  <a:lnTo>
                    <a:pt x="544984" y="2624997"/>
                  </a:lnTo>
                  <a:lnTo>
                    <a:pt x="578563" y="2651261"/>
                  </a:lnTo>
                  <a:lnTo>
                    <a:pt x="613005" y="2677113"/>
                  </a:lnTo>
                  <a:lnTo>
                    <a:pt x="648295" y="2702546"/>
                  </a:lnTo>
                  <a:lnTo>
                    <a:pt x="684422" y="2727551"/>
                  </a:lnTo>
                  <a:lnTo>
                    <a:pt x="721372" y="2752123"/>
                  </a:lnTo>
                  <a:lnTo>
                    <a:pt x="759134" y="2776253"/>
                  </a:lnTo>
                  <a:lnTo>
                    <a:pt x="797694" y="2799934"/>
                  </a:lnTo>
                  <a:lnTo>
                    <a:pt x="837041" y="2823158"/>
                  </a:lnTo>
                  <a:lnTo>
                    <a:pt x="877160" y="2845918"/>
                  </a:lnTo>
                  <a:lnTo>
                    <a:pt x="918041" y="2868207"/>
                  </a:lnTo>
                  <a:lnTo>
                    <a:pt x="959670" y="2890017"/>
                  </a:lnTo>
                  <a:lnTo>
                    <a:pt x="1002035" y="2911341"/>
                  </a:lnTo>
                  <a:lnTo>
                    <a:pt x="1045123" y="2932171"/>
                  </a:lnTo>
                  <a:lnTo>
                    <a:pt x="1088921" y="2952500"/>
                  </a:lnTo>
                  <a:lnTo>
                    <a:pt x="1133418" y="2972321"/>
                  </a:lnTo>
                  <a:lnTo>
                    <a:pt x="1178600" y="2991625"/>
                  </a:lnTo>
                  <a:lnTo>
                    <a:pt x="1224454" y="3010406"/>
                  </a:lnTo>
                  <a:lnTo>
                    <a:pt x="1270969" y="3028657"/>
                  </a:lnTo>
                  <a:lnTo>
                    <a:pt x="1318131" y="3046369"/>
                  </a:lnTo>
                  <a:lnTo>
                    <a:pt x="1365929" y="3063535"/>
                  </a:lnTo>
                  <a:lnTo>
                    <a:pt x="1414349" y="3080148"/>
                  </a:lnTo>
                  <a:lnTo>
                    <a:pt x="1463379" y="3096201"/>
                  </a:lnTo>
                  <a:lnTo>
                    <a:pt x="1513006" y="3111686"/>
                  </a:lnTo>
                  <a:lnTo>
                    <a:pt x="1563218" y="3126595"/>
                  </a:lnTo>
                  <a:lnTo>
                    <a:pt x="1614002" y="3140922"/>
                  </a:lnTo>
                  <a:lnTo>
                    <a:pt x="1665345" y="3154659"/>
                  </a:lnTo>
                  <a:lnTo>
                    <a:pt x="1717236" y="3167797"/>
                  </a:lnTo>
                  <a:lnTo>
                    <a:pt x="1769661" y="3180331"/>
                  </a:lnTo>
                  <a:lnTo>
                    <a:pt x="1822607" y="3192252"/>
                  </a:lnTo>
                  <a:lnTo>
                    <a:pt x="1876063" y="3203553"/>
                  </a:lnTo>
                  <a:lnTo>
                    <a:pt x="1930016" y="3214227"/>
                  </a:lnTo>
                  <a:lnTo>
                    <a:pt x="1984452" y="3224266"/>
                  </a:lnTo>
                  <a:lnTo>
                    <a:pt x="2039360" y="3233663"/>
                  </a:lnTo>
                  <a:lnTo>
                    <a:pt x="2094727" y="3242410"/>
                  </a:lnTo>
                  <a:lnTo>
                    <a:pt x="2150540" y="3250500"/>
                  </a:lnTo>
                  <a:lnTo>
                    <a:pt x="2206787" y="3257926"/>
                  </a:lnTo>
                  <a:lnTo>
                    <a:pt x="2263455" y="3264679"/>
                  </a:lnTo>
                  <a:lnTo>
                    <a:pt x="2320532" y="3270753"/>
                  </a:lnTo>
                  <a:lnTo>
                    <a:pt x="2378004" y="3276141"/>
                  </a:lnTo>
                  <a:lnTo>
                    <a:pt x="2435860" y="3280834"/>
                  </a:lnTo>
                  <a:lnTo>
                    <a:pt x="2494087" y="3284826"/>
                  </a:lnTo>
                  <a:lnTo>
                    <a:pt x="2552672" y="3288108"/>
                  </a:lnTo>
                  <a:lnTo>
                    <a:pt x="2611602" y="3290674"/>
                  </a:lnTo>
                  <a:lnTo>
                    <a:pt x="2670866" y="3292516"/>
                  </a:lnTo>
                  <a:lnTo>
                    <a:pt x="2730450" y="3293627"/>
                  </a:lnTo>
                  <a:lnTo>
                    <a:pt x="2790342" y="3293999"/>
                  </a:lnTo>
                  <a:lnTo>
                    <a:pt x="2849841" y="3293631"/>
                  </a:lnTo>
                  <a:lnTo>
                    <a:pt x="2909037" y="3292535"/>
                  </a:lnTo>
                  <a:lnTo>
                    <a:pt x="2967916" y="3290717"/>
                  </a:lnTo>
                  <a:lnTo>
                    <a:pt x="3026467" y="3288185"/>
                  </a:lnTo>
                  <a:lnTo>
                    <a:pt x="3084677" y="3284945"/>
                  </a:lnTo>
                  <a:lnTo>
                    <a:pt x="3142535" y="3281005"/>
                  </a:lnTo>
                  <a:lnTo>
                    <a:pt x="3200026" y="3276372"/>
                  </a:lnTo>
                  <a:lnTo>
                    <a:pt x="3257140" y="3271054"/>
                  </a:lnTo>
                  <a:lnTo>
                    <a:pt x="3313864" y="3265057"/>
                  </a:lnTo>
                  <a:lnTo>
                    <a:pt x="3370185" y="3258390"/>
                  </a:lnTo>
                  <a:lnTo>
                    <a:pt x="3426092" y="3251059"/>
                  </a:lnTo>
                  <a:lnTo>
                    <a:pt x="3481571" y="3243072"/>
                  </a:lnTo>
                  <a:lnTo>
                    <a:pt x="3536611" y="3234435"/>
                  </a:lnTo>
                  <a:lnTo>
                    <a:pt x="3591199" y="3225157"/>
                  </a:lnTo>
                  <a:lnTo>
                    <a:pt x="3645323" y="3215245"/>
                  </a:lnTo>
                  <a:lnTo>
                    <a:pt x="3698971" y="3204705"/>
                  </a:lnTo>
                  <a:lnTo>
                    <a:pt x="3752130" y="3193545"/>
                  </a:lnTo>
                  <a:lnTo>
                    <a:pt x="3804787" y="3181773"/>
                  </a:lnTo>
                  <a:lnTo>
                    <a:pt x="3856931" y="3169395"/>
                  </a:lnTo>
                  <a:lnTo>
                    <a:pt x="3908549" y="3156419"/>
                  </a:lnTo>
                  <a:lnTo>
                    <a:pt x="3959629" y="3142853"/>
                  </a:lnTo>
                  <a:lnTo>
                    <a:pt x="4010159" y="3128702"/>
                  </a:lnTo>
                  <a:lnTo>
                    <a:pt x="4060126" y="3113976"/>
                  </a:lnTo>
                  <a:lnTo>
                    <a:pt x="4109517" y="3098681"/>
                  </a:lnTo>
                  <a:lnTo>
                    <a:pt x="4158321" y="3082824"/>
                  </a:lnTo>
                  <a:lnTo>
                    <a:pt x="4206525" y="3066412"/>
                  </a:lnTo>
                  <a:lnTo>
                    <a:pt x="4254117" y="3049454"/>
                  </a:lnTo>
                  <a:lnTo>
                    <a:pt x="4301085" y="3031956"/>
                  </a:lnTo>
                  <a:lnTo>
                    <a:pt x="4347415" y="3013925"/>
                  </a:lnTo>
                  <a:lnTo>
                    <a:pt x="4393097" y="2995369"/>
                  </a:lnTo>
                  <a:lnTo>
                    <a:pt x="4438116" y="2976295"/>
                  </a:lnTo>
                  <a:lnTo>
                    <a:pt x="4482462" y="2956710"/>
                  </a:lnTo>
                  <a:lnTo>
                    <a:pt x="4526122" y="2936622"/>
                  </a:lnTo>
                  <a:lnTo>
                    <a:pt x="4569083" y="2916037"/>
                  </a:lnTo>
                  <a:lnTo>
                    <a:pt x="4611333" y="2894964"/>
                  </a:lnTo>
                  <a:lnTo>
                    <a:pt x="4652861" y="2873409"/>
                  </a:lnTo>
                  <a:lnTo>
                    <a:pt x="4693652" y="2851380"/>
                  </a:lnTo>
                  <a:lnTo>
                    <a:pt x="4733696" y="2828885"/>
                  </a:lnTo>
                  <a:lnTo>
                    <a:pt x="4772979" y="2805929"/>
                  </a:lnTo>
                  <a:lnTo>
                    <a:pt x="4811490" y="2782521"/>
                  </a:lnTo>
                  <a:lnTo>
                    <a:pt x="4849215" y="2758667"/>
                  </a:lnTo>
                  <a:lnTo>
                    <a:pt x="4886144" y="2734376"/>
                  </a:lnTo>
                  <a:lnTo>
                    <a:pt x="4922263" y="2709655"/>
                  </a:lnTo>
                  <a:lnTo>
                    <a:pt x="4957560" y="2684510"/>
                  </a:lnTo>
                  <a:lnTo>
                    <a:pt x="4992023" y="2658949"/>
                  </a:lnTo>
                  <a:lnTo>
                    <a:pt x="5025639" y="2632979"/>
                  </a:lnTo>
                  <a:lnTo>
                    <a:pt x="5058396" y="2606608"/>
                  </a:lnTo>
                  <a:lnTo>
                    <a:pt x="5090282" y="2579842"/>
                  </a:lnTo>
                  <a:lnTo>
                    <a:pt x="5121284" y="2552690"/>
                  </a:lnTo>
                  <a:lnTo>
                    <a:pt x="5151391" y="2525158"/>
                  </a:lnTo>
                  <a:lnTo>
                    <a:pt x="5180589" y="2497254"/>
                  </a:lnTo>
                  <a:lnTo>
                    <a:pt x="5208866" y="2468984"/>
                  </a:lnTo>
                  <a:lnTo>
                    <a:pt x="5236210" y="2440357"/>
                  </a:lnTo>
                  <a:lnTo>
                    <a:pt x="5262610" y="2411380"/>
                  </a:lnTo>
                  <a:lnTo>
                    <a:pt x="5288051" y="2382059"/>
                  </a:lnTo>
                  <a:lnTo>
                    <a:pt x="5312523" y="2352403"/>
                  </a:lnTo>
                  <a:lnTo>
                    <a:pt x="5358506" y="2292111"/>
                  </a:lnTo>
                  <a:lnTo>
                    <a:pt x="5400462" y="2230563"/>
                  </a:lnTo>
                  <a:lnTo>
                    <a:pt x="5438291" y="2167817"/>
                  </a:lnTo>
                  <a:lnTo>
                    <a:pt x="5455627" y="2136013"/>
                  </a:lnTo>
                  <a:lnTo>
                    <a:pt x="5575186" y="2141580"/>
                  </a:lnTo>
                  <a:lnTo>
                    <a:pt x="5822613" y="2183484"/>
                  </a:lnTo>
                  <a:lnTo>
                    <a:pt x="6067040" y="2231090"/>
                  </a:lnTo>
                  <a:lnTo>
                    <a:pt x="6177597" y="2253767"/>
                  </a:lnTo>
                  <a:lnTo>
                    <a:pt x="5797304" y="2102304"/>
                  </a:lnTo>
                  <a:lnTo>
                    <a:pt x="5602893" y="2021898"/>
                  </a:lnTo>
                  <a:lnTo>
                    <a:pt x="5533484" y="1985624"/>
                  </a:lnTo>
                  <a:lnTo>
                    <a:pt x="5528195" y="1966556"/>
                  </a:lnTo>
                  <a:lnTo>
                    <a:pt x="5544042" y="1914583"/>
                  </a:lnTo>
                  <a:lnTo>
                    <a:pt x="5557111" y="1862059"/>
                  </a:lnTo>
                  <a:lnTo>
                    <a:pt x="5567356" y="1809011"/>
                  </a:lnTo>
                  <a:lnTo>
                    <a:pt x="5574730" y="1755467"/>
                  </a:lnTo>
                  <a:lnTo>
                    <a:pt x="5579188" y="1701454"/>
                  </a:lnTo>
                  <a:lnTo>
                    <a:pt x="5580684" y="1646999"/>
                  </a:lnTo>
                  <a:lnTo>
                    <a:pt x="5580054" y="1611648"/>
                  </a:lnTo>
                  <a:lnTo>
                    <a:pt x="5575052" y="1541498"/>
                  </a:lnTo>
                  <a:lnTo>
                    <a:pt x="5565144" y="1472135"/>
                  </a:lnTo>
                  <a:lnTo>
                    <a:pt x="5550430" y="1403618"/>
                  </a:lnTo>
                  <a:lnTo>
                    <a:pt x="5531012" y="1336005"/>
                  </a:lnTo>
                  <a:lnTo>
                    <a:pt x="5506990" y="1269357"/>
                  </a:lnTo>
                  <a:lnTo>
                    <a:pt x="5478464" y="1203733"/>
                  </a:lnTo>
                  <a:lnTo>
                    <a:pt x="5445536" y="1139193"/>
                  </a:lnTo>
                  <a:lnTo>
                    <a:pt x="5408306" y="1075795"/>
                  </a:lnTo>
                  <a:lnTo>
                    <a:pt x="5366875" y="1013600"/>
                  </a:lnTo>
                  <a:lnTo>
                    <a:pt x="5321344" y="952666"/>
                  </a:lnTo>
                  <a:lnTo>
                    <a:pt x="5297072" y="922691"/>
                  </a:lnTo>
                  <a:lnTo>
                    <a:pt x="5271812" y="893053"/>
                  </a:lnTo>
                  <a:lnTo>
                    <a:pt x="5245578" y="863761"/>
                  </a:lnTo>
                  <a:lnTo>
                    <a:pt x="5218381" y="834821"/>
                  </a:lnTo>
                  <a:lnTo>
                    <a:pt x="5190235" y="806241"/>
                  </a:lnTo>
                  <a:lnTo>
                    <a:pt x="5161152" y="778028"/>
                  </a:lnTo>
                  <a:lnTo>
                    <a:pt x="5131144" y="750191"/>
                  </a:lnTo>
                  <a:lnTo>
                    <a:pt x="5100225" y="722735"/>
                  </a:lnTo>
                  <a:lnTo>
                    <a:pt x="5068406" y="695670"/>
                  </a:lnTo>
                  <a:lnTo>
                    <a:pt x="5035700" y="669001"/>
                  </a:lnTo>
                  <a:lnTo>
                    <a:pt x="5002120" y="642737"/>
                  </a:lnTo>
                  <a:lnTo>
                    <a:pt x="4967679" y="616885"/>
                  </a:lnTo>
                  <a:lnTo>
                    <a:pt x="4932389" y="591452"/>
                  </a:lnTo>
                  <a:lnTo>
                    <a:pt x="4896262" y="566447"/>
                  </a:lnTo>
                  <a:lnTo>
                    <a:pt x="4859312" y="541875"/>
                  </a:lnTo>
                  <a:lnTo>
                    <a:pt x="4821550" y="517745"/>
                  </a:lnTo>
                  <a:lnTo>
                    <a:pt x="4782990" y="494064"/>
                  </a:lnTo>
                  <a:lnTo>
                    <a:pt x="4743643" y="470840"/>
                  </a:lnTo>
                  <a:lnTo>
                    <a:pt x="4703523" y="448080"/>
                  </a:lnTo>
                  <a:lnTo>
                    <a:pt x="4662643" y="425791"/>
                  </a:lnTo>
                  <a:lnTo>
                    <a:pt x="4621014" y="403981"/>
                  </a:lnTo>
                  <a:lnTo>
                    <a:pt x="4578649" y="382657"/>
                  </a:lnTo>
                  <a:lnTo>
                    <a:pt x="4535561" y="361827"/>
                  </a:lnTo>
                  <a:lnTo>
                    <a:pt x="4491762" y="341498"/>
                  </a:lnTo>
                  <a:lnTo>
                    <a:pt x="4447266" y="321677"/>
                  </a:lnTo>
                  <a:lnTo>
                    <a:pt x="4402084" y="302373"/>
                  </a:lnTo>
                  <a:lnTo>
                    <a:pt x="4356230" y="283592"/>
                  </a:lnTo>
                  <a:lnTo>
                    <a:pt x="4309715" y="265341"/>
                  </a:lnTo>
                  <a:lnTo>
                    <a:pt x="4262552" y="247629"/>
                  </a:lnTo>
                  <a:lnTo>
                    <a:pt x="4214755" y="230463"/>
                  </a:lnTo>
                  <a:lnTo>
                    <a:pt x="4166335" y="213850"/>
                  </a:lnTo>
                  <a:lnTo>
                    <a:pt x="4117305" y="197797"/>
                  </a:lnTo>
                  <a:lnTo>
                    <a:pt x="4067678" y="182312"/>
                  </a:lnTo>
                  <a:lnTo>
                    <a:pt x="4017466" y="167403"/>
                  </a:lnTo>
                  <a:lnTo>
                    <a:pt x="3966682" y="153076"/>
                  </a:lnTo>
                  <a:lnTo>
                    <a:pt x="3915339" y="139339"/>
                  </a:lnTo>
                  <a:lnTo>
                    <a:pt x="3863448" y="126201"/>
                  </a:lnTo>
                  <a:lnTo>
                    <a:pt x="3811023" y="113667"/>
                  </a:lnTo>
                  <a:lnTo>
                    <a:pt x="3758077" y="101746"/>
                  </a:lnTo>
                  <a:lnTo>
                    <a:pt x="3704621" y="90445"/>
                  </a:lnTo>
                  <a:lnTo>
                    <a:pt x="3650668" y="79771"/>
                  </a:lnTo>
                  <a:lnTo>
                    <a:pt x="3596232" y="69732"/>
                  </a:lnTo>
                  <a:lnTo>
                    <a:pt x="3541324" y="60335"/>
                  </a:lnTo>
                  <a:lnTo>
                    <a:pt x="3485957" y="51588"/>
                  </a:lnTo>
                  <a:lnTo>
                    <a:pt x="3430143" y="43498"/>
                  </a:lnTo>
                  <a:lnTo>
                    <a:pt x="3373897" y="36072"/>
                  </a:lnTo>
                  <a:lnTo>
                    <a:pt x="3317229" y="29319"/>
                  </a:lnTo>
                  <a:lnTo>
                    <a:pt x="3260152" y="23245"/>
                  </a:lnTo>
                  <a:lnTo>
                    <a:pt x="3202679" y="17857"/>
                  </a:lnTo>
                  <a:lnTo>
                    <a:pt x="3144824" y="13164"/>
                  </a:lnTo>
                  <a:lnTo>
                    <a:pt x="3086597" y="9172"/>
                  </a:lnTo>
                  <a:lnTo>
                    <a:pt x="3028012" y="5890"/>
                  </a:lnTo>
                  <a:lnTo>
                    <a:pt x="2969081" y="3324"/>
                  </a:lnTo>
                  <a:lnTo>
                    <a:pt x="2909818" y="1482"/>
                  </a:lnTo>
                  <a:lnTo>
                    <a:pt x="2850234" y="371"/>
                  </a:lnTo>
                  <a:lnTo>
                    <a:pt x="2790342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966000"/>
              <a:ext cx="10656570" cy="18415"/>
            </a:xfrm>
            <a:custGeom>
              <a:avLst/>
              <a:gdLst/>
              <a:ahLst/>
              <a:cxnLst/>
              <a:rect l="l" t="t" r="r" b="b"/>
              <a:pathLst>
                <a:path w="10656570" h="18415">
                  <a:moveTo>
                    <a:pt x="0" y="18008"/>
                  </a:moveTo>
                  <a:lnTo>
                    <a:pt x="10655998" y="18008"/>
                  </a:lnTo>
                  <a:lnTo>
                    <a:pt x="10655998" y="0"/>
                  </a:lnTo>
                  <a:lnTo>
                    <a:pt x="0" y="0"/>
                  </a:lnTo>
                  <a:lnTo>
                    <a:pt x="0" y="18008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9191" y="979719"/>
              <a:ext cx="2782811" cy="65802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76802" y="4113008"/>
              <a:ext cx="3987165" cy="2425065"/>
            </a:xfrm>
            <a:custGeom>
              <a:avLst/>
              <a:gdLst/>
              <a:ahLst/>
              <a:cxnLst/>
              <a:rect l="l" t="t" r="r" b="b"/>
              <a:pathLst>
                <a:path w="3987165" h="2425065">
                  <a:moveTo>
                    <a:pt x="1800745" y="0"/>
                  </a:moveTo>
                  <a:lnTo>
                    <a:pt x="1743582" y="599"/>
                  </a:lnTo>
                  <a:lnTo>
                    <a:pt x="1686863" y="2385"/>
                  </a:lnTo>
                  <a:lnTo>
                    <a:pt x="1630615" y="5339"/>
                  </a:lnTo>
                  <a:lnTo>
                    <a:pt x="1574864" y="9445"/>
                  </a:lnTo>
                  <a:lnTo>
                    <a:pt x="1519635" y="14684"/>
                  </a:lnTo>
                  <a:lnTo>
                    <a:pt x="1464957" y="21039"/>
                  </a:lnTo>
                  <a:lnTo>
                    <a:pt x="1410855" y="28492"/>
                  </a:lnTo>
                  <a:lnTo>
                    <a:pt x="1357355" y="37025"/>
                  </a:lnTo>
                  <a:lnTo>
                    <a:pt x="1304483" y="46620"/>
                  </a:lnTo>
                  <a:lnTo>
                    <a:pt x="1252267" y="57260"/>
                  </a:lnTo>
                  <a:lnTo>
                    <a:pt x="1200733" y="68926"/>
                  </a:lnTo>
                  <a:lnTo>
                    <a:pt x="1149906" y="81602"/>
                  </a:lnTo>
                  <a:lnTo>
                    <a:pt x="1099814" y="95269"/>
                  </a:lnTo>
                  <a:lnTo>
                    <a:pt x="1050482" y="109910"/>
                  </a:lnTo>
                  <a:lnTo>
                    <a:pt x="1001937" y="125506"/>
                  </a:lnTo>
                  <a:lnTo>
                    <a:pt x="954206" y="142041"/>
                  </a:lnTo>
                  <a:lnTo>
                    <a:pt x="907314" y="159496"/>
                  </a:lnTo>
                  <a:lnTo>
                    <a:pt x="861288" y="177854"/>
                  </a:lnTo>
                  <a:lnTo>
                    <a:pt x="816155" y="197096"/>
                  </a:lnTo>
                  <a:lnTo>
                    <a:pt x="771940" y="217205"/>
                  </a:lnTo>
                  <a:lnTo>
                    <a:pt x="728671" y="238164"/>
                  </a:lnTo>
                  <a:lnTo>
                    <a:pt x="686374" y="259955"/>
                  </a:lnTo>
                  <a:lnTo>
                    <a:pt x="645074" y="282559"/>
                  </a:lnTo>
                  <a:lnTo>
                    <a:pt x="604798" y="305959"/>
                  </a:lnTo>
                  <a:lnTo>
                    <a:pt x="565574" y="330138"/>
                  </a:lnTo>
                  <a:lnTo>
                    <a:pt x="527426" y="355077"/>
                  </a:lnTo>
                  <a:lnTo>
                    <a:pt x="490381" y="380759"/>
                  </a:lnTo>
                  <a:lnTo>
                    <a:pt x="454467" y="407166"/>
                  </a:lnTo>
                  <a:lnTo>
                    <a:pt x="419708" y="434281"/>
                  </a:lnTo>
                  <a:lnTo>
                    <a:pt x="386132" y="462085"/>
                  </a:lnTo>
                  <a:lnTo>
                    <a:pt x="353765" y="490561"/>
                  </a:lnTo>
                  <a:lnTo>
                    <a:pt x="322633" y="519691"/>
                  </a:lnTo>
                  <a:lnTo>
                    <a:pt x="292763" y="549457"/>
                  </a:lnTo>
                  <a:lnTo>
                    <a:pt x="264180" y="579842"/>
                  </a:lnTo>
                  <a:lnTo>
                    <a:pt x="236912" y="610827"/>
                  </a:lnTo>
                  <a:lnTo>
                    <a:pt x="210985" y="642396"/>
                  </a:lnTo>
                  <a:lnTo>
                    <a:pt x="186425" y="674530"/>
                  </a:lnTo>
                  <a:lnTo>
                    <a:pt x="163258" y="707211"/>
                  </a:lnTo>
                  <a:lnTo>
                    <a:pt x="141511" y="740422"/>
                  </a:lnTo>
                  <a:lnTo>
                    <a:pt x="121210" y="774146"/>
                  </a:lnTo>
                  <a:lnTo>
                    <a:pt x="102382" y="808363"/>
                  </a:lnTo>
                  <a:lnTo>
                    <a:pt x="85053" y="843057"/>
                  </a:lnTo>
                  <a:lnTo>
                    <a:pt x="69248" y="878210"/>
                  </a:lnTo>
                  <a:lnTo>
                    <a:pt x="54996" y="913804"/>
                  </a:lnTo>
                  <a:lnTo>
                    <a:pt x="42321" y="949822"/>
                  </a:lnTo>
                  <a:lnTo>
                    <a:pt x="21812" y="1023055"/>
                  </a:lnTo>
                  <a:lnTo>
                    <a:pt x="7931" y="1097769"/>
                  </a:lnTo>
                  <a:lnTo>
                    <a:pt x="3542" y="1135636"/>
                  </a:lnTo>
                  <a:lnTo>
                    <a:pt x="890" y="1173820"/>
                  </a:lnTo>
                  <a:lnTo>
                    <a:pt x="0" y="1212303"/>
                  </a:lnTo>
                  <a:lnTo>
                    <a:pt x="890" y="1250787"/>
                  </a:lnTo>
                  <a:lnTo>
                    <a:pt x="3542" y="1288972"/>
                  </a:lnTo>
                  <a:lnTo>
                    <a:pt x="7931" y="1326840"/>
                  </a:lnTo>
                  <a:lnTo>
                    <a:pt x="21812" y="1401555"/>
                  </a:lnTo>
                  <a:lnTo>
                    <a:pt x="42321" y="1474790"/>
                  </a:lnTo>
                  <a:lnTo>
                    <a:pt x="54996" y="1510807"/>
                  </a:lnTo>
                  <a:lnTo>
                    <a:pt x="69248" y="1546402"/>
                  </a:lnTo>
                  <a:lnTo>
                    <a:pt x="85053" y="1581555"/>
                  </a:lnTo>
                  <a:lnTo>
                    <a:pt x="102382" y="1616250"/>
                  </a:lnTo>
                  <a:lnTo>
                    <a:pt x="121210" y="1650468"/>
                  </a:lnTo>
                  <a:lnTo>
                    <a:pt x="141511" y="1684192"/>
                  </a:lnTo>
                  <a:lnTo>
                    <a:pt x="163258" y="1717403"/>
                  </a:lnTo>
                  <a:lnTo>
                    <a:pt x="186425" y="1750085"/>
                  </a:lnTo>
                  <a:lnTo>
                    <a:pt x="210985" y="1782220"/>
                  </a:lnTo>
                  <a:lnTo>
                    <a:pt x="236912" y="1813789"/>
                  </a:lnTo>
                  <a:lnTo>
                    <a:pt x="264180" y="1844774"/>
                  </a:lnTo>
                  <a:lnTo>
                    <a:pt x="292763" y="1875159"/>
                  </a:lnTo>
                  <a:lnTo>
                    <a:pt x="322633" y="1904926"/>
                  </a:lnTo>
                  <a:lnTo>
                    <a:pt x="353765" y="1934056"/>
                  </a:lnTo>
                  <a:lnTo>
                    <a:pt x="386132" y="1962532"/>
                  </a:lnTo>
                  <a:lnTo>
                    <a:pt x="419708" y="1990336"/>
                  </a:lnTo>
                  <a:lnTo>
                    <a:pt x="454467" y="2017451"/>
                  </a:lnTo>
                  <a:lnTo>
                    <a:pt x="490381" y="2043858"/>
                  </a:lnTo>
                  <a:lnTo>
                    <a:pt x="527426" y="2069541"/>
                  </a:lnTo>
                  <a:lnTo>
                    <a:pt x="565574" y="2094480"/>
                  </a:lnTo>
                  <a:lnTo>
                    <a:pt x="604798" y="2118659"/>
                  </a:lnTo>
                  <a:lnTo>
                    <a:pt x="645074" y="2142059"/>
                  </a:lnTo>
                  <a:lnTo>
                    <a:pt x="686374" y="2164664"/>
                  </a:lnTo>
                  <a:lnTo>
                    <a:pt x="728671" y="2186454"/>
                  </a:lnTo>
                  <a:lnTo>
                    <a:pt x="771940" y="2207413"/>
                  </a:lnTo>
                  <a:lnTo>
                    <a:pt x="816155" y="2227523"/>
                  </a:lnTo>
                  <a:lnTo>
                    <a:pt x="861288" y="2246765"/>
                  </a:lnTo>
                  <a:lnTo>
                    <a:pt x="907314" y="2265123"/>
                  </a:lnTo>
                  <a:lnTo>
                    <a:pt x="954206" y="2282578"/>
                  </a:lnTo>
                  <a:lnTo>
                    <a:pt x="1001937" y="2299113"/>
                  </a:lnTo>
                  <a:lnTo>
                    <a:pt x="1050482" y="2314709"/>
                  </a:lnTo>
                  <a:lnTo>
                    <a:pt x="1099814" y="2329350"/>
                  </a:lnTo>
                  <a:lnTo>
                    <a:pt x="1149906" y="2343017"/>
                  </a:lnTo>
                  <a:lnTo>
                    <a:pt x="1200733" y="2355693"/>
                  </a:lnTo>
                  <a:lnTo>
                    <a:pt x="1252267" y="2367360"/>
                  </a:lnTo>
                  <a:lnTo>
                    <a:pt x="1304483" y="2378000"/>
                  </a:lnTo>
                  <a:lnTo>
                    <a:pt x="1357355" y="2387595"/>
                  </a:lnTo>
                  <a:lnTo>
                    <a:pt x="1410855" y="2396128"/>
                  </a:lnTo>
                  <a:lnTo>
                    <a:pt x="1464957" y="2403580"/>
                  </a:lnTo>
                  <a:lnTo>
                    <a:pt x="1519635" y="2409935"/>
                  </a:lnTo>
                  <a:lnTo>
                    <a:pt x="1574864" y="2415174"/>
                  </a:lnTo>
                  <a:lnTo>
                    <a:pt x="1630615" y="2419280"/>
                  </a:lnTo>
                  <a:lnTo>
                    <a:pt x="1686863" y="2422235"/>
                  </a:lnTo>
                  <a:lnTo>
                    <a:pt x="1743582" y="2424021"/>
                  </a:lnTo>
                  <a:lnTo>
                    <a:pt x="1800745" y="2424620"/>
                  </a:lnTo>
                  <a:lnTo>
                    <a:pt x="1858269" y="2424013"/>
                  </a:lnTo>
                  <a:lnTo>
                    <a:pt x="1915342" y="2422205"/>
                  </a:lnTo>
                  <a:lnTo>
                    <a:pt x="1971939" y="2419213"/>
                  </a:lnTo>
                  <a:lnTo>
                    <a:pt x="2028032" y="2415056"/>
                  </a:lnTo>
                  <a:lnTo>
                    <a:pt x="2083594" y="2409751"/>
                  </a:lnTo>
                  <a:lnTo>
                    <a:pt x="2138599" y="2403317"/>
                  </a:lnTo>
                  <a:lnTo>
                    <a:pt x="2193019" y="2395772"/>
                  </a:lnTo>
                  <a:lnTo>
                    <a:pt x="2246828" y="2387134"/>
                  </a:lnTo>
                  <a:lnTo>
                    <a:pt x="2299999" y="2377421"/>
                  </a:lnTo>
                  <a:lnTo>
                    <a:pt x="2352505" y="2366651"/>
                  </a:lnTo>
                  <a:lnTo>
                    <a:pt x="2404319" y="2354843"/>
                  </a:lnTo>
                  <a:lnTo>
                    <a:pt x="2455415" y="2342014"/>
                  </a:lnTo>
                  <a:lnTo>
                    <a:pt x="2505765" y="2328182"/>
                  </a:lnTo>
                  <a:lnTo>
                    <a:pt x="2555342" y="2313366"/>
                  </a:lnTo>
                  <a:lnTo>
                    <a:pt x="2604120" y="2297583"/>
                  </a:lnTo>
                  <a:lnTo>
                    <a:pt x="2652072" y="2280852"/>
                  </a:lnTo>
                  <a:lnTo>
                    <a:pt x="2699171" y="2263191"/>
                  </a:lnTo>
                  <a:lnTo>
                    <a:pt x="2745389" y="2244617"/>
                  </a:lnTo>
                  <a:lnTo>
                    <a:pt x="2790701" y="2225150"/>
                  </a:lnTo>
                  <a:lnTo>
                    <a:pt x="2835080" y="2204807"/>
                  </a:lnTo>
                  <a:lnTo>
                    <a:pt x="2878497" y="2183606"/>
                  </a:lnTo>
                  <a:lnTo>
                    <a:pt x="2920928" y="2161565"/>
                  </a:lnTo>
                  <a:lnTo>
                    <a:pt x="2962344" y="2138702"/>
                  </a:lnTo>
                  <a:lnTo>
                    <a:pt x="3002719" y="2115036"/>
                  </a:lnTo>
                  <a:lnTo>
                    <a:pt x="3042025" y="2090585"/>
                  </a:lnTo>
                  <a:lnTo>
                    <a:pt x="3080237" y="2065366"/>
                  </a:lnTo>
                  <a:lnTo>
                    <a:pt x="3117327" y="2039397"/>
                  </a:lnTo>
                  <a:lnTo>
                    <a:pt x="3153269" y="2012698"/>
                  </a:lnTo>
                  <a:lnTo>
                    <a:pt x="3188035" y="1985285"/>
                  </a:lnTo>
                  <a:lnTo>
                    <a:pt x="3221598" y="1957178"/>
                  </a:lnTo>
                  <a:lnTo>
                    <a:pt x="3253933" y="1928393"/>
                  </a:lnTo>
                  <a:lnTo>
                    <a:pt x="3285011" y="1898950"/>
                  </a:lnTo>
                  <a:lnTo>
                    <a:pt x="3314806" y="1868866"/>
                  </a:lnTo>
                  <a:lnTo>
                    <a:pt x="3343292" y="1838159"/>
                  </a:lnTo>
                  <a:lnTo>
                    <a:pt x="3370440" y="1806847"/>
                  </a:lnTo>
                  <a:lnTo>
                    <a:pt x="3396225" y="1774949"/>
                  </a:lnTo>
                  <a:lnTo>
                    <a:pt x="3420620" y="1742483"/>
                  </a:lnTo>
                  <a:lnTo>
                    <a:pt x="3443597" y="1709467"/>
                  </a:lnTo>
                  <a:lnTo>
                    <a:pt x="3465130" y="1675918"/>
                  </a:lnTo>
                  <a:lnTo>
                    <a:pt x="3485192" y="1641855"/>
                  </a:lnTo>
                  <a:lnTo>
                    <a:pt x="3503756" y="1607296"/>
                  </a:lnTo>
                  <a:lnTo>
                    <a:pt x="3520795" y="1572260"/>
                  </a:lnTo>
                  <a:lnTo>
                    <a:pt x="3597950" y="1576357"/>
                  </a:lnTo>
                  <a:lnTo>
                    <a:pt x="3757623" y="1607202"/>
                  </a:lnTo>
                  <a:lnTo>
                    <a:pt x="3915360" y="1642245"/>
                  </a:lnTo>
                  <a:lnTo>
                    <a:pt x="3986707" y="1658937"/>
                  </a:lnTo>
                  <a:lnTo>
                    <a:pt x="3741286" y="1547449"/>
                  </a:lnTo>
                  <a:lnTo>
                    <a:pt x="3615824" y="1488263"/>
                  </a:lnTo>
                  <a:lnTo>
                    <a:pt x="3571032" y="1461561"/>
                  </a:lnTo>
                  <a:lnTo>
                    <a:pt x="3567620" y="1447520"/>
                  </a:lnTo>
                  <a:lnTo>
                    <a:pt x="3579677" y="1401567"/>
                  </a:lnTo>
                  <a:lnTo>
                    <a:pt x="3589144" y="1355033"/>
                  </a:lnTo>
                  <a:lnTo>
                    <a:pt x="3595969" y="1307954"/>
                  </a:lnTo>
                  <a:lnTo>
                    <a:pt x="3600102" y="1260366"/>
                  </a:lnTo>
                  <a:lnTo>
                    <a:pt x="3601491" y="1212303"/>
                  </a:lnTo>
                  <a:lnTo>
                    <a:pt x="3600601" y="1173820"/>
                  </a:lnTo>
                  <a:lnTo>
                    <a:pt x="3597948" y="1135636"/>
                  </a:lnTo>
                  <a:lnTo>
                    <a:pt x="3593559" y="1097769"/>
                  </a:lnTo>
                  <a:lnTo>
                    <a:pt x="3579678" y="1023055"/>
                  </a:lnTo>
                  <a:lnTo>
                    <a:pt x="3559169" y="949822"/>
                  </a:lnTo>
                  <a:lnTo>
                    <a:pt x="3546494" y="913804"/>
                  </a:lnTo>
                  <a:lnTo>
                    <a:pt x="3532242" y="878210"/>
                  </a:lnTo>
                  <a:lnTo>
                    <a:pt x="3516438" y="843057"/>
                  </a:lnTo>
                  <a:lnTo>
                    <a:pt x="3499108" y="808363"/>
                  </a:lnTo>
                  <a:lnTo>
                    <a:pt x="3480280" y="774146"/>
                  </a:lnTo>
                  <a:lnTo>
                    <a:pt x="3459979" y="740422"/>
                  </a:lnTo>
                  <a:lnTo>
                    <a:pt x="3438232" y="707211"/>
                  </a:lnTo>
                  <a:lnTo>
                    <a:pt x="3415066" y="674530"/>
                  </a:lnTo>
                  <a:lnTo>
                    <a:pt x="3390505" y="642396"/>
                  </a:lnTo>
                  <a:lnTo>
                    <a:pt x="3364578" y="610827"/>
                  </a:lnTo>
                  <a:lnTo>
                    <a:pt x="3337310" y="579842"/>
                  </a:lnTo>
                  <a:lnTo>
                    <a:pt x="3308728" y="549457"/>
                  </a:lnTo>
                  <a:lnTo>
                    <a:pt x="3278857" y="519691"/>
                  </a:lnTo>
                  <a:lnTo>
                    <a:pt x="3247725" y="490561"/>
                  </a:lnTo>
                  <a:lnTo>
                    <a:pt x="3215358" y="462085"/>
                  </a:lnTo>
                  <a:lnTo>
                    <a:pt x="3181782" y="434281"/>
                  </a:lnTo>
                  <a:lnTo>
                    <a:pt x="3147024" y="407166"/>
                  </a:lnTo>
                  <a:lnTo>
                    <a:pt x="3111109" y="380759"/>
                  </a:lnTo>
                  <a:lnTo>
                    <a:pt x="3074065" y="355077"/>
                  </a:lnTo>
                  <a:lnTo>
                    <a:pt x="3035917" y="330138"/>
                  </a:lnTo>
                  <a:lnTo>
                    <a:pt x="2996692" y="305959"/>
                  </a:lnTo>
                  <a:lnTo>
                    <a:pt x="2956417" y="282559"/>
                  </a:lnTo>
                  <a:lnTo>
                    <a:pt x="2915117" y="259955"/>
                  </a:lnTo>
                  <a:lnTo>
                    <a:pt x="2872819" y="238164"/>
                  </a:lnTo>
                  <a:lnTo>
                    <a:pt x="2829550" y="217205"/>
                  </a:lnTo>
                  <a:lnTo>
                    <a:pt x="2785335" y="197096"/>
                  </a:lnTo>
                  <a:lnTo>
                    <a:pt x="2740202" y="177854"/>
                  </a:lnTo>
                  <a:lnTo>
                    <a:pt x="2694177" y="159496"/>
                  </a:lnTo>
                  <a:lnTo>
                    <a:pt x="2647285" y="142041"/>
                  </a:lnTo>
                  <a:lnTo>
                    <a:pt x="2599553" y="125506"/>
                  </a:lnTo>
                  <a:lnTo>
                    <a:pt x="2551008" y="109910"/>
                  </a:lnTo>
                  <a:lnTo>
                    <a:pt x="2501677" y="95269"/>
                  </a:lnTo>
                  <a:lnTo>
                    <a:pt x="2451584" y="81602"/>
                  </a:lnTo>
                  <a:lnTo>
                    <a:pt x="2400758" y="68926"/>
                  </a:lnTo>
                  <a:lnTo>
                    <a:pt x="2349223" y="57260"/>
                  </a:lnTo>
                  <a:lnTo>
                    <a:pt x="2297007" y="46620"/>
                  </a:lnTo>
                  <a:lnTo>
                    <a:pt x="2244136" y="37025"/>
                  </a:lnTo>
                  <a:lnTo>
                    <a:pt x="2190636" y="28492"/>
                  </a:lnTo>
                  <a:lnTo>
                    <a:pt x="2136533" y="21039"/>
                  </a:lnTo>
                  <a:lnTo>
                    <a:pt x="2081855" y="14684"/>
                  </a:lnTo>
                  <a:lnTo>
                    <a:pt x="2026627" y="9445"/>
                  </a:lnTo>
                  <a:lnTo>
                    <a:pt x="1970876" y="5339"/>
                  </a:lnTo>
                  <a:lnTo>
                    <a:pt x="1914627" y="2385"/>
                  </a:lnTo>
                  <a:lnTo>
                    <a:pt x="1857908" y="599"/>
                  </a:lnTo>
                  <a:lnTo>
                    <a:pt x="1800745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81588" y="1574260"/>
            <a:ext cx="5447665" cy="447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424940" indent="-635" algn="ctr">
              <a:lnSpc>
                <a:spcPct val="100000"/>
              </a:lnSpc>
              <a:spcBef>
                <a:spcPts val="100"/>
              </a:spcBef>
            </a:pP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inside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then 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outsides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0" dirty="0">
                <a:solidFill>
                  <a:srgbClr val="25408F"/>
                </a:solidFill>
                <a:latin typeface="Gill Sans MT"/>
                <a:cs typeface="Gill Sans MT"/>
              </a:rPr>
              <a:t>lastly 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biting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sur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000" spc="1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85" dirty="0">
                <a:solidFill>
                  <a:srgbClr val="25408F"/>
                </a:solidFill>
                <a:latin typeface="Gill Sans MT"/>
                <a:cs typeface="Gill Sans MT"/>
              </a:rPr>
              <a:t>ery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ooth.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along 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40" dirty="0">
                <a:solidFill>
                  <a:srgbClr val="25408F"/>
                </a:solidFill>
                <a:latin typeface="Gill Sans MT"/>
                <a:cs typeface="Gill Sans MT"/>
              </a:rPr>
              <a:t>gum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line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4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500">
              <a:latin typeface="Gill Sans MT"/>
              <a:cs typeface="Gill Sans MT"/>
            </a:endParaRPr>
          </a:p>
          <a:p>
            <a:pPr marL="2700020" marR="5080" algn="ctr">
              <a:lnSpc>
                <a:spcPct val="100000"/>
              </a:lnSpc>
              <a:spcBef>
                <a:spcPts val="2210"/>
              </a:spcBef>
            </a:pPr>
            <a:r>
              <a:rPr sz="3000" spc="31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pend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2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minu</a:t>
            </a:r>
            <a:r>
              <a:rPr sz="3000" spc="-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75" dirty="0">
                <a:solidFill>
                  <a:srgbClr val="25408F"/>
                </a:solidFill>
                <a:latin typeface="Gill Sans MT"/>
                <a:cs typeface="Gill Sans MT"/>
              </a:rPr>
              <a:t>es 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doing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this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–  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do</a:t>
            </a:r>
            <a:r>
              <a:rPr sz="3000" spc="2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rush.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12" name="object 1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2465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TOOTHBRUSHING</a:t>
            </a:r>
          </a:p>
        </p:txBody>
      </p:sp>
      <p:sp>
        <p:nvSpPr>
          <p:cNvPr id="3" name="object 3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82319" y="4420293"/>
            <a:ext cx="142240" cy="245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695"/>
              </a:lnSpc>
            </a:pP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g</a:t>
            </a:r>
            <a:endParaRPr sz="9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</a:pPr>
            <a:endParaRPr sz="5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</a:pPr>
            <a:endParaRPr sz="5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</a:pPr>
            <a:endParaRPr sz="5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</a:pPr>
            <a:endParaRPr sz="5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</a:pPr>
            <a:endParaRPr sz="500">
              <a:latin typeface="Myriad Pro Light"/>
              <a:cs typeface="Myriad Pro Light"/>
            </a:endParaRPr>
          </a:p>
          <a:p>
            <a:pPr marL="1905">
              <a:lnSpc>
                <a:spcPct val="100000"/>
              </a:lnSpc>
              <a:spcBef>
                <a:spcPts val="400"/>
              </a:spcBef>
            </a:pP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talhealth.or</a:t>
            </a:r>
            <a:endParaRPr sz="900">
              <a:latin typeface="Myriad Pro Light"/>
              <a:cs typeface="Myriad Pro Light"/>
            </a:endParaRPr>
          </a:p>
          <a:p>
            <a:pPr marL="1905">
              <a:lnSpc>
                <a:spcPts val="855"/>
              </a:lnSpc>
              <a:spcBef>
                <a:spcPts val="630"/>
              </a:spcBef>
            </a:pP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.den</a:t>
            </a:r>
            <a:endParaRPr sz="900">
              <a:latin typeface="Myriad Pro Light"/>
              <a:cs typeface="Myriad Pro Light"/>
            </a:endParaRPr>
          </a:p>
          <a:p>
            <a:pPr marL="1905">
              <a:lnSpc>
                <a:spcPts val="660"/>
              </a:lnSpc>
            </a:pP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w</a:t>
            </a:r>
            <a:endParaRPr sz="900">
              <a:latin typeface="Myriad Pro Light"/>
              <a:cs typeface="Myriad Pro Light"/>
            </a:endParaRPr>
          </a:p>
          <a:p>
            <a:pPr marL="1905">
              <a:lnSpc>
                <a:spcPct val="63800"/>
              </a:lnSpc>
              <a:spcBef>
                <a:spcPts val="195"/>
              </a:spcBef>
            </a:pP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w </a:t>
            </a:r>
            <a:r>
              <a:rPr sz="900" b="1" spc="5" dirty="0">
                <a:solidFill>
                  <a:srgbClr val="9AAAD0"/>
                </a:solidFill>
                <a:latin typeface="Myriad Pro Light"/>
                <a:cs typeface="Myriad Pro Light"/>
              </a:rPr>
              <a:t> </a:t>
            </a: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</a:rPr>
              <a:t>w</a:t>
            </a:r>
            <a:endParaRPr sz="90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b="1" spc="5" dirty="0">
                <a:solidFill>
                  <a:srgbClr val="A7A9AC"/>
                </a:solidFill>
                <a:latin typeface="Century Gothic"/>
                <a:cs typeface="Century Gothic"/>
              </a:rPr>
              <a:t>tion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entury Gothic"/>
              <a:cs typeface="Century Gothic"/>
            </a:endParaRPr>
          </a:p>
          <a:p>
            <a:pPr>
              <a:lnSpc>
                <a:spcPct val="41800"/>
              </a:lnSpc>
              <a:spcBef>
                <a:spcPts val="5"/>
              </a:spcBef>
            </a:pPr>
            <a:r>
              <a:rPr sz="900" b="1" spc="-50" dirty="0">
                <a:solidFill>
                  <a:srgbClr val="A7A9AC"/>
                </a:solidFill>
                <a:latin typeface="Century Gothic"/>
                <a:cs typeface="Century Gothic"/>
              </a:rPr>
              <a:t>ounda </a:t>
            </a:r>
            <a:r>
              <a:rPr sz="900" b="1" spc="40" dirty="0">
                <a:solidFill>
                  <a:srgbClr val="A7A9AC"/>
                </a:solidFill>
                <a:latin typeface="Century Gothic"/>
                <a:cs typeface="Century Gothic"/>
              </a:rPr>
              <a:t>F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Century Gothic"/>
              <a:cs typeface="Century Gothic"/>
            </a:endParaRPr>
          </a:p>
          <a:p>
            <a:pPr>
              <a:lnSpc>
                <a:spcPct val="57199"/>
              </a:lnSpc>
            </a:pPr>
            <a:r>
              <a:rPr sz="900" b="1" spc="-30" dirty="0">
                <a:solidFill>
                  <a:srgbClr val="A7A9AC"/>
                </a:solidFill>
                <a:latin typeface="Century Gothic"/>
                <a:cs typeface="Century Gothic"/>
              </a:rPr>
              <a:t>ealth </a:t>
            </a:r>
            <a:r>
              <a:rPr sz="900" b="1" spc="5" dirty="0">
                <a:solidFill>
                  <a:srgbClr val="A7A9AC"/>
                </a:solidFill>
                <a:latin typeface="Century Gothic"/>
                <a:cs typeface="Century Gothic"/>
              </a:rPr>
              <a:t>H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ts val="530"/>
              </a:lnSpc>
            </a:pPr>
            <a:r>
              <a:rPr sz="900" b="1" spc="-45" dirty="0">
                <a:solidFill>
                  <a:srgbClr val="A7A9AC"/>
                </a:solidFill>
                <a:latin typeface="Century Gothic"/>
                <a:cs typeface="Century Gothic"/>
              </a:rPr>
              <a:t>al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60100"/>
              </a:lnSpc>
              <a:spcBef>
                <a:spcPts val="55"/>
              </a:spcBef>
            </a:pPr>
            <a:r>
              <a:rPr sz="900" b="1" spc="50" dirty="0">
                <a:solidFill>
                  <a:srgbClr val="A7A9AC"/>
                </a:solidFill>
                <a:latin typeface="Century Gothic"/>
                <a:cs typeface="Century Gothic"/>
              </a:rPr>
              <a:t>r </a:t>
            </a:r>
            <a:r>
              <a:rPr sz="900" b="1" spc="55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114" dirty="0">
                <a:solidFill>
                  <a:srgbClr val="A7A9AC"/>
                </a:solidFill>
                <a:latin typeface="Century Gothic"/>
                <a:cs typeface="Century Gothic"/>
              </a:rPr>
              <a:t>O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ts val="610"/>
              </a:lnSpc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86572" y="964626"/>
            <a:ext cx="9005570" cy="6595745"/>
            <a:chOff x="1686572" y="964626"/>
            <a:chExt cx="9005570" cy="6595745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572" y="2831223"/>
              <a:ext cx="9005417" cy="47287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8003" y="964626"/>
              <a:ext cx="6848475" cy="3369945"/>
            </a:xfrm>
            <a:custGeom>
              <a:avLst/>
              <a:gdLst/>
              <a:ahLst/>
              <a:cxnLst/>
              <a:rect l="l" t="t" r="r" b="b"/>
              <a:pathLst>
                <a:path w="6848475" h="3369945">
                  <a:moveTo>
                    <a:pt x="3539680" y="0"/>
                  </a:moveTo>
                  <a:lnTo>
                    <a:pt x="3476810" y="298"/>
                  </a:lnTo>
                  <a:lnTo>
                    <a:pt x="3414224" y="1188"/>
                  </a:lnTo>
                  <a:lnTo>
                    <a:pt x="3351933" y="2667"/>
                  </a:lnTo>
                  <a:lnTo>
                    <a:pt x="3289948" y="4727"/>
                  </a:lnTo>
                  <a:lnTo>
                    <a:pt x="3228278" y="7364"/>
                  </a:lnTo>
                  <a:lnTo>
                    <a:pt x="3166935" y="10573"/>
                  </a:lnTo>
                  <a:lnTo>
                    <a:pt x="3105927" y="14348"/>
                  </a:lnTo>
                  <a:lnTo>
                    <a:pt x="3045266" y="18685"/>
                  </a:lnTo>
                  <a:lnTo>
                    <a:pt x="2984962" y="23577"/>
                  </a:lnTo>
                  <a:lnTo>
                    <a:pt x="2925026" y="29020"/>
                  </a:lnTo>
                  <a:lnTo>
                    <a:pt x="2865467" y="35008"/>
                  </a:lnTo>
                  <a:lnTo>
                    <a:pt x="2806297" y="41536"/>
                  </a:lnTo>
                  <a:lnTo>
                    <a:pt x="2747524" y="48598"/>
                  </a:lnTo>
                  <a:lnTo>
                    <a:pt x="2689161" y="56191"/>
                  </a:lnTo>
                  <a:lnTo>
                    <a:pt x="2631216" y="64307"/>
                  </a:lnTo>
                  <a:lnTo>
                    <a:pt x="2573701" y="72943"/>
                  </a:lnTo>
                  <a:lnTo>
                    <a:pt x="2516626" y="82092"/>
                  </a:lnTo>
                  <a:lnTo>
                    <a:pt x="2460001" y="91749"/>
                  </a:lnTo>
                  <a:lnTo>
                    <a:pt x="2403836" y="101910"/>
                  </a:lnTo>
                  <a:lnTo>
                    <a:pt x="2348142" y="112568"/>
                  </a:lnTo>
                  <a:lnTo>
                    <a:pt x="2292929" y="123719"/>
                  </a:lnTo>
                  <a:lnTo>
                    <a:pt x="2238208" y="135358"/>
                  </a:lnTo>
                  <a:lnTo>
                    <a:pt x="2183989" y="147478"/>
                  </a:lnTo>
                  <a:lnTo>
                    <a:pt x="2130281" y="160076"/>
                  </a:lnTo>
                  <a:lnTo>
                    <a:pt x="2077097" y="173144"/>
                  </a:lnTo>
                  <a:lnTo>
                    <a:pt x="2024445" y="186680"/>
                  </a:lnTo>
                  <a:lnTo>
                    <a:pt x="1972336" y="200676"/>
                  </a:lnTo>
                  <a:lnTo>
                    <a:pt x="1920781" y="215128"/>
                  </a:lnTo>
                  <a:lnTo>
                    <a:pt x="1869790" y="230030"/>
                  </a:lnTo>
                  <a:lnTo>
                    <a:pt x="1819373" y="245377"/>
                  </a:lnTo>
                  <a:lnTo>
                    <a:pt x="1769541" y="261165"/>
                  </a:lnTo>
                  <a:lnTo>
                    <a:pt x="1720303" y="277387"/>
                  </a:lnTo>
                  <a:lnTo>
                    <a:pt x="1671671" y="294038"/>
                  </a:lnTo>
                  <a:lnTo>
                    <a:pt x="1623655" y="311114"/>
                  </a:lnTo>
                  <a:lnTo>
                    <a:pt x="1576264" y="328609"/>
                  </a:lnTo>
                  <a:lnTo>
                    <a:pt x="1529510" y="346517"/>
                  </a:lnTo>
                  <a:lnTo>
                    <a:pt x="1483402" y="364833"/>
                  </a:lnTo>
                  <a:lnTo>
                    <a:pt x="1437952" y="383552"/>
                  </a:lnTo>
                  <a:lnTo>
                    <a:pt x="1393168" y="402670"/>
                  </a:lnTo>
                  <a:lnTo>
                    <a:pt x="1349063" y="422179"/>
                  </a:lnTo>
                  <a:lnTo>
                    <a:pt x="1305645" y="442076"/>
                  </a:lnTo>
                  <a:lnTo>
                    <a:pt x="1262926" y="462355"/>
                  </a:lnTo>
                  <a:lnTo>
                    <a:pt x="1220916" y="483011"/>
                  </a:lnTo>
                  <a:lnTo>
                    <a:pt x="1179625" y="504038"/>
                  </a:lnTo>
                  <a:lnTo>
                    <a:pt x="1139063" y="525432"/>
                  </a:lnTo>
                  <a:lnTo>
                    <a:pt x="1099240" y="547186"/>
                  </a:lnTo>
                  <a:lnTo>
                    <a:pt x="1060168" y="569296"/>
                  </a:lnTo>
                  <a:lnTo>
                    <a:pt x="1021857" y="591756"/>
                  </a:lnTo>
                  <a:lnTo>
                    <a:pt x="984316" y="614561"/>
                  </a:lnTo>
                  <a:lnTo>
                    <a:pt x="947556" y="637707"/>
                  </a:lnTo>
                  <a:lnTo>
                    <a:pt x="911588" y="661186"/>
                  </a:lnTo>
                  <a:lnTo>
                    <a:pt x="876422" y="684995"/>
                  </a:lnTo>
                  <a:lnTo>
                    <a:pt x="842068" y="709129"/>
                  </a:lnTo>
                  <a:lnTo>
                    <a:pt x="808536" y="733580"/>
                  </a:lnTo>
                  <a:lnTo>
                    <a:pt x="775837" y="758346"/>
                  </a:lnTo>
                  <a:lnTo>
                    <a:pt x="743982" y="783420"/>
                  </a:lnTo>
                  <a:lnTo>
                    <a:pt x="712980" y="808796"/>
                  </a:lnTo>
                  <a:lnTo>
                    <a:pt x="682841" y="834470"/>
                  </a:lnTo>
                  <a:lnTo>
                    <a:pt x="653577" y="860437"/>
                  </a:lnTo>
                  <a:lnTo>
                    <a:pt x="625198" y="886691"/>
                  </a:lnTo>
                  <a:lnTo>
                    <a:pt x="597714" y="913227"/>
                  </a:lnTo>
                  <a:lnTo>
                    <a:pt x="545471" y="967123"/>
                  </a:lnTo>
                  <a:lnTo>
                    <a:pt x="496932" y="1022084"/>
                  </a:lnTo>
                  <a:lnTo>
                    <a:pt x="452180" y="1078066"/>
                  </a:lnTo>
                  <a:lnTo>
                    <a:pt x="411297" y="1135029"/>
                  </a:lnTo>
                  <a:lnTo>
                    <a:pt x="374366" y="1192930"/>
                  </a:lnTo>
                  <a:lnTo>
                    <a:pt x="341470" y="1251727"/>
                  </a:lnTo>
                  <a:lnTo>
                    <a:pt x="312692" y="1311377"/>
                  </a:lnTo>
                  <a:lnTo>
                    <a:pt x="288114" y="1371839"/>
                  </a:lnTo>
                  <a:lnTo>
                    <a:pt x="267819" y="1433070"/>
                  </a:lnTo>
                  <a:lnTo>
                    <a:pt x="251891" y="1495028"/>
                  </a:lnTo>
                  <a:lnTo>
                    <a:pt x="240410" y="1557671"/>
                  </a:lnTo>
                  <a:lnTo>
                    <a:pt x="233461" y="1620958"/>
                  </a:lnTo>
                  <a:lnTo>
                    <a:pt x="231127" y="1684845"/>
                  </a:lnTo>
                  <a:lnTo>
                    <a:pt x="232460" y="1733134"/>
                  </a:lnTo>
                  <a:lnTo>
                    <a:pt x="236434" y="1781087"/>
                  </a:lnTo>
                  <a:lnTo>
                    <a:pt x="243015" y="1828685"/>
                  </a:lnTo>
                  <a:lnTo>
                    <a:pt x="252166" y="1875910"/>
                  </a:lnTo>
                  <a:lnTo>
                    <a:pt x="263853" y="1922745"/>
                  </a:lnTo>
                  <a:lnTo>
                    <a:pt x="278038" y="1969170"/>
                  </a:lnTo>
                  <a:lnTo>
                    <a:pt x="294688" y="2015167"/>
                  </a:lnTo>
                  <a:lnTo>
                    <a:pt x="313766" y="2060719"/>
                  </a:lnTo>
                  <a:lnTo>
                    <a:pt x="335237" y="2105808"/>
                  </a:lnTo>
                  <a:lnTo>
                    <a:pt x="359064" y="2150414"/>
                  </a:lnTo>
                  <a:lnTo>
                    <a:pt x="385214" y="2194521"/>
                  </a:lnTo>
                  <a:lnTo>
                    <a:pt x="413649" y="2238109"/>
                  </a:lnTo>
                  <a:lnTo>
                    <a:pt x="444334" y="2281161"/>
                  </a:lnTo>
                  <a:lnTo>
                    <a:pt x="379424" y="2326778"/>
                  </a:lnTo>
                  <a:lnTo>
                    <a:pt x="226182" y="2413069"/>
                  </a:lnTo>
                  <a:lnTo>
                    <a:pt x="70932" y="2496656"/>
                  </a:lnTo>
                  <a:lnTo>
                    <a:pt x="0" y="2534157"/>
                  </a:lnTo>
                  <a:lnTo>
                    <a:pt x="292187" y="2432211"/>
                  </a:lnTo>
                  <a:lnTo>
                    <a:pt x="443695" y="2381523"/>
                  </a:lnTo>
                  <a:lnTo>
                    <a:pt x="503221" y="2367058"/>
                  </a:lnTo>
                  <a:lnTo>
                    <a:pt x="519468" y="2373782"/>
                  </a:lnTo>
                  <a:lnTo>
                    <a:pt x="543415" y="2400342"/>
                  </a:lnTo>
                  <a:lnTo>
                    <a:pt x="568235" y="2426651"/>
                  </a:lnTo>
                  <a:lnTo>
                    <a:pt x="620456" y="2478501"/>
                  </a:lnTo>
                  <a:lnTo>
                    <a:pt x="676056" y="2529291"/>
                  </a:lnTo>
                  <a:lnTo>
                    <a:pt x="705099" y="2554277"/>
                  </a:lnTo>
                  <a:lnTo>
                    <a:pt x="734958" y="2578985"/>
                  </a:lnTo>
                  <a:lnTo>
                    <a:pt x="765623" y="2603408"/>
                  </a:lnTo>
                  <a:lnTo>
                    <a:pt x="797086" y="2627542"/>
                  </a:lnTo>
                  <a:lnTo>
                    <a:pt x="829337" y="2651383"/>
                  </a:lnTo>
                  <a:lnTo>
                    <a:pt x="862366" y="2674926"/>
                  </a:lnTo>
                  <a:lnTo>
                    <a:pt x="896164" y="2698166"/>
                  </a:lnTo>
                  <a:lnTo>
                    <a:pt x="930722" y="2721097"/>
                  </a:lnTo>
                  <a:lnTo>
                    <a:pt x="966029" y="2743716"/>
                  </a:lnTo>
                  <a:lnTo>
                    <a:pt x="1002077" y="2766017"/>
                  </a:lnTo>
                  <a:lnTo>
                    <a:pt x="1038856" y="2787995"/>
                  </a:lnTo>
                  <a:lnTo>
                    <a:pt x="1076357" y="2809647"/>
                  </a:lnTo>
                  <a:lnTo>
                    <a:pt x="1114570" y="2830966"/>
                  </a:lnTo>
                  <a:lnTo>
                    <a:pt x="1153485" y="2851949"/>
                  </a:lnTo>
                  <a:lnTo>
                    <a:pt x="1193094" y="2872589"/>
                  </a:lnTo>
                  <a:lnTo>
                    <a:pt x="1233386" y="2892884"/>
                  </a:lnTo>
                  <a:lnTo>
                    <a:pt x="1274353" y="2912826"/>
                  </a:lnTo>
                  <a:lnTo>
                    <a:pt x="1315985" y="2932413"/>
                  </a:lnTo>
                  <a:lnTo>
                    <a:pt x="1358272" y="2951639"/>
                  </a:lnTo>
                  <a:lnTo>
                    <a:pt x="1401205" y="2970499"/>
                  </a:lnTo>
                  <a:lnTo>
                    <a:pt x="1444775" y="2988989"/>
                  </a:lnTo>
                  <a:lnTo>
                    <a:pt x="1488972" y="3007103"/>
                  </a:lnTo>
                  <a:lnTo>
                    <a:pt x="1533786" y="3024836"/>
                  </a:lnTo>
                  <a:lnTo>
                    <a:pt x="1579208" y="3042185"/>
                  </a:lnTo>
                  <a:lnTo>
                    <a:pt x="1625230" y="3059144"/>
                  </a:lnTo>
                  <a:lnTo>
                    <a:pt x="1671840" y="3075708"/>
                  </a:lnTo>
                  <a:lnTo>
                    <a:pt x="1719030" y="3091873"/>
                  </a:lnTo>
                  <a:lnTo>
                    <a:pt x="1766791" y="3107634"/>
                  </a:lnTo>
                  <a:lnTo>
                    <a:pt x="1815112" y="3122985"/>
                  </a:lnTo>
                  <a:lnTo>
                    <a:pt x="1863985" y="3137923"/>
                  </a:lnTo>
                  <a:lnTo>
                    <a:pt x="1913400" y="3152441"/>
                  </a:lnTo>
                  <a:lnTo>
                    <a:pt x="1963347" y="3166537"/>
                  </a:lnTo>
                  <a:lnTo>
                    <a:pt x="2013817" y="3180203"/>
                  </a:lnTo>
                  <a:lnTo>
                    <a:pt x="2064801" y="3193437"/>
                  </a:lnTo>
                  <a:lnTo>
                    <a:pt x="2116289" y="3206233"/>
                  </a:lnTo>
                  <a:lnTo>
                    <a:pt x="2168272" y="3218586"/>
                  </a:lnTo>
                  <a:lnTo>
                    <a:pt x="2220740" y="3230491"/>
                  </a:lnTo>
                  <a:lnTo>
                    <a:pt x="2273684" y="3241944"/>
                  </a:lnTo>
                  <a:lnTo>
                    <a:pt x="2327094" y="3252939"/>
                  </a:lnTo>
                  <a:lnTo>
                    <a:pt x="2380961" y="3263472"/>
                  </a:lnTo>
                  <a:lnTo>
                    <a:pt x="2435275" y="3273539"/>
                  </a:lnTo>
                  <a:lnTo>
                    <a:pt x="2490027" y="3283134"/>
                  </a:lnTo>
                  <a:lnTo>
                    <a:pt x="2545208" y="3292252"/>
                  </a:lnTo>
                  <a:lnTo>
                    <a:pt x="2600808" y="3300889"/>
                  </a:lnTo>
                  <a:lnTo>
                    <a:pt x="2656818" y="3309040"/>
                  </a:lnTo>
                  <a:lnTo>
                    <a:pt x="2713227" y="3316700"/>
                  </a:lnTo>
                  <a:lnTo>
                    <a:pt x="2770027" y="3323864"/>
                  </a:lnTo>
                  <a:lnTo>
                    <a:pt x="2827209" y="3330528"/>
                  </a:lnTo>
                  <a:lnTo>
                    <a:pt x="2884762" y="3336686"/>
                  </a:lnTo>
                  <a:lnTo>
                    <a:pt x="2942678" y="3342333"/>
                  </a:lnTo>
                  <a:lnTo>
                    <a:pt x="3000946" y="3347466"/>
                  </a:lnTo>
                  <a:lnTo>
                    <a:pt x="3059558" y="3352079"/>
                  </a:lnTo>
                  <a:lnTo>
                    <a:pt x="3118504" y="3356168"/>
                  </a:lnTo>
                  <a:lnTo>
                    <a:pt x="3177774" y="3359726"/>
                  </a:lnTo>
                  <a:lnTo>
                    <a:pt x="3237359" y="3362751"/>
                  </a:lnTo>
                  <a:lnTo>
                    <a:pt x="3297250" y="3365236"/>
                  </a:lnTo>
                  <a:lnTo>
                    <a:pt x="3357437" y="3367178"/>
                  </a:lnTo>
                  <a:lnTo>
                    <a:pt x="3417911" y="3368571"/>
                  </a:lnTo>
                  <a:lnTo>
                    <a:pt x="3478661" y="3369410"/>
                  </a:lnTo>
                  <a:lnTo>
                    <a:pt x="3539680" y="3369691"/>
                  </a:lnTo>
                  <a:lnTo>
                    <a:pt x="3602550" y="3369392"/>
                  </a:lnTo>
                  <a:lnTo>
                    <a:pt x="3665136" y="3368502"/>
                  </a:lnTo>
                  <a:lnTo>
                    <a:pt x="3727427" y="3367023"/>
                  </a:lnTo>
                  <a:lnTo>
                    <a:pt x="3789412" y="3364963"/>
                  </a:lnTo>
                  <a:lnTo>
                    <a:pt x="3851082" y="3362326"/>
                  </a:lnTo>
                  <a:lnTo>
                    <a:pt x="3912425" y="3359117"/>
                  </a:lnTo>
                  <a:lnTo>
                    <a:pt x="3973433" y="3355342"/>
                  </a:lnTo>
                  <a:lnTo>
                    <a:pt x="4034094" y="3351005"/>
                  </a:lnTo>
                  <a:lnTo>
                    <a:pt x="4094398" y="3346113"/>
                  </a:lnTo>
                  <a:lnTo>
                    <a:pt x="4154334" y="3340670"/>
                  </a:lnTo>
                  <a:lnTo>
                    <a:pt x="4213893" y="3334682"/>
                  </a:lnTo>
                  <a:lnTo>
                    <a:pt x="4273063" y="3328154"/>
                  </a:lnTo>
                  <a:lnTo>
                    <a:pt x="4331836" y="3321092"/>
                  </a:lnTo>
                  <a:lnTo>
                    <a:pt x="4390199" y="3313499"/>
                  </a:lnTo>
                  <a:lnTo>
                    <a:pt x="4448144" y="3305383"/>
                  </a:lnTo>
                  <a:lnTo>
                    <a:pt x="4505659" y="3296747"/>
                  </a:lnTo>
                  <a:lnTo>
                    <a:pt x="4562734" y="3287598"/>
                  </a:lnTo>
                  <a:lnTo>
                    <a:pt x="4619359" y="3277941"/>
                  </a:lnTo>
                  <a:lnTo>
                    <a:pt x="4675524" y="3267780"/>
                  </a:lnTo>
                  <a:lnTo>
                    <a:pt x="4731218" y="3257122"/>
                  </a:lnTo>
                  <a:lnTo>
                    <a:pt x="4786431" y="3245971"/>
                  </a:lnTo>
                  <a:lnTo>
                    <a:pt x="4841152" y="3234332"/>
                  </a:lnTo>
                  <a:lnTo>
                    <a:pt x="4895371" y="3222212"/>
                  </a:lnTo>
                  <a:lnTo>
                    <a:pt x="4949079" y="3209614"/>
                  </a:lnTo>
                  <a:lnTo>
                    <a:pt x="5002263" y="3196546"/>
                  </a:lnTo>
                  <a:lnTo>
                    <a:pt x="5054915" y="3183010"/>
                  </a:lnTo>
                  <a:lnTo>
                    <a:pt x="5107024" y="3169014"/>
                  </a:lnTo>
                  <a:lnTo>
                    <a:pt x="5158579" y="3154562"/>
                  </a:lnTo>
                  <a:lnTo>
                    <a:pt x="5209570" y="3139660"/>
                  </a:lnTo>
                  <a:lnTo>
                    <a:pt x="5259987" y="3124313"/>
                  </a:lnTo>
                  <a:lnTo>
                    <a:pt x="5309819" y="3108525"/>
                  </a:lnTo>
                  <a:lnTo>
                    <a:pt x="5359057" y="3092303"/>
                  </a:lnTo>
                  <a:lnTo>
                    <a:pt x="5407689" y="3075652"/>
                  </a:lnTo>
                  <a:lnTo>
                    <a:pt x="5455705" y="3058576"/>
                  </a:lnTo>
                  <a:lnTo>
                    <a:pt x="5503096" y="3041081"/>
                  </a:lnTo>
                  <a:lnTo>
                    <a:pt x="5549850" y="3023173"/>
                  </a:lnTo>
                  <a:lnTo>
                    <a:pt x="5595958" y="3004857"/>
                  </a:lnTo>
                  <a:lnTo>
                    <a:pt x="5641408" y="2986138"/>
                  </a:lnTo>
                  <a:lnTo>
                    <a:pt x="5686192" y="2967020"/>
                  </a:lnTo>
                  <a:lnTo>
                    <a:pt x="5730297" y="2947511"/>
                  </a:lnTo>
                  <a:lnTo>
                    <a:pt x="5773715" y="2927614"/>
                  </a:lnTo>
                  <a:lnTo>
                    <a:pt x="5816434" y="2907335"/>
                  </a:lnTo>
                  <a:lnTo>
                    <a:pt x="5858444" y="2886679"/>
                  </a:lnTo>
                  <a:lnTo>
                    <a:pt x="5899735" y="2865652"/>
                  </a:lnTo>
                  <a:lnTo>
                    <a:pt x="5940297" y="2844258"/>
                  </a:lnTo>
                  <a:lnTo>
                    <a:pt x="5980120" y="2822504"/>
                  </a:lnTo>
                  <a:lnTo>
                    <a:pt x="6019192" y="2800394"/>
                  </a:lnTo>
                  <a:lnTo>
                    <a:pt x="6057503" y="2777934"/>
                  </a:lnTo>
                  <a:lnTo>
                    <a:pt x="6095044" y="2755129"/>
                  </a:lnTo>
                  <a:lnTo>
                    <a:pt x="6131804" y="2731983"/>
                  </a:lnTo>
                  <a:lnTo>
                    <a:pt x="6167772" y="2708504"/>
                  </a:lnTo>
                  <a:lnTo>
                    <a:pt x="6202938" y="2684695"/>
                  </a:lnTo>
                  <a:lnTo>
                    <a:pt x="6237292" y="2660561"/>
                  </a:lnTo>
                  <a:lnTo>
                    <a:pt x="6270824" y="2636110"/>
                  </a:lnTo>
                  <a:lnTo>
                    <a:pt x="6303523" y="2611344"/>
                  </a:lnTo>
                  <a:lnTo>
                    <a:pt x="6335378" y="2586270"/>
                  </a:lnTo>
                  <a:lnTo>
                    <a:pt x="6366380" y="2560894"/>
                  </a:lnTo>
                  <a:lnTo>
                    <a:pt x="6396519" y="2535220"/>
                  </a:lnTo>
                  <a:lnTo>
                    <a:pt x="6425783" y="2509253"/>
                  </a:lnTo>
                  <a:lnTo>
                    <a:pt x="6454162" y="2482999"/>
                  </a:lnTo>
                  <a:lnTo>
                    <a:pt x="6481646" y="2456463"/>
                  </a:lnTo>
                  <a:lnTo>
                    <a:pt x="6533889" y="2402567"/>
                  </a:lnTo>
                  <a:lnTo>
                    <a:pt x="6582428" y="2347606"/>
                  </a:lnTo>
                  <a:lnTo>
                    <a:pt x="6627180" y="2291624"/>
                  </a:lnTo>
                  <a:lnTo>
                    <a:pt x="6668063" y="2234661"/>
                  </a:lnTo>
                  <a:lnTo>
                    <a:pt x="6704994" y="2176760"/>
                  </a:lnTo>
                  <a:lnTo>
                    <a:pt x="6737890" y="2117963"/>
                  </a:lnTo>
                  <a:lnTo>
                    <a:pt x="6766668" y="2058313"/>
                  </a:lnTo>
                  <a:lnTo>
                    <a:pt x="6791246" y="1997851"/>
                  </a:lnTo>
                  <a:lnTo>
                    <a:pt x="6811541" y="1936620"/>
                  </a:lnTo>
                  <a:lnTo>
                    <a:pt x="6827469" y="1874662"/>
                  </a:lnTo>
                  <a:lnTo>
                    <a:pt x="6838950" y="1812019"/>
                  </a:lnTo>
                  <a:lnTo>
                    <a:pt x="6845899" y="1748732"/>
                  </a:lnTo>
                  <a:lnTo>
                    <a:pt x="6848233" y="1684845"/>
                  </a:lnTo>
                  <a:lnTo>
                    <a:pt x="6847648" y="1652829"/>
                  </a:lnTo>
                  <a:lnTo>
                    <a:pt x="6842996" y="1589237"/>
                  </a:lnTo>
                  <a:lnTo>
                    <a:pt x="6833771" y="1526267"/>
                  </a:lnTo>
                  <a:lnTo>
                    <a:pt x="6820056" y="1463961"/>
                  </a:lnTo>
                  <a:lnTo>
                    <a:pt x="6801934" y="1402361"/>
                  </a:lnTo>
                  <a:lnTo>
                    <a:pt x="6779487" y="1341509"/>
                  </a:lnTo>
                  <a:lnTo>
                    <a:pt x="6752799" y="1281448"/>
                  </a:lnTo>
                  <a:lnTo>
                    <a:pt x="6721951" y="1222219"/>
                  </a:lnTo>
                  <a:lnTo>
                    <a:pt x="6687028" y="1163865"/>
                  </a:lnTo>
                  <a:lnTo>
                    <a:pt x="6648110" y="1106428"/>
                  </a:lnTo>
                  <a:lnTo>
                    <a:pt x="6605282" y="1049950"/>
                  </a:lnTo>
                  <a:lnTo>
                    <a:pt x="6558627" y="994473"/>
                  </a:lnTo>
                  <a:lnTo>
                    <a:pt x="6508225" y="940039"/>
                  </a:lnTo>
                  <a:lnTo>
                    <a:pt x="6454162" y="886691"/>
                  </a:lnTo>
                  <a:lnTo>
                    <a:pt x="6425783" y="860437"/>
                  </a:lnTo>
                  <a:lnTo>
                    <a:pt x="6396519" y="834470"/>
                  </a:lnTo>
                  <a:lnTo>
                    <a:pt x="6366380" y="808796"/>
                  </a:lnTo>
                  <a:lnTo>
                    <a:pt x="6335378" y="783420"/>
                  </a:lnTo>
                  <a:lnTo>
                    <a:pt x="6303523" y="758346"/>
                  </a:lnTo>
                  <a:lnTo>
                    <a:pt x="6270824" y="733580"/>
                  </a:lnTo>
                  <a:lnTo>
                    <a:pt x="6237292" y="709129"/>
                  </a:lnTo>
                  <a:lnTo>
                    <a:pt x="6202938" y="684995"/>
                  </a:lnTo>
                  <a:lnTo>
                    <a:pt x="6167772" y="661186"/>
                  </a:lnTo>
                  <a:lnTo>
                    <a:pt x="6131804" y="637707"/>
                  </a:lnTo>
                  <a:lnTo>
                    <a:pt x="6095044" y="614561"/>
                  </a:lnTo>
                  <a:lnTo>
                    <a:pt x="6057503" y="591756"/>
                  </a:lnTo>
                  <a:lnTo>
                    <a:pt x="6019192" y="569296"/>
                  </a:lnTo>
                  <a:lnTo>
                    <a:pt x="5980120" y="547186"/>
                  </a:lnTo>
                  <a:lnTo>
                    <a:pt x="5940297" y="525432"/>
                  </a:lnTo>
                  <a:lnTo>
                    <a:pt x="5899735" y="504038"/>
                  </a:lnTo>
                  <a:lnTo>
                    <a:pt x="5858444" y="483011"/>
                  </a:lnTo>
                  <a:lnTo>
                    <a:pt x="5816434" y="462355"/>
                  </a:lnTo>
                  <a:lnTo>
                    <a:pt x="5773715" y="442076"/>
                  </a:lnTo>
                  <a:lnTo>
                    <a:pt x="5730297" y="422179"/>
                  </a:lnTo>
                  <a:lnTo>
                    <a:pt x="5686192" y="402670"/>
                  </a:lnTo>
                  <a:lnTo>
                    <a:pt x="5641408" y="383552"/>
                  </a:lnTo>
                  <a:lnTo>
                    <a:pt x="5595958" y="364833"/>
                  </a:lnTo>
                  <a:lnTo>
                    <a:pt x="5549850" y="346517"/>
                  </a:lnTo>
                  <a:lnTo>
                    <a:pt x="5503096" y="328609"/>
                  </a:lnTo>
                  <a:lnTo>
                    <a:pt x="5455705" y="311114"/>
                  </a:lnTo>
                  <a:lnTo>
                    <a:pt x="5407689" y="294038"/>
                  </a:lnTo>
                  <a:lnTo>
                    <a:pt x="5359057" y="277387"/>
                  </a:lnTo>
                  <a:lnTo>
                    <a:pt x="5309819" y="261165"/>
                  </a:lnTo>
                  <a:lnTo>
                    <a:pt x="5259987" y="245377"/>
                  </a:lnTo>
                  <a:lnTo>
                    <a:pt x="5209570" y="230030"/>
                  </a:lnTo>
                  <a:lnTo>
                    <a:pt x="5158579" y="215128"/>
                  </a:lnTo>
                  <a:lnTo>
                    <a:pt x="5107024" y="200676"/>
                  </a:lnTo>
                  <a:lnTo>
                    <a:pt x="5054915" y="186680"/>
                  </a:lnTo>
                  <a:lnTo>
                    <a:pt x="5002263" y="173144"/>
                  </a:lnTo>
                  <a:lnTo>
                    <a:pt x="4949079" y="160076"/>
                  </a:lnTo>
                  <a:lnTo>
                    <a:pt x="4895371" y="147478"/>
                  </a:lnTo>
                  <a:lnTo>
                    <a:pt x="4841152" y="135358"/>
                  </a:lnTo>
                  <a:lnTo>
                    <a:pt x="4786431" y="123719"/>
                  </a:lnTo>
                  <a:lnTo>
                    <a:pt x="4731218" y="112568"/>
                  </a:lnTo>
                  <a:lnTo>
                    <a:pt x="4675524" y="101910"/>
                  </a:lnTo>
                  <a:lnTo>
                    <a:pt x="4619359" y="91749"/>
                  </a:lnTo>
                  <a:lnTo>
                    <a:pt x="4562734" y="82092"/>
                  </a:lnTo>
                  <a:lnTo>
                    <a:pt x="4505659" y="72943"/>
                  </a:lnTo>
                  <a:lnTo>
                    <a:pt x="4448144" y="64307"/>
                  </a:lnTo>
                  <a:lnTo>
                    <a:pt x="4390199" y="56191"/>
                  </a:lnTo>
                  <a:lnTo>
                    <a:pt x="4331836" y="48598"/>
                  </a:lnTo>
                  <a:lnTo>
                    <a:pt x="4273063" y="41536"/>
                  </a:lnTo>
                  <a:lnTo>
                    <a:pt x="4213893" y="35008"/>
                  </a:lnTo>
                  <a:lnTo>
                    <a:pt x="4154334" y="29020"/>
                  </a:lnTo>
                  <a:lnTo>
                    <a:pt x="4094398" y="23577"/>
                  </a:lnTo>
                  <a:lnTo>
                    <a:pt x="4034094" y="18685"/>
                  </a:lnTo>
                  <a:lnTo>
                    <a:pt x="3973433" y="14348"/>
                  </a:lnTo>
                  <a:lnTo>
                    <a:pt x="3912425" y="10573"/>
                  </a:lnTo>
                  <a:lnTo>
                    <a:pt x="3851082" y="7364"/>
                  </a:lnTo>
                  <a:lnTo>
                    <a:pt x="3789412" y="4727"/>
                  </a:lnTo>
                  <a:lnTo>
                    <a:pt x="3727427" y="2667"/>
                  </a:lnTo>
                  <a:lnTo>
                    <a:pt x="3665136" y="1188"/>
                  </a:lnTo>
                  <a:lnTo>
                    <a:pt x="3602550" y="298"/>
                  </a:lnTo>
                  <a:lnTo>
                    <a:pt x="3539680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43424" y="1483567"/>
            <a:ext cx="4907280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1100"/>
              </a:lnSpc>
              <a:spcBef>
                <a:spcPts val="100"/>
              </a:spcBef>
            </a:pPr>
            <a:r>
              <a:rPr sz="3000" spc="25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50" dirty="0">
                <a:solidFill>
                  <a:srgbClr val="25408F"/>
                </a:solidFill>
                <a:latin typeface="Gill Sans MT"/>
                <a:cs typeface="Gill Sans MT"/>
              </a:rPr>
              <a:t>pi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04" dirty="0">
                <a:solidFill>
                  <a:srgbClr val="25408F"/>
                </a:solidFill>
                <a:latin typeface="Gill Sans MT"/>
                <a:cs typeface="Gill Sans MT"/>
              </a:rPr>
              <a:t>x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80" dirty="0">
                <a:solidFill>
                  <a:srgbClr val="25408F"/>
                </a:solidFill>
                <a:latin typeface="Gill Sans MT"/>
                <a:cs typeface="Gill Sans MT"/>
              </a:rPr>
              <a:t>es</a:t>
            </a:r>
            <a:r>
              <a:rPr sz="3000" spc="21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oothpas</a:t>
            </a:r>
            <a:r>
              <a:rPr sz="3000" spc="-4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e,  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bu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5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no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rins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3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mout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as  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-70" dirty="0">
                <a:solidFill>
                  <a:srgbClr val="25408F"/>
                </a:solidFill>
                <a:latin typeface="Gill Sans MT"/>
                <a:cs typeface="Gill Sans MT"/>
              </a:rPr>
              <a:t>wil</a:t>
            </a:r>
            <a:r>
              <a:rPr sz="3000" spc="-5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was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al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fl</a:t>
            </a:r>
            <a:r>
              <a:rPr sz="3000" spc="-5" dirty="0">
                <a:solidFill>
                  <a:srgbClr val="25408F"/>
                </a:solidFill>
                <a:latin typeface="Gill Sans MT"/>
                <a:cs typeface="Gill Sans MT"/>
              </a:rPr>
              <a:t>uoride 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17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204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-38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3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85" dirty="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0" dirty="0">
                <a:solidFill>
                  <a:srgbClr val="25408F"/>
                </a:solidFill>
                <a:latin typeface="Gill Sans MT"/>
                <a:cs typeface="Gill Sans MT"/>
              </a:rPr>
              <a:t>be</a:t>
            </a:r>
            <a:r>
              <a:rPr sz="3000" spc="-1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-8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1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ha</a:t>
            </a:r>
            <a:r>
              <a:rPr sz="3000" spc="17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5" dirty="0">
                <a:solidFill>
                  <a:srgbClr val="25408F"/>
                </a:solidFill>
                <a:latin typeface="Gill Sans MT"/>
                <a:cs typeface="Gill Sans MT"/>
              </a:rPr>
              <a:t>had  </a:t>
            </a: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chan</a:t>
            </a:r>
            <a:r>
              <a:rPr sz="3000" spc="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41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-11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000" spc="-35" dirty="0">
                <a:solidFill>
                  <a:srgbClr val="25408F"/>
                </a:solidFill>
                <a:latin typeface="Gill Sans MT"/>
                <a:cs typeface="Gill Sans MT"/>
              </a:rPr>
              <a:t>ork.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026004"/>
            <a:ext cx="10692130" cy="6534150"/>
            <a:chOff x="0" y="1026004"/>
            <a:chExt cx="10692130" cy="6534150"/>
          </a:xfrm>
        </p:grpSpPr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26004"/>
              <a:ext cx="3765804" cy="65340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1554" y="1873163"/>
            <a:ext cx="5344795" cy="2587625"/>
          </a:xfrm>
          <a:custGeom>
            <a:avLst/>
            <a:gdLst/>
            <a:ahLst/>
            <a:cxnLst/>
            <a:rect l="l" t="t" r="r" b="b"/>
            <a:pathLst>
              <a:path w="5344795" h="2587625">
                <a:moveTo>
                  <a:pt x="2600248" y="0"/>
                </a:moveTo>
                <a:lnTo>
                  <a:pt x="2537071" y="374"/>
                </a:lnTo>
                <a:lnTo>
                  <a:pt x="2474264" y="1491"/>
                </a:lnTo>
                <a:lnTo>
                  <a:pt x="2411843" y="3343"/>
                </a:lnTo>
                <a:lnTo>
                  <a:pt x="2349827" y="5921"/>
                </a:lnTo>
                <a:lnTo>
                  <a:pt x="2288231" y="9217"/>
                </a:lnTo>
                <a:lnTo>
                  <a:pt x="2227074" y="13222"/>
                </a:lnTo>
                <a:lnTo>
                  <a:pt x="2166371" y="17927"/>
                </a:lnTo>
                <a:lnTo>
                  <a:pt x="2106140" y="23325"/>
                </a:lnTo>
                <a:lnTo>
                  <a:pt x="2046399" y="29406"/>
                </a:lnTo>
                <a:lnTo>
                  <a:pt x="1987163" y="36163"/>
                </a:lnTo>
                <a:lnTo>
                  <a:pt x="1928451" y="43586"/>
                </a:lnTo>
                <a:lnTo>
                  <a:pt x="1870278" y="51668"/>
                </a:lnTo>
                <a:lnTo>
                  <a:pt x="1812663" y="60400"/>
                </a:lnTo>
                <a:lnTo>
                  <a:pt x="1755622" y="69773"/>
                </a:lnTo>
                <a:lnTo>
                  <a:pt x="1699172" y="79779"/>
                </a:lnTo>
                <a:lnTo>
                  <a:pt x="1643330" y="90410"/>
                </a:lnTo>
                <a:lnTo>
                  <a:pt x="1588114" y="101656"/>
                </a:lnTo>
                <a:lnTo>
                  <a:pt x="1533540" y="113510"/>
                </a:lnTo>
                <a:lnTo>
                  <a:pt x="1479625" y="125963"/>
                </a:lnTo>
                <a:lnTo>
                  <a:pt x="1426386" y="139007"/>
                </a:lnTo>
                <a:lnTo>
                  <a:pt x="1373841" y="152632"/>
                </a:lnTo>
                <a:lnTo>
                  <a:pt x="1322006" y="166832"/>
                </a:lnTo>
                <a:lnTo>
                  <a:pt x="1270899" y="181596"/>
                </a:lnTo>
                <a:lnTo>
                  <a:pt x="1220536" y="196917"/>
                </a:lnTo>
                <a:lnTo>
                  <a:pt x="1170934" y="212787"/>
                </a:lnTo>
                <a:lnTo>
                  <a:pt x="1122111" y="229196"/>
                </a:lnTo>
                <a:lnTo>
                  <a:pt x="1074084" y="246136"/>
                </a:lnTo>
                <a:lnTo>
                  <a:pt x="1026869" y="263599"/>
                </a:lnTo>
                <a:lnTo>
                  <a:pt x="980483" y="281577"/>
                </a:lnTo>
                <a:lnTo>
                  <a:pt x="934944" y="300060"/>
                </a:lnTo>
                <a:lnTo>
                  <a:pt x="890269" y="319041"/>
                </a:lnTo>
                <a:lnTo>
                  <a:pt x="846474" y="338511"/>
                </a:lnTo>
                <a:lnTo>
                  <a:pt x="803577" y="358461"/>
                </a:lnTo>
                <a:lnTo>
                  <a:pt x="761595" y="378883"/>
                </a:lnTo>
                <a:lnTo>
                  <a:pt x="720544" y="399769"/>
                </a:lnTo>
                <a:lnTo>
                  <a:pt x="680442" y="421110"/>
                </a:lnTo>
                <a:lnTo>
                  <a:pt x="641306" y="442897"/>
                </a:lnTo>
                <a:lnTo>
                  <a:pt x="603153" y="465123"/>
                </a:lnTo>
                <a:lnTo>
                  <a:pt x="565999" y="487778"/>
                </a:lnTo>
                <a:lnTo>
                  <a:pt x="529862" y="510854"/>
                </a:lnTo>
                <a:lnTo>
                  <a:pt x="494760" y="534343"/>
                </a:lnTo>
                <a:lnTo>
                  <a:pt x="460708" y="558236"/>
                </a:lnTo>
                <a:lnTo>
                  <a:pt x="427724" y="582525"/>
                </a:lnTo>
                <a:lnTo>
                  <a:pt x="395825" y="607201"/>
                </a:lnTo>
                <a:lnTo>
                  <a:pt x="365028" y="632257"/>
                </a:lnTo>
                <a:lnTo>
                  <a:pt x="335349" y="657682"/>
                </a:lnTo>
                <a:lnTo>
                  <a:pt x="306807" y="683469"/>
                </a:lnTo>
                <a:lnTo>
                  <a:pt x="253199" y="736096"/>
                </a:lnTo>
                <a:lnTo>
                  <a:pt x="204340" y="790068"/>
                </a:lnTo>
                <a:lnTo>
                  <a:pt x="160365" y="845318"/>
                </a:lnTo>
                <a:lnTo>
                  <a:pt x="121411" y="901779"/>
                </a:lnTo>
                <a:lnTo>
                  <a:pt x="87614" y="959382"/>
                </a:lnTo>
                <a:lnTo>
                  <a:pt x="59110" y="1018060"/>
                </a:lnTo>
                <a:lnTo>
                  <a:pt x="36036" y="1077746"/>
                </a:lnTo>
                <a:lnTo>
                  <a:pt x="18527" y="1138370"/>
                </a:lnTo>
                <a:lnTo>
                  <a:pt x="6721" y="1199866"/>
                </a:lnTo>
                <a:lnTo>
                  <a:pt x="752" y="1262166"/>
                </a:lnTo>
                <a:lnTo>
                  <a:pt x="0" y="1293596"/>
                </a:lnTo>
                <a:lnTo>
                  <a:pt x="752" y="1325026"/>
                </a:lnTo>
                <a:lnTo>
                  <a:pt x="6721" y="1387324"/>
                </a:lnTo>
                <a:lnTo>
                  <a:pt x="18527" y="1448820"/>
                </a:lnTo>
                <a:lnTo>
                  <a:pt x="36036" y="1509443"/>
                </a:lnTo>
                <a:lnTo>
                  <a:pt x="59110" y="1569127"/>
                </a:lnTo>
                <a:lnTo>
                  <a:pt x="87614" y="1627805"/>
                </a:lnTo>
                <a:lnTo>
                  <a:pt x="121411" y="1685407"/>
                </a:lnTo>
                <a:lnTo>
                  <a:pt x="160365" y="1741867"/>
                </a:lnTo>
                <a:lnTo>
                  <a:pt x="204340" y="1797117"/>
                </a:lnTo>
                <a:lnTo>
                  <a:pt x="253199" y="1851089"/>
                </a:lnTo>
                <a:lnTo>
                  <a:pt x="306807" y="1903714"/>
                </a:lnTo>
                <a:lnTo>
                  <a:pt x="335349" y="1929501"/>
                </a:lnTo>
                <a:lnTo>
                  <a:pt x="365028" y="1954927"/>
                </a:lnTo>
                <a:lnTo>
                  <a:pt x="395825" y="1979981"/>
                </a:lnTo>
                <a:lnTo>
                  <a:pt x="427724" y="2004657"/>
                </a:lnTo>
                <a:lnTo>
                  <a:pt x="460708" y="2028946"/>
                </a:lnTo>
                <a:lnTo>
                  <a:pt x="494760" y="2052839"/>
                </a:lnTo>
                <a:lnTo>
                  <a:pt x="529862" y="2076328"/>
                </a:lnTo>
                <a:lnTo>
                  <a:pt x="565999" y="2099404"/>
                </a:lnTo>
                <a:lnTo>
                  <a:pt x="603153" y="2122059"/>
                </a:lnTo>
                <a:lnTo>
                  <a:pt x="641306" y="2144284"/>
                </a:lnTo>
                <a:lnTo>
                  <a:pt x="680442" y="2166072"/>
                </a:lnTo>
                <a:lnTo>
                  <a:pt x="720544" y="2187412"/>
                </a:lnTo>
                <a:lnTo>
                  <a:pt x="761595" y="2208298"/>
                </a:lnTo>
                <a:lnTo>
                  <a:pt x="803577" y="2228720"/>
                </a:lnTo>
                <a:lnTo>
                  <a:pt x="846474" y="2248670"/>
                </a:lnTo>
                <a:lnTo>
                  <a:pt x="890269" y="2268140"/>
                </a:lnTo>
                <a:lnTo>
                  <a:pt x="934944" y="2287120"/>
                </a:lnTo>
                <a:lnTo>
                  <a:pt x="980483" y="2305604"/>
                </a:lnTo>
                <a:lnTo>
                  <a:pt x="1026869" y="2323581"/>
                </a:lnTo>
                <a:lnTo>
                  <a:pt x="1074084" y="2341044"/>
                </a:lnTo>
                <a:lnTo>
                  <a:pt x="1122111" y="2357984"/>
                </a:lnTo>
                <a:lnTo>
                  <a:pt x="1170934" y="2374394"/>
                </a:lnTo>
                <a:lnTo>
                  <a:pt x="1220536" y="2390263"/>
                </a:lnTo>
                <a:lnTo>
                  <a:pt x="1270899" y="2405584"/>
                </a:lnTo>
                <a:lnTo>
                  <a:pt x="1322006" y="2420348"/>
                </a:lnTo>
                <a:lnTo>
                  <a:pt x="1373841" y="2434548"/>
                </a:lnTo>
                <a:lnTo>
                  <a:pt x="1426386" y="2448173"/>
                </a:lnTo>
                <a:lnTo>
                  <a:pt x="1479625" y="2461217"/>
                </a:lnTo>
                <a:lnTo>
                  <a:pt x="1533540" y="2473670"/>
                </a:lnTo>
                <a:lnTo>
                  <a:pt x="1588114" y="2485524"/>
                </a:lnTo>
                <a:lnTo>
                  <a:pt x="1643330" y="2496770"/>
                </a:lnTo>
                <a:lnTo>
                  <a:pt x="1699172" y="2507401"/>
                </a:lnTo>
                <a:lnTo>
                  <a:pt x="1755622" y="2517406"/>
                </a:lnTo>
                <a:lnTo>
                  <a:pt x="1812663" y="2526780"/>
                </a:lnTo>
                <a:lnTo>
                  <a:pt x="1870278" y="2535511"/>
                </a:lnTo>
                <a:lnTo>
                  <a:pt x="1928451" y="2543593"/>
                </a:lnTo>
                <a:lnTo>
                  <a:pt x="1987163" y="2551017"/>
                </a:lnTo>
                <a:lnTo>
                  <a:pt x="2046399" y="2557773"/>
                </a:lnTo>
                <a:lnTo>
                  <a:pt x="2106140" y="2563855"/>
                </a:lnTo>
                <a:lnTo>
                  <a:pt x="2166371" y="2569252"/>
                </a:lnTo>
                <a:lnTo>
                  <a:pt x="2227074" y="2573958"/>
                </a:lnTo>
                <a:lnTo>
                  <a:pt x="2288231" y="2577963"/>
                </a:lnTo>
                <a:lnTo>
                  <a:pt x="2349827" y="2581258"/>
                </a:lnTo>
                <a:lnTo>
                  <a:pt x="2411843" y="2583836"/>
                </a:lnTo>
                <a:lnTo>
                  <a:pt x="2474264" y="2585688"/>
                </a:lnTo>
                <a:lnTo>
                  <a:pt x="2537071" y="2586806"/>
                </a:lnTo>
                <a:lnTo>
                  <a:pt x="2600248" y="2587180"/>
                </a:lnTo>
                <a:lnTo>
                  <a:pt x="2661069" y="2586833"/>
                </a:lnTo>
                <a:lnTo>
                  <a:pt x="2721547" y="2585797"/>
                </a:lnTo>
                <a:lnTo>
                  <a:pt x="2781668" y="2584080"/>
                </a:lnTo>
                <a:lnTo>
                  <a:pt x="2841417" y="2581690"/>
                </a:lnTo>
                <a:lnTo>
                  <a:pt x="2900778" y="2578633"/>
                </a:lnTo>
                <a:lnTo>
                  <a:pt x="2959736" y="2574918"/>
                </a:lnTo>
                <a:lnTo>
                  <a:pt x="3018276" y="2570552"/>
                </a:lnTo>
                <a:lnTo>
                  <a:pt x="3076383" y="2565542"/>
                </a:lnTo>
                <a:lnTo>
                  <a:pt x="3134042" y="2559896"/>
                </a:lnTo>
                <a:lnTo>
                  <a:pt x="3191237" y="2553622"/>
                </a:lnTo>
                <a:lnTo>
                  <a:pt x="3247953" y="2546728"/>
                </a:lnTo>
                <a:lnTo>
                  <a:pt x="3304175" y="2539220"/>
                </a:lnTo>
                <a:lnTo>
                  <a:pt x="3359889" y="2531106"/>
                </a:lnTo>
                <a:lnTo>
                  <a:pt x="3415077" y="2522394"/>
                </a:lnTo>
                <a:lnTo>
                  <a:pt x="3469727" y="2513092"/>
                </a:lnTo>
                <a:lnTo>
                  <a:pt x="3523821" y="2503206"/>
                </a:lnTo>
                <a:lnTo>
                  <a:pt x="3577346" y="2492745"/>
                </a:lnTo>
                <a:lnTo>
                  <a:pt x="3630286" y="2481717"/>
                </a:lnTo>
                <a:lnTo>
                  <a:pt x="3682625" y="2470127"/>
                </a:lnTo>
                <a:lnTo>
                  <a:pt x="3734349" y="2457986"/>
                </a:lnTo>
                <a:lnTo>
                  <a:pt x="3785442" y="2445298"/>
                </a:lnTo>
                <a:lnTo>
                  <a:pt x="3835890" y="2432074"/>
                </a:lnTo>
                <a:lnTo>
                  <a:pt x="3885676" y="2418319"/>
                </a:lnTo>
                <a:lnTo>
                  <a:pt x="3934786" y="2404041"/>
                </a:lnTo>
                <a:lnTo>
                  <a:pt x="3983205" y="2389248"/>
                </a:lnTo>
                <a:lnTo>
                  <a:pt x="4030918" y="2373948"/>
                </a:lnTo>
                <a:lnTo>
                  <a:pt x="4077908" y="2358148"/>
                </a:lnTo>
                <a:lnTo>
                  <a:pt x="4124162" y="2341856"/>
                </a:lnTo>
                <a:lnTo>
                  <a:pt x="4169663" y="2325079"/>
                </a:lnTo>
                <a:lnTo>
                  <a:pt x="4214397" y="2307824"/>
                </a:lnTo>
                <a:lnTo>
                  <a:pt x="4258348" y="2290100"/>
                </a:lnTo>
                <a:lnTo>
                  <a:pt x="4301502" y="2271914"/>
                </a:lnTo>
                <a:lnTo>
                  <a:pt x="4343843" y="2253273"/>
                </a:lnTo>
                <a:lnTo>
                  <a:pt x="4385356" y="2234185"/>
                </a:lnTo>
                <a:lnTo>
                  <a:pt x="4426026" y="2214658"/>
                </a:lnTo>
                <a:lnTo>
                  <a:pt x="4465837" y="2194699"/>
                </a:lnTo>
                <a:lnTo>
                  <a:pt x="4504774" y="2174315"/>
                </a:lnTo>
                <a:lnTo>
                  <a:pt x="4542823" y="2153515"/>
                </a:lnTo>
                <a:lnTo>
                  <a:pt x="4579968" y="2132305"/>
                </a:lnTo>
                <a:lnTo>
                  <a:pt x="4616193" y="2110694"/>
                </a:lnTo>
                <a:lnTo>
                  <a:pt x="4651484" y="2088688"/>
                </a:lnTo>
                <a:lnTo>
                  <a:pt x="4685825" y="2066296"/>
                </a:lnTo>
                <a:lnTo>
                  <a:pt x="4719202" y="2043525"/>
                </a:lnTo>
                <a:lnTo>
                  <a:pt x="4751599" y="2020382"/>
                </a:lnTo>
                <a:lnTo>
                  <a:pt x="4783000" y="1996875"/>
                </a:lnTo>
                <a:lnTo>
                  <a:pt x="4813392" y="1973012"/>
                </a:lnTo>
                <a:lnTo>
                  <a:pt x="4871082" y="1924248"/>
                </a:lnTo>
                <a:lnTo>
                  <a:pt x="4898351" y="1899361"/>
                </a:lnTo>
                <a:lnTo>
                  <a:pt x="4974531" y="1911762"/>
                </a:lnTo>
                <a:lnTo>
                  <a:pt x="5127080" y="1953136"/>
                </a:lnTo>
                <a:lnTo>
                  <a:pt x="5276736" y="1997219"/>
                </a:lnTo>
                <a:lnTo>
                  <a:pt x="5344236" y="2017750"/>
                </a:lnTo>
                <a:lnTo>
                  <a:pt x="5136452" y="1898102"/>
                </a:lnTo>
                <a:lnTo>
                  <a:pt x="5031657" y="1834376"/>
                </a:lnTo>
                <a:lnTo>
                  <a:pt x="4997871" y="1805115"/>
                </a:lnTo>
                <a:lnTo>
                  <a:pt x="5003114" y="1788858"/>
                </a:lnTo>
                <a:lnTo>
                  <a:pt x="5036379" y="1746892"/>
                </a:lnTo>
                <a:lnTo>
                  <a:pt x="5066758" y="1704226"/>
                </a:lnTo>
                <a:lnTo>
                  <a:pt x="5094193" y="1660889"/>
                </a:lnTo>
                <a:lnTo>
                  <a:pt x="5118622" y="1616910"/>
                </a:lnTo>
                <a:lnTo>
                  <a:pt x="5139987" y="1572320"/>
                </a:lnTo>
                <a:lnTo>
                  <a:pt x="5158228" y="1527147"/>
                </a:lnTo>
                <a:lnTo>
                  <a:pt x="5173286" y="1481423"/>
                </a:lnTo>
                <a:lnTo>
                  <a:pt x="5185102" y="1435175"/>
                </a:lnTo>
                <a:lnTo>
                  <a:pt x="5193615" y="1388436"/>
                </a:lnTo>
                <a:lnTo>
                  <a:pt x="5198767" y="1341233"/>
                </a:lnTo>
                <a:lnTo>
                  <a:pt x="5200497" y="1293596"/>
                </a:lnTo>
                <a:lnTo>
                  <a:pt x="5199745" y="1262166"/>
                </a:lnTo>
                <a:lnTo>
                  <a:pt x="5193776" y="1199866"/>
                </a:lnTo>
                <a:lnTo>
                  <a:pt x="5181969" y="1138370"/>
                </a:lnTo>
                <a:lnTo>
                  <a:pt x="5164461" y="1077746"/>
                </a:lnTo>
                <a:lnTo>
                  <a:pt x="5141386" y="1018060"/>
                </a:lnTo>
                <a:lnTo>
                  <a:pt x="5112883" y="959382"/>
                </a:lnTo>
                <a:lnTo>
                  <a:pt x="5079086" y="901779"/>
                </a:lnTo>
                <a:lnTo>
                  <a:pt x="5040132" y="845318"/>
                </a:lnTo>
                <a:lnTo>
                  <a:pt x="4996157" y="790068"/>
                </a:lnTo>
                <a:lnTo>
                  <a:pt x="4947297" y="736096"/>
                </a:lnTo>
                <a:lnTo>
                  <a:pt x="4893689" y="683469"/>
                </a:lnTo>
                <a:lnTo>
                  <a:pt x="4865147" y="657682"/>
                </a:lnTo>
                <a:lnTo>
                  <a:pt x="4835469" y="632257"/>
                </a:lnTo>
                <a:lnTo>
                  <a:pt x="4804672" y="607201"/>
                </a:lnTo>
                <a:lnTo>
                  <a:pt x="4772773" y="582525"/>
                </a:lnTo>
                <a:lnTo>
                  <a:pt x="4739789" y="558236"/>
                </a:lnTo>
                <a:lnTo>
                  <a:pt x="4705737" y="534343"/>
                </a:lnTo>
                <a:lnTo>
                  <a:pt x="4670634" y="510854"/>
                </a:lnTo>
                <a:lnTo>
                  <a:pt x="4634497" y="487778"/>
                </a:lnTo>
                <a:lnTo>
                  <a:pt x="4597344" y="465123"/>
                </a:lnTo>
                <a:lnTo>
                  <a:pt x="4559191" y="442897"/>
                </a:lnTo>
                <a:lnTo>
                  <a:pt x="4520054" y="421110"/>
                </a:lnTo>
                <a:lnTo>
                  <a:pt x="4479953" y="399769"/>
                </a:lnTo>
                <a:lnTo>
                  <a:pt x="4438902" y="378883"/>
                </a:lnTo>
                <a:lnTo>
                  <a:pt x="4396920" y="358461"/>
                </a:lnTo>
                <a:lnTo>
                  <a:pt x="4354023" y="338511"/>
                </a:lnTo>
                <a:lnTo>
                  <a:pt x="4310228" y="319041"/>
                </a:lnTo>
                <a:lnTo>
                  <a:pt x="4265552" y="300060"/>
                </a:lnTo>
                <a:lnTo>
                  <a:pt x="4220014" y="281577"/>
                </a:lnTo>
                <a:lnTo>
                  <a:pt x="4173628" y="263599"/>
                </a:lnTo>
                <a:lnTo>
                  <a:pt x="4126413" y="246136"/>
                </a:lnTo>
                <a:lnTo>
                  <a:pt x="4078385" y="229196"/>
                </a:lnTo>
                <a:lnTo>
                  <a:pt x="4029562" y="212787"/>
                </a:lnTo>
                <a:lnTo>
                  <a:pt x="3979961" y="196917"/>
                </a:lnTo>
                <a:lnTo>
                  <a:pt x="3929598" y="181596"/>
                </a:lnTo>
                <a:lnTo>
                  <a:pt x="3878490" y="166832"/>
                </a:lnTo>
                <a:lnTo>
                  <a:pt x="3826655" y="152632"/>
                </a:lnTo>
                <a:lnTo>
                  <a:pt x="3774110" y="139007"/>
                </a:lnTo>
                <a:lnTo>
                  <a:pt x="3720872" y="125963"/>
                </a:lnTo>
                <a:lnTo>
                  <a:pt x="3666957" y="113510"/>
                </a:lnTo>
                <a:lnTo>
                  <a:pt x="3612383" y="101656"/>
                </a:lnTo>
                <a:lnTo>
                  <a:pt x="3557166" y="90410"/>
                </a:lnTo>
                <a:lnTo>
                  <a:pt x="3501324" y="79779"/>
                </a:lnTo>
                <a:lnTo>
                  <a:pt x="3444875" y="69773"/>
                </a:lnTo>
                <a:lnTo>
                  <a:pt x="3387833" y="60400"/>
                </a:lnTo>
                <a:lnTo>
                  <a:pt x="3330218" y="51668"/>
                </a:lnTo>
                <a:lnTo>
                  <a:pt x="3272046" y="43586"/>
                </a:lnTo>
                <a:lnTo>
                  <a:pt x="3213333" y="36163"/>
                </a:lnTo>
                <a:lnTo>
                  <a:pt x="3154098" y="29406"/>
                </a:lnTo>
                <a:lnTo>
                  <a:pt x="3094356" y="23325"/>
                </a:lnTo>
                <a:lnTo>
                  <a:pt x="3034126" y="17927"/>
                </a:lnTo>
                <a:lnTo>
                  <a:pt x="2973423" y="13222"/>
                </a:lnTo>
                <a:lnTo>
                  <a:pt x="2912265" y="9217"/>
                </a:lnTo>
                <a:lnTo>
                  <a:pt x="2850670" y="5921"/>
                </a:lnTo>
                <a:lnTo>
                  <a:pt x="2788653" y="3343"/>
                </a:lnTo>
                <a:lnTo>
                  <a:pt x="2726233" y="1491"/>
                </a:lnTo>
                <a:lnTo>
                  <a:pt x="2663425" y="374"/>
                </a:lnTo>
                <a:lnTo>
                  <a:pt x="2600248" y="0"/>
                </a:lnTo>
                <a:close/>
              </a:path>
            </a:pathLst>
          </a:custGeom>
          <a:solidFill>
            <a:srgbClr val="CCEEF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48004"/>
            <a:ext cx="10692130" cy="6912609"/>
            <a:chOff x="0" y="648004"/>
            <a:chExt cx="10692130" cy="6912609"/>
          </a:xfrm>
        </p:grpSpPr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949" y="648004"/>
              <a:ext cx="3934040" cy="691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4085" y="2533710"/>
            <a:ext cx="3582035" cy="1338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7730" marR="5080" indent="-875665">
              <a:lnSpc>
                <a:spcPct val="100000"/>
              </a:lnSpc>
              <a:spcBef>
                <a:spcPts val="105"/>
              </a:spcBef>
            </a:pPr>
            <a:r>
              <a:rPr sz="4300" spc="5" dirty="0"/>
              <a:t>What</a:t>
            </a:r>
            <a:r>
              <a:rPr sz="4300" spc="-520" dirty="0"/>
              <a:t> </a:t>
            </a:r>
            <a:r>
              <a:rPr sz="4300" spc="25" dirty="0"/>
              <a:t>is</a:t>
            </a:r>
            <a:r>
              <a:rPr sz="4300" spc="-520" dirty="0"/>
              <a:t> </a:t>
            </a:r>
            <a:r>
              <a:rPr sz="4300" spc="-25" dirty="0"/>
              <a:t>Dental  </a:t>
            </a:r>
            <a:r>
              <a:rPr sz="4300" spc="50" dirty="0"/>
              <a:t>Decay?</a:t>
            </a:r>
            <a:endParaRPr sz="43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72005"/>
            <a:ext cx="10419080" cy="6130925"/>
            <a:chOff x="0" y="972005"/>
            <a:chExt cx="10419080" cy="6130925"/>
          </a:xfrm>
        </p:grpSpPr>
        <p:sp>
          <p:nvSpPr>
            <p:cNvPr id="4" name="object 4"/>
            <p:cNvSpPr/>
            <p:nvPr/>
          </p:nvSpPr>
          <p:spPr>
            <a:xfrm>
              <a:off x="2510135" y="972005"/>
              <a:ext cx="5649595" cy="3318510"/>
            </a:xfrm>
            <a:custGeom>
              <a:avLst/>
              <a:gdLst/>
              <a:ahLst/>
              <a:cxnLst/>
              <a:rect l="l" t="t" r="r" b="b"/>
              <a:pathLst>
                <a:path w="5649595" h="3318510">
                  <a:moveTo>
                    <a:pt x="2920009" y="0"/>
                  </a:moveTo>
                  <a:lnTo>
                    <a:pt x="2860658" y="384"/>
                  </a:lnTo>
                  <a:lnTo>
                    <a:pt x="2801616" y="1532"/>
                  </a:lnTo>
                  <a:lnTo>
                    <a:pt x="2742896" y="3436"/>
                  </a:lnTo>
                  <a:lnTo>
                    <a:pt x="2684511" y="6089"/>
                  </a:lnTo>
                  <a:lnTo>
                    <a:pt x="2626473" y="9482"/>
                  </a:lnTo>
                  <a:lnTo>
                    <a:pt x="2568796" y="13607"/>
                  </a:lnTo>
                  <a:lnTo>
                    <a:pt x="2511493" y="18457"/>
                  </a:lnTo>
                  <a:lnTo>
                    <a:pt x="2454575" y="24025"/>
                  </a:lnTo>
                  <a:lnTo>
                    <a:pt x="2398057" y="30301"/>
                  </a:lnTo>
                  <a:lnTo>
                    <a:pt x="2341950" y="37280"/>
                  </a:lnTo>
                  <a:lnTo>
                    <a:pt x="2286268" y="44952"/>
                  </a:lnTo>
                  <a:lnTo>
                    <a:pt x="2231023" y="53309"/>
                  </a:lnTo>
                  <a:lnTo>
                    <a:pt x="2176228" y="62345"/>
                  </a:lnTo>
                  <a:lnTo>
                    <a:pt x="2121896" y="72052"/>
                  </a:lnTo>
                  <a:lnTo>
                    <a:pt x="2068039" y="82421"/>
                  </a:lnTo>
                  <a:lnTo>
                    <a:pt x="2014671" y="93445"/>
                  </a:lnTo>
                  <a:lnTo>
                    <a:pt x="1961805" y="105116"/>
                  </a:lnTo>
                  <a:lnTo>
                    <a:pt x="1909452" y="117426"/>
                  </a:lnTo>
                  <a:lnTo>
                    <a:pt x="1857627" y="130367"/>
                  </a:lnTo>
                  <a:lnTo>
                    <a:pt x="1806341" y="143933"/>
                  </a:lnTo>
                  <a:lnTo>
                    <a:pt x="1755607" y="158114"/>
                  </a:lnTo>
                  <a:lnTo>
                    <a:pt x="1705439" y="172903"/>
                  </a:lnTo>
                  <a:lnTo>
                    <a:pt x="1655849" y="188293"/>
                  </a:lnTo>
                  <a:lnTo>
                    <a:pt x="1606850" y="204276"/>
                  </a:lnTo>
                  <a:lnTo>
                    <a:pt x="1558455" y="220843"/>
                  </a:lnTo>
                  <a:lnTo>
                    <a:pt x="1510676" y="237987"/>
                  </a:lnTo>
                  <a:lnTo>
                    <a:pt x="1463527" y="255700"/>
                  </a:lnTo>
                  <a:lnTo>
                    <a:pt x="1417019" y="273975"/>
                  </a:lnTo>
                  <a:lnTo>
                    <a:pt x="1371167" y="292804"/>
                  </a:lnTo>
                  <a:lnTo>
                    <a:pt x="1325982" y="312178"/>
                  </a:lnTo>
                  <a:lnTo>
                    <a:pt x="1281478" y="332091"/>
                  </a:lnTo>
                  <a:lnTo>
                    <a:pt x="1237667" y="352533"/>
                  </a:lnTo>
                  <a:lnTo>
                    <a:pt x="1194562" y="373499"/>
                  </a:lnTo>
                  <a:lnTo>
                    <a:pt x="1152176" y="394979"/>
                  </a:lnTo>
                  <a:lnTo>
                    <a:pt x="1110522" y="416966"/>
                  </a:lnTo>
                  <a:lnTo>
                    <a:pt x="1069612" y="439453"/>
                  </a:lnTo>
                  <a:lnTo>
                    <a:pt x="1029460" y="462430"/>
                  </a:lnTo>
                  <a:lnTo>
                    <a:pt x="990077" y="485892"/>
                  </a:lnTo>
                  <a:lnTo>
                    <a:pt x="951478" y="509829"/>
                  </a:lnTo>
                  <a:lnTo>
                    <a:pt x="913674" y="534235"/>
                  </a:lnTo>
                  <a:lnTo>
                    <a:pt x="876679" y="559100"/>
                  </a:lnTo>
                  <a:lnTo>
                    <a:pt x="840505" y="584419"/>
                  </a:lnTo>
                  <a:lnTo>
                    <a:pt x="805166" y="610182"/>
                  </a:lnTo>
                  <a:lnTo>
                    <a:pt x="770673" y="636382"/>
                  </a:lnTo>
                  <a:lnTo>
                    <a:pt x="737040" y="663011"/>
                  </a:lnTo>
                  <a:lnTo>
                    <a:pt x="704279" y="690061"/>
                  </a:lnTo>
                  <a:lnTo>
                    <a:pt x="672404" y="717526"/>
                  </a:lnTo>
                  <a:lnTo>
                    <a:pt x="641427" y="745396"/>
                  </a:lnTo>
                  <a:lnTo>
                    <a:pt x="611361" y="773664"/>
                  </a:lnTo>
                  <a:lnTo>
                    <a:pt x="582218" y="802322"/>
                  </a:lnTo>
                  <a:lnTo>
                    <a:pt x="554012" y="831363"/>
                  </a:lnTo>
                  <a:lnTo>
                    <a:pt x="526756" y="860778"/>
                  </a:lnTo>
                  <a:lnTo>
                    <a:pt x="500461" y="890561"/>
                  </a:lnTo>
                  <a:lnTo>
                    <a:pt x="475142" y="920703"/>
                  </a:lnTo>
                  <a:lnTo>
                    <a:pt x="450810" y="951196"/>
                  </a:lnTo>
                  <a:lnTo>
                    <a:pt x="427479" y="982032"/>
                  </a:lnTo>
                  <a:lnTo>
                    <a:pt x="405161" y="1013205"/>
                  </a:lnTo>
                  <a:lnTo>
                    <a:pt x="363616" y="1076526"/>
                  </a:lnTo>
                  <a:lnTo>
                    <a:pt x="326278" y="1141097"/>
                  </a:lnTo>
                  <a:lnTo>
                    <a:pt x="293250" y="1206856"/>
                  </a:lnTo>
                  <a:lnTo>
                    <a:pt x="264633" y="1273740"/>
                  </a:lnTo>
                  <a:lnTo>
                    <a:pt x="240530" y="1341687"/>
                  </a:lnTo>
                  <a:lnTo>
                    <a:pt x="221044" y="1410635"/>
                  </a:lnTo>
                  <a:lnTo>
                    <a:pt x="206277" y="1480522"/>
                  </a:lnTo>
                  <a:lnTo>
                    <a:pt x="196332" y="1551285"/>
                  </a:lnTo>
                  <a:lnTo>
                    <a:pt x="191310" y="1622862"/>
                  </a:lnTo>
                  <a:lnTo>
                    <a:pt x="190677" y="1658937"/>
                  </a:lnTo>
                  <a:lnTo>
                    <a:pt x="191967" y="1710432"/>
                  </a:lnTo>
                  <a:lnTo>
                    <a:pt x="195811" y="1761536"/>
                  </a:lnTo>
                  <a:lnTo>
                    <a:pt x="202173" y="1812228"/>
                  </a:lnTo>
                  <a:lnTo>
                    <a:pt x="211014" y="1862483"/>
                  </a:lnTo>
                  <a:lnTo>
                    <a:pt x="222298" y="1912279"/>
                  </a:lnTo>
                  <a:lnTo>
                    <a:pt x="235988" y="1961594"/>
                  </a:lnTo>
                  <a:lnTo>
                    <a:pt x="252045" y="2010404"/>
                  </a:lnTo>
                  <a:lnTo>
                    <a:pt x="270433" y="2058688"/>
                  </a:lnTo>
                  <a:lnTo>
                    <a:pt x="291115" y="2106421"/>
                  </a:lnTo>
                  <a:lnTo>
                    <a:pt x="314053" y="2153583"/>
                  </a:lnTo>
                  <a:lnTo>
                    <a:pt x="339209" y="2200148"/>
                  </a:lnTo>
                  <a:lnTo>
                    <a:pt x="366547" y="2246096"/>
                  </a:lnTo>
                  <a:lnTo>
                    <a:pt x="313003" y="2291010"/>
                  </a:lnTo>
                  <a:lnTo>
                    <a:pt x="186588" y="2375976"/>
                  </a:lnTo>
                  <a:lnTo>
                    <a:pt x="58516" y="2458280"/>
                  </a:lnTo>
                  <a:lnTo>
                    <a:pt x="0" y="2495207"/>
                  </a:lnTo>
                  <a:lnTo>
                    <a:pt x="241039" y="2394820"/>
                  </a:lnTo>
                  <a:lnTo>
                    <a:pt x="366025" y="2344908"/>
                  </a:lnTo>
                  <a:lnTo>
                    <a:pt x="415132" y="2330668"/>
                  </a:lnTo>
                  <a:lnTo>
                    <a:pt x="428536" y="2337295"/>
                  </a:lnTo>
                  <a:lnTo>
                    <a:pt x="451894" y="2368090"/>
                  </a:lnTo>
                  <a:lnTo>
                    <a:pt x="476251" y="2398542"/>
                  </a:lnTo>
                  <a:lnTo>
                    <a:pt x="501594" y="2428643"/>
                  </a:lnTo>
                  <a:lnTo>
                    <a:pt x="527909" y="2458385"/>
                  </a:lnTo>
                  <a:lnTo>
                    <a:pt x="555184" y="2487760"/>
                  </a:lnTo>
                  <a:lnTo>
                    <a:pt x="583406" y="2516761"/>
                  </a:lnTo>
                  <a:lnTo>
                    <a:pt x="612563" y="2545380"/>
                  </a:lnTo>
                  <a:lnTo>
                    <a:pt x="642641" y="2573608"/>
                  </a:lnTo>
                  <a:lnTo>
                    <a:pt x="673628" y="2601439"/>
                  </a:lnTo>
                  <a:lnTo>
                    <a:pt x="705512" y="2628865"/>
                  </a:lnTo>
                  <a:lnTo>
                    <a:pt x="738278" y="2655877"/>
                  </a:lnTo>
                  <a:lnTo>
                    <a:pt x="771916" y="2682468"/>
                  </a:lnTo>
                  <a:lnTo>
                    <a:pt x="806411" y="2708631"/>
                  </a:lnTo>
                  <a:lnTo>
                    <a:pt x="841751" y="2734357"/>
                  </a:lnTo>
                  <a:lnTo>
                    <a:pt x="877923" y="2759639"/>
                  </a:lnTo>
                  <a:lnTo>
                    <a:pt x="914915" y="2784469"/>
                  </a:lnTo>
                  <a:lnTo>
                    <a:pt x="952714" y="2808839"/>
                  </a:lnTo>
                  <a:lnTo>
                    <a:pt x="991307" y="2832741"/>
                  </a:lnTo>
                  <a:lnTo>
                    <a:pt x="1030681" y="2856168"/>
                  </a:lnTo>
                  <a:lnTo>
                    <a:pt x="1070823" y="2879112"/>
                  </a:lnTo>
                  <a:lnTo>
                    <a:pt x="1111721" y="2901565"/>
                  </a:lnTo>
                  <a:lnTo>
                    <a:pt x="1153362" y="2923520"/>
                  </a:lnTo>
                  <a:lnTo>
                    <a:pt x="1195733" y="2944968"/>
                  </a:lnTo>
                  <a:lnTo>
                    <a:pt x="1238821" y="2965902"/>
                  </a:lnTo>
                  <a:lnTo>
                    <a:pt x="1282614" y="2986314"/>
                  </a:lnTo>
                  <a:lnTo>
                    <a:pt x="1327099" y="3006197"/>
                  </a:lnTo>
                  <a:lnTo>
                    <a:pt x="1372262" y="3025542"/>
                  </a:lnTo>
                  <a:lnTo>
                    <a:pt x="1418093" y="3044342"/>
                  </a:lnTo>
                  <a:lnTo>
                    <a:pt x="1464576" y="3062589"/>
                  </a:lnTo>
                  <a:lnTo>
                    <a:pt x="1511701" y="3080275"/>
                  </a:lnTo>
                  <a:lnTo>
                    <a:pt x="1559453" y="3097393"/>
                  </a:lnTo>
                  <a:lnTo>
                    <a:pt x="1607821" y="3113935"/>
                  </a:lnTo>
                  <a:lnTo>
                    <a:pt x="1656791" y="3129892"/>
                  </a:lnTo>
                  <a:lnTo>
                    <a:pt x="1706350" y="3145258"/>
                  </a:lnTo>
                  <a:lnTo>
                    <a:pt x="1756487" y="3160025"/>
                  </a:lnTo>
                  <a:lnTo>
                    <a:pt x="1807188" y="3174184"/>
                  </a:lnTo>
                  <a:lnTo>
                    <a:pt x="1858440" y="3187728"/>
                  </a:lnTo>
                  <a:lnTo>
                    <a:pt x="1910231" y="3200649"/>
                  </a:lnTo>
                  <a:lnTo>
                    <a:pt x="1962547" y="3212940"/>
                  </a:lnTo>
                  <a:lnTo>
                    <a:pt x="2015377" y="3224592"/>
                  </a:lnTo>
                  <a:lnTo>
                    <a:pt x="2068707" y="3235599"/>
                  </a:lnTo>
                  <a:lnTo>
                    <a:pt x="2122524" y="3245951"/>
                  </a:lnTo>
                  <a:lnTo>
                    <a:pt x="2176816" y="3255642"/>
                  </a:lnTo>
                  <a:lnTo>
                    <a:pt x="2231571" y="3264664"/>
                  </a:lnTo>
                  <a:lnTo>
                    <a:pt x="2286774" y="3273008"/>
                  </a:lnTo>
                  <a:lnTo>
                    <a:pt x="2342414" y="3280668"/>
                  </a:lnTo>
                  <a:lnTo>
                    <a:pt x="2398477" y="3287635"/>
                  </a:lnTo>
                  <a:lnTo>
                    <a:pt x="2454952" y="3293901"/>
                  </a:lnTo>
                  <a:lnTo>
                    <a:pt x="2511825" y="3299460"/>
                  </a:lnTo>
                  <a:lnTo>
                    <a:pt x="2569083" y="3304302"/>
                  </a:lnTo>
                  <a:lnTo>
                    <a:pt x="2626713" y="3308421"/>
                  </a:lnTo>
                  <a:lnTo>
                    <a:pt x="2684704" y="3311808"/>
                  </a:lnTo>
                  <a:lnTo>
                    <a:pt x="2743041" y="3314456"/>
                  </a:lnTo>
                  <a:lnTo>
                    <a:pt x="2801713" y="3316357"/>
                  </a:lnTo>
                  <a:lnTo>
                    <a:pt x="2860707" y="3317503"/>
                  </a:lnTo>
                  <a:lnTo>
                    <a:pt x="2920009" y="3317887"/>
                  </a:lnTo>
                  <a:lnTo>
                    <a:pt x="2979360" y="3317503"/>
                  </a:lnTo>
                  <a:lnTo>
                    <a:pt x="3038402" y="3316354"/>
                  </a:lnTo>
                  <a:lnTo>
                    <a:pt x="3097122" y="3314450"/>
                  </a:lnTo>
                  <a:lnTo>
                    <a:pt x="3155507" y="3311798"/>
                  </a:lnTo>
                  <a:lnTo>
                    <a:pt x="3213544" y="3308405"/>
                  </a:lnTo>
                  <a:lnTo>
                    <a:pt x="3271221" y="3304280"/>
                  </a:lnTo>
                  <a:lnTo>
                    <a:pt x="3328525" y="3299429"/>
                  </a:lnTo>
                  <a:lnTo>
                    <a:pt x="3385442" y="3293862"/>
                  </a:lnTo>
                  <a:lnTo>
                    <a:pt x="3441961" y="3287585"/>
                  </a:lnTo>
                  <a:lnTo>
                    <a:pt x="3498068" y="3280607"/>
                  </a:lnTo>
                  <a:lnTo>
                    <a:pt x="3553750" y="3272935"/>
                  </a:lnTo>
                  <a:lnTo>
                    <a:pt x="3608995" y="3264577"/>
                  </a:lnTo>
                  <a:lnTo>
                    <a:pt x="3663790" y="3255541"/>
                  </a:lnTo>
                  <a:lnTo>
                    <a:pt x="3718122" y="3245835"/>
                  </a:lnTo>
                  <a:lnTo>
                    <a:pt x="3771979" y="3235466"/>
                  </a:lnTo>
                  <a:lnTo>
                    <a:pt x="3825346" y="3224442"/>
                  </a:lnTo>
                  <a:lnTo>
                    <a:pt x="3878213" y="3212771"/>
                  </a:lnTo>
                  <a:lnTo>
                    <a:pt x="3930566" y="3200461"/>
                  </a:lnTo>
                  <a:lnTo>
                    <a:pt x="3982391" y="3187519"/>
                  </a:lnTo>
                  <a:lnTo>
                    <a:pt x="4033677" y="3173954"/>
                  </a:lnTo>
                  <a:lnTo>
                    <a:pt x="4084410" y="3159772"/>
                  </a:lnTo>
                  <a:lnTo>
                    <a:pt x="4134578" y="3144983"/>
                  </a:lnTo>
                  <a:lnTo>
                    <a:pt x="4184168" y="3129593"/>
                  </a:lnTo>
                  <a:lnTo>
                    <a:pt x="4233167" y="3113611"/>
                  </a:lnTo>
                  <a:lnTo>
                    <a:pt x="4281563" y="3097044"/>
                  </a:lnTo>
                  <a:lnTo>
                    <a:pt x="4329342" y="3079899"/>
                  </a:lnTo>
                  <a:lnTo>
                    <a:pt x="4376491" y="3062186"/>
                  </a:lnTo>
                  <a:lnTo>
                    <a:pt x="4422999" y="3043911"/>
                  </a:lnTo>
                  <a:lnTo>
                    <a:pt x="4468851" y="3025082"/>
                  </a:lnTo>
                  <a:lnTo>
                    <a:pt x="4514036" y="3005708"/>
                  </a:lnTo>
                  <a:lnTo>
                    <a:pt x="4558540" y="2985795"/>
                  </a:lnTo>
                  <a:lnTo>
                    <a:pt x="4602351" y="2965352"/>
                  </a:lnTo>
                  <a:lnTo>
                    <a:pt x="4645456" y="2944387"/>
                  </a:lnTo>
                  <a:lnTo>
                    <a:pt x="4687842" y="2922906"/>
                  </a:lnTo>
                  <a:lnTo>
                    <a:pt x="4729496" y="2900919"/>
                  </a:lnTo>
                  <a:lnTo>
                    <a:pt x="4770406" y="2878433"/>
                  </a:lnTo>
                  <a:lnTo>
                    <a:pt x="4810558" y="2855455"/>
                  </a:lnTo>
                  <a:lnTo>
                    <a:pt x="4849941" y="2831993"/>
                  </a:lnTo>
                  <a:lnTo>
                    <a:pt x="4888540" y="2808056"/>
                  </a:lnTo>
                  <a:lnTo>
                    <a:pt x="4926344" y="2783650"/>
                  </a:lnTo>
                  <a:lnTo>
                    <a:pt x="4963339" y="2758784"/>
                  </a:lnTo>
                  <a:lnTo>
                    <a:pt x="4999513" y="2733466"/>
                  </a:lnTo>
                  <a:lnTo>
                    <a:pt x="5034852" y="2707703"/>
                  </a:lnTo>
                  <a:lnTo>
                    <a:pt x="5069345" y="2681503"/>
                  </a:lnTo>
                  <a:lnTo>
                    <a:pt x="5102978" y="2654873"/>
                  </a:lnTo>
                  <a:lnTo>
                    <a:pt x="5135739" y="2627822"/>
                  </a:lnTo>
                  <a:lnTo>
                    <a:pt x="5167614" y="2600358"/>
                  </a:lnTo>
                  <a:lnTo>
                    <a:pt x="5198591" y="2572488"/>
                  </a:lnTo>
                  <a:lnTo>
                    <a:pt x="5228657" y="2544220"/>
                  </a:lnTo>
                  <a:lnTo>
                    <a:pt x="5257800" y="2515561"/>
                  </a:lnTo>
                  <a:lnTo>
                    <a:pt x="5286006" y="2486520"/>
                  </a:lnTo>
                  <a:lnTo>
                    <a:pt x="5313262" y="2457104"/>
                  </a:lnTo>
                  <a:lnTo>
                    <a:pt x="5339557" y="2427321"/>
                  </a:lnTo>
                  <a:lnTo>
                    <a:pt x="5364876" y="2397180"/>
                  </a:lnTo>
                  <a:lnTo>
                    <a:pt x="5389208" y="2366686"/>
                  </a:lnTo>
                  <a:lnTo>
                    <a:pt x="5412539" y="2335849"/>
                  </a:lnTo>
                  <a:lnTo>
                    <a:pt x="5434857" y="2304677"/>
                  </a:lnTo>
                  <a:lnTo>
                    <a:pt x="5476402" y="2241355"/>
                  </a:lnTo>
                  <a:lnTo>
                    <a:pt x="5513740" y="2176783"/>
                  </a:lnTo>
                  <a:lnTo>
                    <a:pt x="5546768" y="2111024"/>
                  </a:lnTo>
                  <a:lnTo>
                    <a:pt x="5575385" y="2044139"/>
                  </a:lnTo>
                  <a:lnTo>
                    <a:pt x="5599487" y="1976191"/>
                  </a:lnTo>
                  <a:lnTo>
                    <a:pt x="5618973" y="1907242"/>
                  </a:lnTo>
                  <a:lnTo>
                    <a:pt x="5633740" y="1837354"/>
                  </a:lnTo>
                  <a:lnTo>
                    <a:pt x="5643686" y="1766590"/>
                  </a:lnTo>
                  <a:lnTo>
                    <a:pt x="5648708" y="1695012"/>
                  </a:lnTo>
                  <a:lnTo>
                    <a:pt x="5649341" y="1658937"/>
                  </a:lnTo>
                  <a:lnTo>
                    <a:pt x="5648708" y="1622862"/>
                  </a:lnTo>
                  <a:lnTo>
                    <a:pt x="5643686" y="1551285"/>
                  </a:lnTo>
                  <a:lnTo>
                    <a:pt x="5633740" y="1480522"/>
                  </a:lnTo>
                  <a:lnTo>
                    <a:pt x="5618973" y="1410635"/>
                  </a:lnTo>
                  <a:lnTo>
                    <a:pt x="5599487" y="1341687"/>
                  </a:lnTo>
                  <a:lnTo>
                    <a:pt x="5575385" y="1273740"/>
                  </a:lnTo>
                  <a:lnTo>
                    <a:pt x="5546768" y="1206856"/>
                  </a:lnTo>
                  <a:lnTo>
                    <a:pt x="5513740" y="1141097"/>
                  </a:lnTo>
                  <a:lnTo>
                    <a:pt x="5476402" y="1076526"/>
                  </a:lnTo>
                  <a:lnTo>
                    <a:pt x="5434857" y="1013205"/>
                  </a:lnTo>
                  <a:lnTo>
                    <a:pt x="5412539" y="982032"/>
                  </a:lnTo>
                  <a:lnTo>
                    <a:pt x="5389208" y="951196"/>
                  </a:lnTo>
                  <a:lnTo>
                    <a:pt x="5364876" y="920703"/>
                  </a:lnTo>
                  <a:lnTo>
                    <a:pt x="5339557" y="890561"/>
                  </a:lnTo>
                  <a:lnTo>
                    <a:pt x="5313262" y="860778"/>
                  </a:lnTo>
                  <a:lnTo>
                    <a:pt x="5286006" y="831363"/>
                  </a:lnTo>
                  <a:lnTo>
                    <a:pt x="5257800" y="802322"/>
                  </a:lnTo>
                  <a:lnTo>
                    <a:pt x="5228657" y="773664"/>
                  </a:lnTo>
                  <a:lnTo>
                    <a:pt x="5198591" y="745396"/>
                  </a:lnTo>
                  <a:lnTo>
                    <a:pt x="5167614" y="717526"/>
                  </a:lnTo>
                  <a:lnTo>
                    <a:pt x="5135739" y="690061"/>
                  </a:lnTo>
                  <a:lnTo>
                    <a:pt x="5102978" y="663011"/>
                  </a:lnTo>
                  <a:lnTo>
                    <a:pt x="5069345" y="636382"/>
                  </a:lnTo>
                  <a:lnTo>
                    <a:pt x="5034852" y="610182"/>
                  </a:lnTo>
                  <a:lnTo>
                    <a:pt x="4999513" y="584419"/>
                  </a:lnTo>
                  <a:lnTo>
                    <a:pt x="4963339" y="559100"/>
                  </a:lnTo>
                  <a:lnTo>
                    <a:pt x="4926344" y="534235"/>
                  </a:lnTo>
                  <a:lnTo>
                    <a:pt x="4888540" y="509829"/>
                  </a:lnTo>
                  <a:lnTo>
                    <a:pt x="4849941" y="485892"/>
                  </a:lnTo>
                  <a:lnTo>
                    <a:pt x="4810558" y="462430"/>
                  </a:lnTo>
                  <a:lnTo>
                    <a:pt x="4770406" y="439453"/>
                  </a:lnTo>
                  <a:lnTo>
                    <a:pt x="4729496" y="416966"/>
                  </a:lnTo>
                  <a:lnTo>
                    <a:pt x="4687842" y="394979"/>
                  </a:lnTo>
                  <a:lnTo>
                    <a:pt x="4645456" y="373499"/>
                  </a:lnTo>
                  <a:lnTo>
                    <a:pt x="4602351" y="352533"/>
                  </a:lnTo>
                  <a:lnTo>
                    <a:pt x="4558540" y="332091"/>
                  </a:lnTo>
                  <a:lnTo>
                    <a:pt x="4514036" y="312178"/>
                  </a:lnTo>
                  <a:lnTo>
                    <a:pt x="4468851" y="292804"/>
                  </a:lnTo>
                  <a:lnTo>
                    <a:pt x="4422999" y="273975"/>
                  </a:lnTo>
                  <a:lnTo>
                    <a:pt x="4376491" y="255700"/>
                  </a:lnTo>
                  <a:lnTo>
                    <a:pt x="4329342" y="237987"/>
                  </a:lnTo>
                  <a:lnTo>
                    <a:pt x="4281563" y="220843"/>
                  </a:lnTo>
                  <a:lnTo>
                    <a:pt x="4233167" y="204276"/>
                  </a:lnTo>
                  <a:lnTo>
                    <a:pt x="4184168" y="188293"/>
                  </a:lnTo>
                  <a:lnTo>
                    <a:pt x="4134578" y="172903"/>
                  </a:lnTo>
                  <a:lnTo>
                    <a:pt x="4084410" y="158114"/>
                  </a:lnTo>
                  <a:lnTo>
                    <a:pt x="4033677" y="143933"/>
                  </a:lnTo>
                  <a:lnTo>
                    <a:pt x="3982391" y="130367"/>
                  </a:lnTo>
                  <a:lnTo>
                    <a:pt x="3930566" y="117426"/>
                  </a:lnTo>
                  <a:lnTo>
                    <a:pt x="3878213" y="105116"/>
                  </a:lnTo>
                  <a:lnTo>
                    <a:pt x="3825346" y="93445"/>
                  </a:lnTo>
                  <a:lnTo>
                    <a:pt x="3771979" y="82421"/>
                  </a:lnTo>
                  <a:lnTo>
                    <a:pt x="3718122" y="72052"/>
                  </a:lnTo>
                  <a:lnTo>
                    <a:pt x="3663790" y="62345"/>
                  </a:lnTo>
                  <a:lnTo>
                    <a:pt x="3608995" y="53309"/>
                  </a:lnTo>
                  <a:lnTo>
                    <a:pt x="3553750" y="44952"/>
                  </a:lnTo>
                  <a:lnTo>
                    <a:pt x="3498068" y="37280"/>
                  </a:lnTo>
                  <a:lnTo>
                    <a:pt x="3441961" y="30301"/>
                  </a:lnTo>
                  <a:lnTo>
                    <a:pt x="3385442" y="24025"/>
                  </a:lnTo>
                  <a:lnTo>
                    <a:pt x="3328525" y="18457"/>
                  </a:lnTo>
                  <a:lnTo>
                    <a:pt x="3271221" y="13607"/>
                  </a:lnTo>
                  <a:lnTo>
                    <a:pt x="3213544" y="9482"/>
                  </a:lnTo>
                  <a:lnTo>
                    <a:pt x="3155507" y="6089"/>
                  </a:lnTo>
                  <a:lnTo>
                    <a:pt x="3097122" y="3436"/>
                  </a:lnTo>
                  <a:lnTo>
                    <a:pt x="3038402" y="1532"/>
                  </a:lnTo>
                  <a:lnTo>
                    <a:pt x="2979360" y="384"/>
                  </a:lnTo>
                  <a:lnTo>
                    <a:pt x="2920009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28168"/>
              <a:ext cx="3488080" cy="56746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0003" y="3667528"/>
              <a:ext cx="4839335" cy="3061970"/>
            </a:xfrm>
            <a:custGeom>
              <a:avLst/>
              <a:gdLst/>
              <a:ahLst/>
              <a:cxnLst/>
              <a:rect l="l" t="t" r="r" b="b"/>
              <a:pathLst>
                <a:path w="4839334" h="3061970">
                  <a:moveTo>
                    <a:pt x="2501125" y="0"/>
                  </a:moveTo>
                  <a:lnTo>
                    <a:pt x="2443479" y="456"/>
                  </a:lnTo>
                  <a:lnTo>
                    <a:pt x="2386176" y="1818"/>
                  </a:lnTo>
                  <a:lnTo>
                    <a:pt x="2329231" y="4074"/>
                  </a:lnTo>
                  <a:lnTo>
                    <a:pt x="2272662" y="7216"/>
                  </a:lnTo>
                  <a:lnTo>
                    <a:pt x="2216483" y="11232"/>
                  </a:lnTo>
                  <a:lnTo>
                    <a:pt x="2160711" y="16111"/>
                  </a:lnTo>
                  <a:lnTo>
                    <a:pt x="2105361" y="21843"/>
                  </a:lnTo>
                  <a:lnTo>
                    <a:pt x="2050451" y="28418"/>
                  </a:lnTo>
                  <a:lnTo>
                    <a:pt x="1995995" y="35825"/>
                  </a:lnTo>
                  <a:lnTo>
                    <a:pt x="1942010" y="44054"/>
                  </a:lnTo>
                  <a:lnTo>
                    <a:pt x="1888511" y="53095"/>
                  </a:lnTo>
                  <a:lnTo>
                    <a:pt x="1835516" y="62936"/>
                  </a:lnTo>
                  <a:lnTo>
                    <a:pt x="1783039" y="73567"/>
                  </a:lnTo>
                  <a:lnTo>
                    <a:pt x="1731097" y="84978"/>
                  </a:lnTo>
                  <a:lnTo>
                    <a:pt x="1679706" y="97158"/>
                  </a:lnTo>
                  <a:lnTo>
                    <a:pt x="1628881" y="110098"/>
                  </a:lnTo>
                  <a:lnTo>
                    <a:pt x="1578640" y="123785"/>
                  </a:lnTo>
                  <a:lnTo>
                    <a:pt x="1528997" y="138211"/>
                  </a:lnTo>
                  <a:lnTo>
                    <a:pt x="1479969" y="153364"/>
                  </a:lnTo>
                  <a:lnTo>
                    <a:pt x="1431571" y="169233"/>
                  </a:lnTo>
                  <a:lnTo>
                    <a:pt x="1383821" y="185810"/>
                  </a:lnTo>
                  <a:lnTo>
                    <a:pt x="1336733" y="203082"/>
                  </a:lnTo>
                  <a:lnTo>
                    <a:pt x="1290325" y="221040"/>
                  </a:lnTo>
                  <a:lnTo>
                    <a:pt x="1244611" y="239672"/>
                  </a:lnTo>
                  <a:lnTo>
                    <a:pt x="1199607" y="258970"/>
                  </a:lnTo>
                  <a:lnTo>
                    <a:pt x="1155331" y="278921"/>
                  </a:lnTo>
                  <a:lnTo>
                    <a:pt x="1111798" y="299516"/>
                  </a:lnTo>
                  <a:lnTo>
                    <a:pt x="1069023" y="320744"/>
                  </a:lnTo>
                  <a:lnTo>
                    <a:pt x="1027023" y="342594"/>
                  </a:lnTo>
                  <a:lnTo>
                    <a:pt x="985814" y="365057"/>
                  </a:lnTo>
                  <a:lnTo>
                    <a:pt x="945412" y="388122"/>
                  </a:lnTo>
                  <a:lnTo>
                    <a:pt x="905833" y="411777"/>
                  </a:lnTo>
                  <a:lnTo>
                    <a:pt x="867093" y="436013"/>
                  </a:lnTo>
                  <a:lnTo>
                    <a:pt x="829207" y="460820"/>
                  </a:lnTo>
                  <a:lnTo>
                    <a:pt x="792192" y="486186"/>
                  </a:lnTo>
                  <a:lnTo>
                    <a:pt x="756065" y="512102"/>
                  </a:lnTo>
                  <a:lnTo>
                    <a:pt x="720840" y="538556"/>
                  </a:lnTo>
                  <a:lnTo>
                    <a:pt x="686534" y="565539"/>
                  </a:lnTo>
                  <a:lnTo>
                    <a:pt x="653163" y="593039"/>
                  </a:lnTo>
                  <a:lnTo>
                    <a:pt x="620742" y="621047"/>
                  </a:lnTo>
                  <a:lnTo>
                    <a:pt x="589289" y="649551"/>
                  </a:lnTo>
                  <a:lnTo>
                    <a:pt x="558818" y="678542"/>
                  </a:lnTo>
                  <a:lnTo>
                    <a:pt x="529347" y="708009"/>
                  </a:lnTo>
                  <a:lnTo>
                    <a:pt x="500890" y="737942"/>
                  </a:lnTo>
                  <a:lnTo>
                    <a:pt x="473464" y="768329"/>
                  </a:lnTo>
                  <a:lnTo>
                    <a:pt x="447086" y="799161"/>
                  </a:lnTo>
                  <a:lnTo>
                    <a:pt x="421770" y="830427"/>
                  </a:lnTo>
                  <a:lnTo>
                    <a:pt x="397533" y="862116"/>
                  </a:lnTo>
                  <a:lnTo>
                    <a:pt x="374391" y="894218"/>
                  </a:lnTo>
                  <a:lnTo>
                    <a:pt x="352359" y="926723"/>
                  </a:lnTo>
                  <a:lnTo>
                    <a:pt x="331455" y="959620"/>
                  </a:lnTo>
                  <a:lnTo>
                    <a:pt x="311694" y="992899"/>
                  </a:lnTo>
                  <a:lnTo>
                    <a:pt x="293091" y="1026548"/>
                  </a:lnTo>
                  <a:lnTo>
                    <a:pt x="275664" y="1060559"/>
                  </a:lnTo>
                  <a:lnTo>
                    <a:pt x="244398" y="1129619"/>
                  </a:lnTo>
                  <a:lnTo>
                    <a:pt x="218024" y="1199997"/>
                  </a:lnTo>
                  <a:lnTo>
                    <a:pt x="196669" y="1271607"/>
                  </a:lnTo>
                  <a:lnTo>
                    <a:pt x="180463" y="1344367"/>
                  </a:lnTo>
                  <a:lnTo>
                    <a:pt x="169532" y="1418192"/>
                  </a:lnTo>
                  <a:lnTo>
                    <a:pt x="164006" y="1492998"/>
                  </a:lnTo>
                  <a:lnTo>
                    <a:pt x="163309" y="1530743"/>
                  </a:lnTo>
                  <a:lnTo>
                    <a:pt x="164623" y="1582561"/>
                  </a:lnTo>
                  <a:lnTo>
                    <a:pt x="168538" y="1633947"/>
                  </a:lnTo>
                  <a:lnTo>
                    <a:pt x="175013" y="1684875"/>
                  </a:lnTo>
                  <a:lnTo>
                    <a:pt x="184005" y="1735318"/>
                  </a:lnTo>
                  <a:lnTo>
                    <a:pt x="195473" y="1785247"/>
                  </a:lnTo>
                  <a:lnTo>
                    <a:pt x="209376" y="1834637"/>
                  </a:lnTo>
                  <a:lnTo>
                    <a:pt x="225673" y="1883459"/>
                  </a:lnTo>
                  <a:lnTo>
                    <a:pt x="244320" y="1931686"/>
                  </a:lnTo>
                  <a:lnTo>
                    <a:pt x="265278" y="1979291"/>
                  </a:lnTo>
                  <a:lnTo>
                    <a:pt x="288504" y="2026246"/>
                  </a:lnTo>
                  <a:lnTo>
                    <a:pt x="313956" y="2072525"/>
                  </a:lnTo>
                  <a:lnTo>
                    <a:pt x="268094" y="2113970"/>
                  </a:lnTo>
                  <a:lnTo>
                    <a:pt x="159816" y="2192369"/>
                  </a:lnTo>
                  <a:lnTo>
                    <a:pt x="50120" y="2268310"/>
                  </a:lnTo>
                  <a:lnTo>
                    <a:pt x="0" y="2302383"/>
                  </a:lnTo>
                  <a:lnTo>
                    <a:pt x="206453" y="2209759"/>
                  </a:lnTo>
                  <a:lnTo>
                    <a:pt x="313505" y="2163706"/>
                  </a:lnTo>
                  <a:lnTo>
                    <a:pt x="355569" y="2150565"/>
                  </a:lnTo>
                  <a:lnTo>
                    <a:pt x="367055" y="2156675"/>
                  </a:lnTo>
                  <a:lnTo>
                    <a:pt x="389991" y="2189125"/>
                  </a:lnTo>
                  <a:lnTo>
                    <a:pt x="414042" y="2221160"/>
                  </a:lnTo>
                  <a:lnTo>
                    <a:pt x="439191" y="2252769"/>
                  </a:lnTo>
                  <a:lnTo>
                    <a:pt x="465423" y="2283941"/>
                  </a:lnTo>
                  <a:lnTo>
                    <a:pt x="492720" y="2314666"/>
                  </a:lnTo>
                  <a:lnTo>
                    <a:pt x="521067" y="2344933"/>
                  </a:lnTo>
                  <a:lnTo>
                    <a:pt x="550447" y="2374732"/>
                  </a:lnTo>
                  <a:lnTo>
                    <a:pt x="580844" y="2404051"/>
                  </a:lnTo>
                  <a:lnTo>
                    <a:pt x="612241" y="2432880"/>
                  </a:lnTo>
                  <a:lnTo>
                    <a:pt x="644623" y="2461208"/>
                  </a:lnTo>
                  <a:lnTo>
                    <a:pt x="677972" y="2489025"/>
                  </a:lnTo>
                  <a:lnTo>
                    <a:pt x="712273" y="2516320"/>
                  </a:lnTo>
                  <a:lnTo>
                    <a:pt x="747509" y="2543082"/>
                  </a:lnTo>
                  <a:lnTo>
                    <a:pt x="783664" y="2569301"/>
                  </a:lnTo>
                  <a:lnTo>
                    <a:pt x="820722" y="2594965"/>
                  </a:lnTo>
                  <a:lnTo>
                    <a:pt x="858666" y="2620064"/>
                  </a:lnTo>
                  <a:lnTo>
                    <a:pt x="897479" y="2644588"/>
                  </a:lnTo>
                  <a:lnTo>
                    <a:pt x="937147" y="2668526"/>
                  </a:lnTo>
                  <a:lnTo>
                    <a:pt x="977651" y="2691867"/>
                  </a:lnTo>
                  <a:lnTo>
                    <a:pt x="1018977" y="2714600"/>
                  </a:lnTo>
                  <a:lnTo>
                    <a:pt x="1061107" y="2736715"/>
                  </a:lnTo>
                  <a:lnTo>
                    <a:pt x="1104025" y="2758201"/>
                  </a:lnTo>
                  <a:lnTo>
                    <a:pt x="1147715" y="2779047"/>
                  </a:lnTo>
                  <a:lnTo>
                    <a:pt x="1192161" y="2799243"/>
                  </a:lnTo>
                  <a:lnTo>
                    <a:pt x="1237346" y="2818778"/>
                  </a:lnTo>
                  <a:lnTo>
                    <a:pt x="1283254" y="2837641"/>
                  </a:lnTo>
                  <a:lnTo>
                    <a:pt x="1329869" y="2855821"/>
                  </a:lnTo>
                  <a:lnTo>
                    <a:pt x="1377174" y="2873308"/>
                  </a:lnTo>
                  <a:lnTo>
                    <a:pt x="1425153" y="2890092"/>
                  </a:lnTo>
                  <a:lnTo>
                    <a:pt x="1473790" y="2906161"/>
                  </a:lnTo>
                  <a:lnTo>
                    <a:pt x="1523068" y="2921505"/>
                  </a:lnTo>
                  <a:lnTo>
                    <a:pt x="1572971" y="2936113"/>
                  </a:lnTo>
                  <a:lnTo>
                    <a:pt x="1623482" y="2949974"/>
                  </a:lnTo>
                  <a:lnTo>
                    <a:pt x="1674586" y="2963079"/>
                  </a:lnTo>
                  <a:lnTo>
                    <a:pt x="1726266" y="2975415"/>
                  </a:lnTo>
                  <a:lnTo>
                    <a:pt x="1778506" y="2986972"/>
                  </a:lnTo>
                  <a:lnTo>
                    <a:pt x="1831289" y="2997741"/>
                  </a:lnTo>
                  <a:lnTo>
                    <a:pt x="1884599" y="3007709"/>
                  </a:lnTo>
                  <a:lnTo>
                    <a:pt x="1938420" y="3016866"/>
                  </a:lnTo>
                  <a:lnTo>
                    <a:pt x="1992735" y="3025202"/>
                  </a:lnTo>
                  <a:lnTo>
                    <a:pt x="2047528" y="3032706"/>
                  </a:lnTo>
                  <a:lnTo>
                    <a:pt x="2102783" y="3039367"/>
                  </a:lnTo>
                  <a:lnTo>
                    <a:pt x="2158484" y="3045175"/>
                  </a:lnTo>
                  <a:lnTo>
                    <a:pt x="2214613" y="3050119"/>
                  </a:lnTo>
                  <a:lnTo>
                    <a:pt x="2271155" y="3054187"/>
                  </a:lnTo>
                  <a:lnTo>
                    <a:pt x="2328094" y="3057370"/>
                  </a:lnTo>
                  <a:lnTo>
                    <a:pt x="2385413" y="3059657"/>
                  </a:lnTo>
                  <a:lnTo>
                    <a:pt x="2443095" y="3061037"/>
                  </a:lnTo>
                  <a:lnTo>
                    <a:pt x="2501125" y="3061500"/>
                  </a:lnTo>
                  <a:lnTo>
                    <a:pt x="2558771" y="3061043"/>
                  </a:lnTo>
                  <a:lnTo>
                    <a:pt x="2616074" y="3059682"/>
                  </a:lnTo>
                  <a:lnTo>
                    <a:pt x="2673018" y="3057425"/>
                  </a:lnTo>
                  <a:lnTo>
                    <a:pt x="2729588" y="3054283"/>
                  </a:lnTo>
                  <a:lnTo>
                    <a:pt x="2785767" y="3050268"/>
                  </a:lnTo>
                  <a:lnTo>
                    <a:pt x="2841539" y="3045388"/>
                  </a:lnTo>
                  <a:lnTo>
                    <a:pt x="2896888" y="3039656"/>
                  </a:lnTo>
                  <a:lnTo>
                    <a:pt x="2951799" y="3033081"/>
                  </a:lnTo>
                  <a:lnTo>
                    <a:pt x="3006255" y="3025674"/>
                  </a:lnTo>
                  <a:lnTo>
                    <a:pt x="3060240" y="3017445"/>
                  </a:lnTo>
                  <a:lnTo>
                    <a:pt x="3113738" y="3008404"/>
                  </a:lnTo>
                  <a:lnTo>
                    <a:pt x="3166734" y="2998563"/>
                  </a:lnTo>
                  <a:lnTo>
                    <a:pt x="3219211" y="2987932"/>
                  </a:lnTo>
                  <a:lnTo>
                    <a:pt x="3271153" y="2976521"/>
                  </a:lnTo>
                  <a:lnTo>
                    <a:pt x="3322544" y="2964341"/>
                  </a:lnTo>
                  <a:lnTo>
                    <a:pt x="3373368" y="2951401"/>
                  </a:lnTo>
                  <a:lnTo>
                    <a:pt x="3423610" y="2937714"/>
                  </a:lnTo>
                  <a:lnTo>
                    <a:pt x="3473253" y="2923288"/>
                  </a:lnTo>
                  <a:lnTo>
                    <a:pt x="3522281" y="2908135"/>
                  </a:lnTo>
                  <a:lnTo>
                    <a:pt x="3570678" y="2892265"/>
                  </a:lnTo>
                  <a:lnTo>
                    <a:pt x="3618429" y="2875689"/>
                  </a:lnTo>
                  <a:lnTo>
                    <a:pt x="3665516" y="2858417"/>
                  </a:lnTo>
                  <a:lnTo>
                    <a:pt x="3711925" y="2840459"/>
                  </a:lnTo>
                  <a:lnTo>
                    <a:pt x="3757639" y="2821826"/>
                  </a:lnTo>
                  <a:lnTo>
                    <a:pt x="3802642" y="2802529"/>
                  </a:lnTo>
                  <a:lnTo>
                    <a:pt x="3846918" y="2782577"/>
                  </a:lnTo>
                  <a:lnTo>
                    <a:pt x="3890452" y="2761982"/>
                  </a:lnTo>
                  <a:lnTo>
                    <a:pt x="3933227" y="2740754"/>
                  </a:lnTo>
                  <a:lnTo>
                    <a:pt x="3975226" y="2718904"/>
                  </a:lnTo>
                  <a:lnTo>
                    <a:pt x="4016435" y="2696441"/>
                  </a:lnTo>
                  <a:lnTo>
                    <a:pt x="4056837" y="2673376"/>
                  </a:lnTo>
                  <a:lnTo>
                    <a:pt x="4096417" y="2649721"/>
                  </a:lnTo>
                  <a:lnTo>
                    <a:pt x="4135157" y="2625484"/>
                  </a:lnTo>
                  <a:lnTo>
                    <a:pt x="4173043" y="2600678"/>
                  </a:lnTo>
                  <a:lnTo>
                    <a:pt x="4210057" y="2575311"/>
                  </a:lnTo>
                  <a:lnTo>
                    <a:pt x="4246185" y="2549395"/>
                  </a:lnTo>
                  <a:lnTo>
                    <a:pt x="4281410" y="2522941"/>
                  </a:lnTo>
                  <a:lnTo>
                    <a:pt x="4315716" y="2495958"/>
                  </a:lnTo>
                  <a:lnTo>
                    <a:pt x="4349087" y="2468458"/>
                  </a:lnTo>
                  <a:lnTo>
                    <a:pt x="4381507" y="2440450"/>
                  </a:lnTo>
                  <a:lnTo>
                    <a:pt x="4412961" y="2411945"/>
                  </a:lnTo>
                  <a:lnTo>
                    <a:pt x="4443431" y="2382954"/>
                  </a:lnTo>
                  <a:lnTo>
                    <a:pt x="4472903" y="2353486"/>
                  </a:lnTo>
                  <a:lnTo>
                    <a:pt x="4501359" y="2323554"/>
                  </a:lnTo>
                  <a:lnTo>
                    <a:pt x="4528785" y="2293166"/>
                  </a:lnTo>
                  <a:lnTo>
                    <a:pt x="4555164" y="2262334"/>
                  </a:lnTo>
                  <a:lnTo>
                    <a:pt x="4580480" y="2231068"/>
                  </a:lnTo>
                  <a:lnTo>
                    <a:pt x="4604717" y="2199379"/>
                  </a:lnTo>
                  <a:lnTo>
                    <a:pt x="4627859" y="2167276"/>
                  </a:lnTo>
                  <a:lnTo>
                    <a:pt x="4649890" y="2134771"/>
                  </a:lnTo>
                  <a:lnTo>
                    <a:pt x="4670795" y="2101873"/>
                  </a:lnTo>
                  <a:lnTo>
                    <a:pt x="4690556" y="2068595"/>
                  </a:lnTo>
                  <a:lnTo>
                    <a:pt x="4709158" y="2034944"/>
                  </a:lnTo>
                  <a:lnTo>
                    <a:pt x="4726586" y="2000934"/>
                  </a:lnTo>
                  <a:lnTo>
                    <a:pt x="4757852" y="1931872"/>
                  </a:lnTo>
                  <a:lnTo>
                    <a:pt x="4784226" y="1861494"/>
                  </a:lnTo>
                  <a:lnTo>
                    <a:pt x="4805580" y="1789883"/>
                  </a:lnTo>
                  <a:lnTo>
                    <a:pt x="4821787" y="1717122"/>
                  </a:lnTo>
                  <a:lnTo>
                    <a:pt x="4832717" y="1643296"/>
                  </a:lnTo>
                  <a:lnTo>
                    <a:pt x="4838244" y="1568489"/>
                  </a:lnTo>
                  <a:lnTo>
                    <a:pt x="4838941" y="1530743"/>
                  </a:lnTo>
                  <a:lnTo>
                    <a:pt x="4838244" y="1492998"/>
                  </a:lnTo>
                  <a:lnTo>
                    <a:pt x="4832717" y="1418192"/>
                  </a:lnTo>
                  <a:lnTo>
                    <a:pt x="4821787" y="1344367"/>
                  </a:lnTo>
                  <a:lnTo>
                    <a:pt x="4805580" y="1271607"/>
                  </a:lnTo>
                  <a:lnTo>
                    <a:pt x="4784226" y="1199997"/>
                  </a:lnTo>
                  <a:lnTo>
                    <a:pt x="4757852" y="1129619"/>
                  </a:lnTo>
                  <a:lnTo>
                    <a:pt x="4726586" y="1060559"/>
                  </a:lnTo>
                  <a:lnTo>
                    <a:pt x="4709158" y="1026548"/>
                  </a:lnTo>
                  <a:lnTo>
                    <a:pt x="4690556" y="992899"/>
                  </a:lnTo>
                  <a:lnTo>
                    <a:pt x="4670795" y="959620"/>
                  </a:lnTo>
                  <a:lnTo>
                    <a:pt x="4649890" y="926723"/>
                  </a:lnTo>
                  <a:lnTo>
                    <a:pt x="4627859" y="894218"/>
                  </a:lnTo>
                  <a:lnTo>
                    <a:pt x="4604717" y="862116"/>
                  </a:lnTo>
                  <a:lnTo>
                    <a:pt x="4580480" y="830427"/>
                  </a:lnTo>
                  <a:lnTo>
                    <a:pt x="4555164" y="799161"/>
                  </a:lnTo>
                  <a:lnTo>
                    <a:pt x="4528785" y="768329"/>
                  </a:lnTo>
                  <a:lnTo>
                    <a:pt x="4501359" y="737942"/>
                  </a:lnTo>
                  <a:lnTo>
                    <a:pt x="4472903" y="708009"/>
                  </a:lnTo>
                  <a:lnTo>
                    <a:pt x="4443431" y="678542"/>
                  </a:lnTo>
                  <a:lnTo>
                    <a:pt x="4412961" y="649551"/>
                  </a:lnTo>
                  <a:lnTo>
                    <a:pt x="4381507" y="621047"/>
                  </a:lnTo>
                  <a:lnTo>
                    <a:pt x="4349087" y="593039"/>
                  </a:lnTo>
                  <a:lnTo>
                    <a:pt x="4315716" y="565539"/>
                  </a:lnTo>
                  <a:lnTo>
                    <a:pt x="4281410" y="538556"/>
                  </a:lnTo>
                  <a:lnTo>
                    <a:pt x="4246185" y="512102"/>
                  </a:lnTo>
                  <a:lnTo>
                    <a:pt x="4210057" y="486186"/>
                  </a:lnTo>
                  <a:lnTo>
                    <a:pt x="4173043" y="460820"/>
                  </a:lnTo>
                  <a:lnTo>
                    <a:pt x="4135157" y="436013"/>
                  </a:lnTo>
                  <a:lnTo>
                    <a:pt x="4096417" y="411777"/>
                  </a:lnTo>
                  <a:lnTo>
                    <a:pt x="4056837" y="388122"/>
                  </a:lnTo>
                  <a:lnTo>
                    <a:pt x="4016435" y="365057"/>
                  </a:lnTo>
                  <a:lnTo>
                    <a:pt x="3975226" y="342594"/>
                  </a:lnTo>
                  <a:lnTo>
                    <a:pt x="3933227" y="320744"/>
                  </a:lnTo>
                  <a:lnTo>
                    <a:pt x="3890452" y="299516"/>
                  </a:lnTo>
                  <a:lnTo>
                    <a:pt x="3846918" y="278921"/>
                  </a:lnTo>
                  <a:lnTo>
                    <a:pt x="3802642" y="258970"/>
                  </a:lnTo>
                  <a:lnTo>
                    <a:pt x="3757639" y="239672"/>
                  </a:lnTo>
                  <a:lnTo>
                    <a:pt x="3711925" y="221040"/>
                  </a:lnTo>
                  <a:lnTo>
                    <a:pt x="3665516" y="203082"/>
                  </a:lnTo>
                  <a:lnTo>
                    <a:pt x="3618429" y="185810"/>
                  </a:lnTo>
                  <a:lnTo>
                    <a:pt x="3570678" y="169233"/>
                  </a:lnTo>
                  <a:lnTo>
                    <a:pt x="3522281" y="153364"/>
                  </a:lnTo>
                  <a:lnTo>
                    <a:pt x="3473253" y="138211"/>
                  </a:lnTo>
                  <a:lnTo>
                    <a:pt x="3423610" y="123785"/>
                  </a:lnTo>
                  <a:lnTo>
                    <a:pt x="3373368" y="110098"/>
                  </a:lnTo>
                  <a:lnTo>
                    <a:pt x="3322544" y="97158"/>
                  </a:lnTo>
                  <a:lnTo>
                    <a:pt x="3271153" y="84978"/>
                  </a:lnTo>
                  <a:lnTo>
                    <a:pt x="3219211" y="73567"/>
                  </a:lnTo>
                  <a:lnTo>
                    <a:pt x="3166734" y="62936"/>
                  </a:lnTo>
                  <a:lnTo>
                    <a:pt x="3113738" y="53095"/>
                  </a:lnTo>
                  <a:lnTo>
                    <a:pt x="3060240" y="44054"/>
                  </a:lnTo>
                  <a:lnTo>
                    <a:pt x="3006255" y="35825"/>
                  </a:lnTo>
                  <a:lnTo>
                    <a:pt x="2951799" y="28418"/>
                  </a:lnTo>
                  <a:lnTo>
                    <a:pt x="2896888" y="21843"/>
                  </a:lnTo>
                  <a:lnTo>
                    <a:pt x="2841539" y="16111"/>
                  </a:lnTo>
                  <a:lnTo>
                    <a:pt x="2785767" y="11232"/>
                  </a:lnTo>
                  <a:lnTo>
                    <a:pt x="2729588" y="7216"/>
                  </a:lnTo>
                  <a:lnTo>
                    <a:pt x="2673018" y="4074"/>
                  </a:lnTo>
                  <a:lnTo>
                    <a:pt x="2616074" y="1818"/>
                  </a:lnTo>
                  <a:lnTo>
                    <a:pt x="2558771" y="456"/>
                  </a:lnTo>
                  <a:lnTo>
                    <a:pt x="2501125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18027" y="1285739"/>
            <a:ext cx="6345555" cy="501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7900" indent="-635" algn="ctr">
              <a:lnSpc>
                <a:spcPct val="109400"/>
              </a:lnSpc>
              <a:spcBef>
                <a:spcPts val="100"/>
              </a:spcBef>
            </a:pP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suga</a:t>
            </a:r>
            <a:r>
              <a:rPr sz="3200" spc="17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200" spc="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40" dirty="0">
                <a:solidFill>
                  <a:srgbClr val="25408F"/>
                </a:solidFill>
                <a:latin typeface="Gill Sans MT"/>
                <a:cs typeface="Gill Sans MT"/>
              </a:rPr>
              <a:t>diet  </a:t>
            </a:r>
            <a:r>
              <a:rPr sz="3200" spc="-2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eact</a:t>
            </a:r>
            <a:r>
              <a:rPr sz="3200" spc="19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0" dirty="0">
                <a:solidFill>
                  <a:srgbClr val="25408F"/>
                </a:solidFill>
                <a:latin typeface="Gill Sans MT"/>
                <a:cs typeface="Gill Sans MT"/>
              </a:rPr>
              <a:t>wit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25" dirty="0">
                <a:solidFill>
                  <a:srgbClr val="25408F"/>
                </a:solidFill>
                <a:latin typeface="Gill Sans MT"/>
                <a:cs typeface="Gill Sans MT"/>
              </a:rPr>
              <a:t>bac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5" dirty="0">
                <a:solidFill>
                  <a:srgbClr val="25408F"/>
                </a:solidFill>
                <a:latin typeface="Gill Sans MT"/>
                <a:cs typeface="Gill Sans MT"/>
              </a:rPr>
              <a:t>eria  </a:t>
            </a:r>
            <a:r>
              <a:rPr sz="3200" spc="-2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200" spc="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mouth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95" dirty="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2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200" spc="35" dirty="0">
                <a:solidFill>
                  <a:srgbClr val="25408F"/>
                </a:solidFill>
                <a:latin typeface="Gill Sans MT"/>
                <a:cs typeface="Gill Sans MT"/>
              </a:rPr>
              <a:t>orms  </a:t>
            </a:r>
            <a:r>
              <a:rPr sz="3200" b="1" spc="-155" dirty="0">
                <a:solidFill>
                  <a:srgbClr val="25408F"/>
                </a:solidFill>
                <a:latin typeface="Trebuchet MS"/>
                <a:cs typeface="Trebuchet MS"/>
              </a:rPr>
              <a:t>plaqu</a:t>
            </a:r>
            <a:r>
              <a:rPr sz="3200" b="1" spc="-10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200" b="1" spc="-51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25408F"/>
                </a:solidFill>
                <a:latin typeface="Trebuchet MS"/>
                <a:cs typeface="Trebuchet MS"/>
              </a:rPr>
              <a:t>acid</a:t>
            </a:r>
            <a:r>
              <a:rPr sz="3200" b="1" spc="-30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200" b="1" spc="-51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spc="10" dirty="0">
                <a:solidFill>
                  <a:srgbClr val="25408F"/>
                </a:solidFill>
                <a:latin typeface="Gill Sans MT"/>
                <a:cs typeface="Gill Sans MT"/>
              </a:rPr>
              <a:t>(a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acid  </a:t>
            </a:r>
            <a:r>
              <a:rPr sz="3200" spc="50" dirty="0">
                <a:solidFill>
                  <a:srgbClr val="25408F"/>
                </a:solidFill>
                <a:latin typeface="Gill Sans MT"/>
                <a:cs typeface="Gill Sans MT"/>
              </a:rPr>
              <a:t>attack).</a:t>
            </a:r>
            <a:endParaRPr sz="3200">
              <a:latin typeface="Gill Sans MT"/>
              <a:cs typeface="Gill Sans MT"/>
            </a:endParaRPr>
          </a:p>
          <a:p>
            <a:pPr marL="3181350" marR="5080" algn="ctr">
              <a:lnSpc>
                <a:spcPct val="109400"/>
              </a:lnSpc>
              <a:spcBef>
                <a:spcPts val="1480"/>
              </a:spcBef>
            </a:pP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Thes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acid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sof</a:t>
            </a:r>
            <a:r>
              <a:rPr sz="3200" spc="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en 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ename</a:t>
            </a:r>
            <a:r>
              <a:rPr sz="3200" spc="70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0" dirty="0">
                <a:solidFill>
                  <a:srgbClr val="25408F"/>
                </a:solidFill>
                <a:latin typeface="Gill Sans MT"/>
                <a:cs typeface="Gill Sans MT"/>
              </a:rPr>
              <a:t>and 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dentin</a:t>
            </a:r>
            <a:r>
              <a:rPr sz="3200" spc="15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95" dirty="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cause 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denta</a:t>
            </a:r>
            <a:r>
              <a:rPr sz="3200" spc="70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200" spc="-44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25408F"/>
                </a:solidFill>
                <a:latin typeface="Gill Sans MT"/>
                <a:cs typeface="Gill Sans MT"/>
              </a:rPr>
              <a:t>dec</a:t>
            </a:r>
            <a:r>
              <a:rPr sz="3200" spc="3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14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47997"/>
            <a:ext cx="10692130" cy="3012440"/>
            <a:chOff x="0" y="4547997"/>
            <a:chExt cx="10692130" cy="3012440"/>
          </a:xfrm>
        </p:grpSpPr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924" y="4547997"/>
              <a:ext cx="1381201" cy="20204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847" y="1095159"/>
            <a:ext cx="5355590" cy="1564005"/>
          </a:xfrm>
          <a:custGeom>
            <a:avLst/>
            <a:gdLst/>
            <a:ahLst/>
            <a:cxnLst/>
            <a:rect l="l" t="t" r="r" b="b"/>
            <a:pathLst>
              <a:path w="5355590" h="1564005">
                <a:moveTo>
                  <a:pt x="2418969" y="0"/>
                </a:moveTo>
                <a:lnTo>
                  <a:pt x="2348893" y="321"/>
                </a:lnTo>
                <a:lnTo>
                  <a:pt x="2279312" y="1281"/>
                </a:lnTo>
                <a:lnTo>
                  <a:pt x="2210252" y="2869"/>
                </a:lnTo>
                <a:lnTo>
                  <a:pt x="2141739" y="5077"/>
                </a:lnTo>
                <a:lnTo>
                  <a:pt x="2073801" y="7898"/>
                </a:lnTo>
                <a:lnTo>
                  <a:pt x="2006465" y="11321"/>
                </a:lnTo>
                <a:lnTo>
                  <a:pt x="1939757" y="15338"/>
                </a:lnTo>
                <a:lnTo>
                  <a:pt x="1873705" y="19940"/>
                </a:lnTo>
                <a:lnTo>
                  <a:pt x="1808335" y="25120"/>
                </a:lnTo>
                <a:lnTo>
                  <a:pt x="1743673" y="30867"/>
                </a:lnTo>
                <a:lnTo>
                  <a:pt x="1679748" y="37174"/>
                </a:lnTo>
                <a:lnTo>
                  <a:pt x="1616586" y="44032"/>
                </a:lnTo>
                <a:lnTo>
                  <a:pt x="1554214" y="51432"/>
                </a:lnTo>
                <a:lnTo>
                  <a:pt x="1492658" y="59365"/>
                </a:lnTo>
                <a:lnTo>
                  <a:pt x="1431946" y="67823"/>
                </a:lnTo>
                <a:lnTo>
                  <a:pt x="1372105" y="76797"/>
                </a:lnTo>
                <a:lnTo>
                  <a:pt x="1313161" y="86278"/>
                </a:lnTo>
                <a:lnTo>
                  <a:pt x="1255141" y="96257"/>
                </a:lnTo>
                <a:lnTo>
                  <a:pt x="1198072" y="106727"/>
                </a:lnTo>
                <a:lnTo>
                  <a:pt x="1141982" y="117678"/>
                </a:lnTo>
                <a:lnTo>
                  <a:pt x="1086896" y="129101"/>
                </a:lnTo>
                <a:lnTo>
                  <a:pt x="1032842" y="140988"/>
                </a:lnTo>
                <a:lnTo>
                  <a:pt x="979848" y="153330"/>
                </a:lnTo>
                <a:lnTo>
                  <a:pt x="927938" y="166119"/>
                </a:lnTo>
                <a:lnTo>
                  <a:pt x="877141" y="179345"/>
                </a:lnTo>
                <a:lnTo>
                  <a:pt x="827484" y="193001"/>
                </a:lnTo>
                <a:lnTo>
                  <a:pt x="778993" y="207077"/>
                </a:lnTo>
                <a:lnTo>
                  <a:pt x="731695" y="221564"/>
                </a:lnTo>
                <a:lnTo>
                  <a:pt x="685618" y="236455"/>
                </a:lnTo>
                <a:lnTo>
                  <a:pt x="640787" y="251740"/>
                </a:lnTo>
                <a:lnTo>
                  <a:pt x="597230" y="267410"/>
                </a:lnTo>
                <a:lnTo>
                  <a:pt x="554974" y="283458"/>
                </a:lnTo>
                <a:lnTo>
                  <a:pt x="514046" y="299873"/>
                </a:lnTo>
                <a:lnTo>
                  <a:pt x="474472" y="316648"/>
                </a:lnTo>
                <a:lnTo>
                  <a:pt x="436280" y="333775"/>
                </a:lnTo>
                <a:lnTo>
                  <a:pt x="399497" y="351243"/>
                </a:lnTo>
                <a:lnTo>
                  <a:pt x="364148" y="369044"/>
                </a:lnTo>
                <a:lnTo>
                  <a:pt x="330262" y="387171"/>
                </a:lnTo>
                <a:lnTo>
                  <a:pt x="266983" y="424363"/>
                </a:lnTo>
                <a:lnTo>
                  <a:pt x="209876" y="462750"/>
                </a:lnTo>
                <a:lnTo>
                  <a:pt x="159155" y="502263"/>
                </a:lnTo>
                <a:lnTo>
                  <a:pt x="115036" y="542831"/>
                </a:lnTo>
                <a:lnTo>
                  <a:pt x="77733" y="584386"/>
                </a:lnTo>
                <a:lnTo>
                  <a:pt x="47463" y="626857"/>
                </a:lnTo>
                <a:lnTo>
                  <a:pt x="24440" y="670176"/>
                </a:lnTo>
                <a:lnTo>
                  <a:pt x="8879" y="714272"/>
                </a:lnTo>
                <a:lnTo>
                  <a:pt x="995" y="759077"/>
                </a:lnTo>
                <a:lnTo>
                  <a:pt x="0" y="781723"/>
                </a:lnTo>
                <a:lnTo>
                  <a:pt x="995" y="804369"/>
                </a:lnTo>
                <a:lnTo>
                  <a:pt x="8879" y="849173"/>
                </a:lnTo>
                <a:lnTo>
                  <a:pt x="24440" y="893269"/>
                </a:lnTo>
                <a:lnTo>
                  <a:pt x="47463" y="936588"/>
                </a:lnTo>
                <a:lnTo>
                  <a:pt x="77733" y="979059"/>
                </a:lnTo>
                <a:lnTo>
                  <a:pt x="115036" y="1020614"/>
                </a:lnTo>
                <a:lnTo>
                  <a:pt x="159155" y="1061182"/>
                </a:lnTo>
                <a:lnTo>
                  <a:pt x="209876" y="1100695"/>
                </a:lnTo>
                <a:lnTo>
                  <a:pt x="266983" y="1139082"/>
                </a:lnTo>
                <a:lnTo>
                  <a:pt x="330262" y="1176274"/>
                </a:lnTo>
                <a:lnTo>
                  <a:pt x="364148" y="1194401"/>
                </a:lnTo>
                <a:lnTo>
                  <a:pt x="399497" y="1212203"/>
                </a:lnTo>
                <a:lnTo>
                  <a:pt x="436280" y="1229671"/>
                </a:lnTo>
                <a:lnTo>
                  <a:pt x="474472" y="1246797"/>
                </a:lnTo>
                <a:lnTo>
                  <a:pt x="514046" y="1263572"/>
                </a:lnTo>
                <a:lnTo>
                  <a:pt x="554974" y="1279988"/>
                </a:lnTo>
                <a:lnTo>
                  <a:pt x="597230" y="1296035"/>
                </a:lnTo>
                <a:lnTo>
                  <a:pt x="640787" y="1311705"/>
                </a:lnTo>
                <a:lnTo>
                  <a:pt x="685618" y="1326990"/>
                </a:lnTo>
                <a:lnTo>
                  <a:pt x="731695" y="1341881"/>
                </a:lnTo>
                <a:lnTo>
                  <a:pt x="778993" y="1356368"/>
                </a:lnTo>
                <a:lnTo>
                  <a:pt x="827484" y="1370444"/>
                </a:lnTo>
                <a:lnTo>
                  <a:pt x="877141" y="1384100"/>
                </a:lnTo>
                <a:lnTo>
                  <a:pt x="927938" y="1397326"/>
                </a:lnTo>
                <a:lnTo>
                  <a:pt x="979848" y="1410115"/>
                </a:lnTo>
                <a:lnTo>
                  <a:pt x="1032842" y="1422457"/>
                </a:lnTo>
                <a:lnTo>
                  <a:pt x="1086896" y="1434344"/>
                </a:lnTo>
                <a:lnTo>
                  <a:pt x="1141982" y="1445767"/>
                </a:lnTo>
                <a:lnTo>
                  <a:pt x="1198072" y="1456718"/>
                </a:lnTo>
                <a:lnTo>
                  <a:pt x="1255141" y="1467188"/>
                </a:lnTo>
                <a:lnTo>
                  <a:pt x="1313161" y="1477167"/>
                </a:lnTo>
                <a:lnTo>
                  <a:pt x="1372105" y="1486648"/>
                </a:lnTo>
                <a:lnTo>
                  <a:pt x="1431946" y="1495622"/>
                </a:lnTo>
                <a:lnTo>
                  <a:pt x="1492658" y="1504080"/>
                </a:lnTo>
                <a:lnTo>
                  <a:pt x="1554214" y="1512013"/>
                </a:lnTo>
                <a:lnTo>
                  <a:pt x="1616586" y="1519413"/>
                </a:lnTo>
                <a:lnTo>
                  <a:pt x="1679748" y="1526271"/>
                </a:lnTo>
                <a:lnTo>
                  <a:pt x="1743673" y="1532578"/>
                </a:lnTo>
                <a:lnTo>
                  <a:pt x="1808335" y="1538325"/>
                </a:lnTo>
                <a:lnTo>
                  <a:pt x="1873705" y="1543505"/>
                </a:lnTo>
                <a:lnTo>
                  <a:pt x="1939757" y="1548107"/>
                </a:lnTo>
                <a:lnTo>
                  <a:pt x="2006465" y="1552125"/>
                </a:lnTo>
                <a:lnTo>
                  <a:pt x="2073801" y="1555548"/>
                </a:lnTo>
                <a:lnTo>
                  <a:pt x="2141739" y="1558368"/>
                </a:lnTo>
                <a:lnTo>
                  <a:pt x="2210252" y="1560576"/>
                </a:lnTo>
                <a:lnTo>
                  <a:pt x="2279312" y="1562165"/>
                </a:lnTo>
                <a:lnTo>
                  <a:pt x="2348893" y="1563124"/>
                </a:lnTo>
                <a:lnTo>
                  <a:pt x="2418969" y="1563446"/>
                </a:lnTo>
                <a:lnTo>
                  <a:pt x="2485238" y="1563158"/>
                </a:lnTo>
                <a:lnTo>
                  <a:pt x="2551067" y="1562300"/>
                </a:lnTo>
                <a:lnTo>
                  <a:pt x="2616433" y="1560879"/>
                </a:lnTo>
                <a:lnTo>
                  <a:pt x="2681314" y="1558902"/>
                </a:lnTo>
                <a:lnTo>
                  <a:pt x="2745685" y="1556376"/>
                </a:lnTo>
                <a:lnTo>
                  <a:pt x="2809526" y="1553310"/>
                </a:lnTo>
                <a:lnTo>
                  <a:pt x="2872812" y="1549710"/>
                </a:lnTo>
                <a:lnTo>
                  <a:pt x="2935522" y="1545583"/>
                </a:lnTo>
                <a:lnTo>
                  <a:pt x="2997632" y="1540937"/>
                </a:lnTo>
                <a:lnTo>
                  <a:pt x="3059121" y="1535780"/>
                </a:lnTo>
                <a:lnTo>
                  <a:pt x="3119964" y="1530118"/>
                </a:lnTo>
                <a:lnTo>
                  <a:pt x="3180139" y="1523960"/>
                </a:lnTo>
                <a:lnTo>
                  <a:pt x="3239624" y="1517311"/>
                </a:lnTo>
                <a:lnTo>
                  <a:pt x="3298396" y="1510181"/>
                </a:lnTo>
                <a:lnTo>
                  <a:pt x="3356432" y="1502575"/>
                </a:lnTo>
                <a:lnTo>
                  <a:pt x="3413710" y="1494502"/>
                </a:lnTo>
                <a:lnTo>
                  <a:pt x="3470206" y="1485968"/>
                </a:lnTo>
                <a:lnTo>
                  <a:pt x="3525898" y="1476982"/>
                </a:lnTo>
                <a:lnTo>
                  <a:pt x="3580764" y="1467550"/>
                </a:lnTo>
                <a:lnTo>
                  <a:pt x="3634779" y="1457680"/>
                </a:lnTo>
                <a:lnTo>
                  <a:pt x="3687923" y="1447379"/>
                </a:lnTo>
                <a:lnTo>
                  <a:pt x="3740172" y="1436654"/>
                </a:lnTo>
                <a:lnTo>
                  <a:pt x="3791503" y="1425513"/>
                </a:lnTo>
                <a:lnTo>
                  <a:pt x="3841893" y="1413963"/>
                </a:lnTo>
                <a:lnTo>
                  <a:pt x="3891321" y="1402012"/>
                </a:lnTo>
                <a:lnTo>
                  <a:pt x="3939762" y="1389667"/>
                </a:lnTo>
                <a:lnTo>
                  <a:pt x="3987195" y="1376934"/>
                </a:lnTo>
                <a:lnTo>
                  <a:pt x="4033597" y="1363823"/>
                </a:lnTo>
                <a:lnTo>
                  <a:pt x="4078944" y="1350339"/>
                </a:lnTo>
                <a:lnTo>
                  <a:pt x="4123215" y="1336490"/>
                </a:lnTo>
                <a:lnTo>
                  <a:pt x="4166386" y="1322284"/>
                </a:lnTo>
                <a:lnTo>
                  <a:pt x="4208435" y="1307728"/>
                </a:lnTo>
                <a:lnTo>
                  <a:pt x="4249338" y="1292829"/>
                </a:lnTo>
                <a:lnTo>
                  <a:pt x="4289074" y="1277595"/>
                </a:lnTo>
                <a:lnTo>
                  <a:pt x="4327620" y="1262033"/>
                </a:lnTo>
                <a:lnTo>
                  <a:pt x="4364952" y="1246150"/>
                </a:lnTo>
                <a:lnTo>
                  <a:pt x="4401049" y="1229953"/>
                </a:lnTo>
                <a:lnTo>
                  <a:pt x="4435887" y="1213451"/>
                </a:lnTo>
                <a:lnTo>
                  <a:pt x="4501695" y="1179557"/>
                </a:lnTo>
                <a:lnTo>
                  <a:pt x="4562197" y="1144528"/>
                </a:lnTo>
                <a:lnTo>
                  <a:pt x="4617209" y="1108421"/>
                </a:lnTo>
                <a:lnTo>
                  <a:pt x="4666550" y="1071296"/>
                </a:lnTo>
                <a:lnTo>
                  <a:pt x="4710038" y="1033212"/>
                </a:lnTo>
                <a:lnTo>
                  <a:pt x="4729530" y="1013828"/>
                </a:lnTo>
                <a:lnTo>
                  <a:pt x="4833173" y="1016469"/>
                </a:lnTo>
                <a:lnTo>
                  <a:pt x="5047665" y="1036359"/>
                </a:lnTo>
                <a:lnTo>
                  <a:pt x="5259557" y="1058957"/>
                </a:lnTo>
                <a:lnTo>
                  <a:pt x="5355399" y="1069720"/>
                </a:lnTo>
                <a:lnTo>
                  <a:pt x="5025720" y="997832"/>
                </a:lnTo>
                <a:lnTo>
                  <a:pt x="4857184" y="959669"/>
                </a:lnTo>
                <a:lnTo>
                  <a:pt x="4797015" y="942451"/>
                </a:lnTo>
                <a:lnTo>
                  <a:pt x="4792433" y="933399"/>
                </a:lnTo>
                <a:lnTo>
                  <a:pt x="4812140" y="896294"/>
                </a:lnTo>
                <a:lnTo>
                  <a:pt x="4826382" y="858618"/>
                </a:lnTo>
                <a:lnTo>
                  <a:pt x="4835026" y="820413"/>
                </a:lnTo>
                <a:lnTo>
                  <a:pt x="4837938" y="781723"/>
                </a:lnTo>
                <a:lnTo>
                  <a:pt x="4836942" y="759077"/>
                </a:lnTo>
                <a:lnTo>
                  <a:pt x="4829058" y="714272"/>
                </a:lnTo>
                <a:lnTo>
                  <a:pt x="4813497" y="670176"/>
                </a:lnTo>
                <a:lnTo>
                  <a:pt x="4790474" y="626857"/>
                </a:lnTo>
                <a:lnTo>
                  <a:pt x="4760204" y="584386"/>
                </a:lnTo>
                <a:lnTo>
                  <a:pt x="4722901" y="542831"/>
                </a:lnTo>
                <a:lnTo>
                  <a:pt x="4678782" y="502263"/>
                </a:lnTo>
                <a:lnTo>
                  <a:pt x="4628061" y="462750"/>
                </a:lnTo>
                <a:lnTo>
                  <a:pt x="4570954" y="424363"/>
                </a:lnTo>
                <a:lnTo>
                  <a:pt x="4507675" y="387171"/>
                </a:lnTo>
                <a:lnTo>
                  <a:pt x="4473789" y="369044"/>
                </a:lnTo>
                <a:lnTo>
                  <a:pt x="4438440" y="351243"/>
                </a:lnTo>
                <a:lnTo>
                  <a:pt x="4401657" y="333775"/>
                </a:lnTo>
                <a:lnTo>
                  <a:pt x="4363465" y="316648"/>
                </a:lnTo>
                <a:lnTo>
                  <a:pt x="4323891" y="299873"/>
                </a:lnTo>
                <a:lnTo>
                  <a:pt x="4282963" y="283458"/>
                </a:lnTo>
                <a:lnTo>
                  <a:pt x="4240707" y="267410"/>
                </a:lnTo>
                <a:lnTo>
                  <a:pt x="4197150" y="251740"/>
                </a:lnTo>
                <a:lnTo>
                  <a:pt x="4152319" y="236455"/>
                </a:lnTo>
                <a:lnTo>
                  <a:pt x="4106242" y="221564"/>
                </a:lnTo>
                <a:lnTo>
                  <a:pt x="4058944" y="207077"/>
                </a:lnTo>
                <a:lnTo>
                  <a:pt x="4010453" y="193001"/>
                </a:lnTo>
                <a:lnTo>
                  <a:pt x="3960796" y="179345"/>
                </a:lnTo>
                <a:lnTo>
                  <a:pt x="3909999" y="166119"/>
                </a:lnTo>
                <a:lnTo>
                  <a:pt x="3858089" y="153330"/>
                </a:lnTo>
                <a:lnTo>
                  <a:pt x="3805095" y="140988"/>
                </a:lnTo>
                <a:lnTo>
                  <a:pt x="3751041" y="129101"/>
                </a:lnTo>
                <a:lnTo>
                  <a:pt x="3695955" y="117678"/>
                </a:lnTo>
                <a:lnTo>
                  <a:pt x="3639865" y="106727"/>
                </a:lnTo>
                <a:lnTo>
                  <a:pt x="3582796" y="96257"/>
                </a:lnTo>
                <a:lnTo>
                  <a:pt x="3524776" y="86278"/>
                </a:lnTo>
                <a:lnTo>
                  <a:pt x="3465832" y="76797"/>
                </a:lnTo>
                <a:lnTo>
                  <a:pt x="3405991" y="67823"/>
                </a:lnTo>
                <a:lnTo>
                  <a:pt x="3345279" y="59365"/>
                </a:lnTo>
                <a:lnTo>
                  <a:pt x="3283723" y="51432"/>
                </a:lnTo>
                <a:lnTo>
                  <a:pt x="3221351" y="44032"/>
                </a:lnTo>
                <a:lnTo>
                  <a:pt x="3158189" y="37174"/>
                </a:lnTo>
                <a:lnTo>
                  <a:pt x="3094264" y="30867"/>
                </a:lnTo>
                <a:lnTo>
                  <a:pt x="3029602" y="25120"/>
                </a:lnTo>
                <a:lnTo>
                  <a:pt x="2964232" y="19940"/>
                </a:lnTo>
                <a:lnTo>
                  <a:pt x="2898180" y="15338"/>
                </a:lnTo>
                <a:lnTo>
                  <a:pt x="2831472" y="11321"/>
                </a:lnTo>
                <a:lnTo>
                  <a:pt x="2764136" y="7898"/>
                </a:lnTo>
                <a:lnTo>
                  <a:pt x="2696198" y="5077"/>
                </a:lnTo>
                <a:lnTo>
                  <a:pt x="2627685" y="2869"/>
                </a:lnTo>
                <a:lnTo>
                  <a:pt x="2558625" y="1281"/>
                </a:lnTo>
                <a:lnTo>
                  <a:pt x="2489044" y="321"/>
                </a:lnTo>
                <a:lnTo>
                  <a:pt x="2418969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2863" y="1525599"/>
            <a:ext cx="35801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</a:t>
            </a:r>
            <a:r>
              <a:rPr sz="4000" spc="-484" dirty="0"/>
              <a:t> </a:t>
            </a:r>
            <a:r>
              <a:rPr sz="4000" spc="20" dirty="0"/>
              <a:t>is</a:t>
            </a:r>
            <a:r>
              <a:rPr sz="4000" spc="-484" dirty="0"/>
              <a:t> </a:t>
            </a:r>
            <a:r>
              <a:rPr sz="4000" spc="-105" dirty="0"/>
              <a:t>plaqu</a:t>
            </a:r>
            <a:r>
              <a:rPr sz="4000" spc="-285" dirty="0"/>
              <a:t>e</a:t>
            </a:r>
            <a:r>
              <a:rPr sz="4000" spc="340" dirty="0"/>
              <a:t>?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580405" y="707789"/>
            <a:ext cx="9111615" cy="6760845"/>
            <a:chOff x="1580405" y="707789"/>
            <a:chExt cx="9111615" cy="6760845"/>
          </a:xfrm>
        </p:grpSpPr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2668" y="707789"/>
              <a:ext cx="3969334" cy="67605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0405" y="2695756"/>
              <a:ext cx="5955665" cy="2766695"/>
            </a:xfrm>
            <a:custGeom>
              <a:avLst/>
              <a:gdLst/>
              <a:ahLst/>
              <a:cxnLst/>
              <a:rect l="l" t="t" r="r" b="b"/>
              <a:pathLst>
                <a:path w="5955665" h="2766695">
                  <a:moveTo>
                    <a:pt x="2690063" y="0"/>
                  </a:moveTo>
                  <a:lnTo>
                    <a:pt x="2627457" y="367"/>
                  </a:lnTo>
                  <a:lnTo>
                    <a:pt x="2565202" y="1463"/>
                  </a:lnTo>
                  <a:lnTo>
                    <a:pt x="2503313" y="3281"/>
                  </a:lnTo>
                  <a:lnTo>
                    <a:pt x="2441805" y="5812"/>
                  </a:lnTo>
                  <a:lnTo>
                    <a:pt x="2380693" y="9048"/>
                  </a:lnTo>
                  <a:lnTo>
                    <a:pt x="2319994" y="12982"/>
                  </a:lnTo>
                  <a:lnTo>
                    <a:pt x="2259723" y="17605"/>
                  </a:lnTo>
                  <a:lnTo>
                    <a:pt x="2199894" y="22909"/>
                  </a:lnTo>
                  <a:lnTo>
                    <a:pt x="2140525" y="28887"/>
                  </a:lnTo>
                  <a:lnTo>
                    <a:pt x="2081629" y="35531"/>
                  </a:lnTo>
                  <a:lnTo>
                    <a:pt x="2023223" y="42832"/>
                  </a:lnTo>
                  <a:lnTo>
                    <a:pt x="1965322" y="50783"/>
                  </a:lnTo>
                  <a:lnTo>
                    <a:pt x="1907941" y="59375"/>
                  </a:lnTo>
                  <a:lnTo>
                    <a:pt x="1851097" y="68601"/>
                  </a:lnTo>
                  <a:lnTo>
                    <a:pt x="1794804" y="78453"/>
                  </a:lnTo>
                  <a:lnTo>
                    <a:pt x="1739077" y="88922"/>
                  </a:lnTo>
                  <a:lnTo>
                    <a:pt x="1683934" y="100002"/>
                  </a:lnTo>
                  <a:lnTo>
                    <a:pt x="1629388" y="111683"/>
                  </a:lnTo>
                  <a:lnTo>
                    <a:pt x="1575455" y="123959"/>
                  </a:lnTo>
                  <a:lnTo>
                    <a:pt x="1522152" y="136820"/>
                  </a:lnTo>
                  <a:lnTo>
                    <a:pt x="1469492" y="150259"/>
                  </a:lnTo>
                  <a:lnTo>
                    <a:pt x="1417493" y="164268"/>
                  </a:lnTo>
                  <a:lnTo>
                    <a:pt x="1366168" y="178840"/>
                  </a:lnTo>
                  <a:lnTo>
                    <a:pt x="1315535" y="193965"/>
                  </a:lnTo>
                  <a:lnTo>
                    <a:pt x="1265607" y="209637"/>
                  </a:lnTo>
                  <a:lnTo>
                    <a:pt x="1216402" y="225847"/>
                  </a:lnTo>
                  <a:lnTo>
                    <a:pt x="1167933" y="242587"/>
                  </a:lnTo>
                  <a:lnTo>
                    <a:pt x="1120217" y="259849"/>
                  </a:lnTo>
                  <a:lnTo>
                    <a:pt x="1073269" y="277626"/>
                  </a:lnTo>
                  <a:lnTo>
                    <a:pt x="1027105" y="295909"/>
                  </a:lnTo>
                  <a:lnTo>
                    <a:pt x="981740" y="314691"/>
                  </a:lnTo>
                  <a:lnTo>
                    <a:pt x="937189" y="333963"/>
                  </a:lnTo>
                  <a:lnTo>
                    <a:pt x="893468" y="353718"/>
                  </a:lnTo>
                  <a:lnTo>
                    <a:pt x="850593" y="373947"/>
                  </a:lnTo>
                  <a:lnTo>
                    <a:pt x="808579" y="394642"/>
                  </a:lnTo>
                  <a:lnTo>
                    <a:pt x="767441" y="415797"/>
                  </a:lnTo>
                  <a:lnTo>
                    <a:pt x="727195" y="437402"/>
                  </a:lnTo>
                  <a:lnTo>
                    <a:pt x="687857" y="459450"/>
                  </a:lnTo>
                  <a:lnTo>
                    <a:pt x="649441" y="481932"/>
                  </a:lnTo>
                  <a:lnTo>
                    <a:pt x="611964" y="504842"/>
                  </a:lnTo>
                  <a:lnTo>
                    <a:pt x="575440" y="528170"/>
                  </a:lnTo>
                  <a:lnTo>
                    <a:pt x="539886" y="551909"/>
                  </a:lnTo>
                  <a:lnTo>
                    <a:pt x="505316" y="576052"/>
                  </a:lnTo>
                  <a:lnTo>
                    <a:pt x="471747" y="600589"/>
                  </a:lnTo>
                  <a:lnTo>
                    <a:pt x="439193" y="625513"/>
                  </a:lnTo>
                  <a:lnTo>
                    <a:pt x="407670" y="650816"/>
                  </a:lnTo>
                  <a:lnTo>
                    <a:pt x="377195" y="676490"/>
                  </a:lnTo>
                  <a:lnTo>
                    <a:pt x="347781" y="702528"/>
                  </a:lnTo>
                  <a:lnTo>
                    <a:pt x="319445" y="728921"/>
                  </a:lnTo>
                  <a:lnTo>
                    <a:pt x="292202" y="755661"/>
                  </a:lnTo>
                  <a:lnTo>
                    <a:pt x="241057" y="810151"/>
                  </a:lnTo>
                  <a:lnTo>
                    <a:pt x="194469" y="865934"/>
                  </a:lnTo>
                  <a:lnTo>
                    <a:pt x="152564" y="922947"/>
                  </a:lnTo>
                  <a:lnTo>
                    <a:pt x="115464" y="981126"/>
                  </a:lnTo>
                  <a:lnTo>
                    <a:pt x="83294" y="1040408"/>
                  </a:lnTo>
                  <a:lnTo>
                    <a:pt x="56176" y="1100729"/>
                  </a:lnTo>
                  <a:lnTo>
                    <a:pt x="34236" y="1162025"/>
                  </a:lnTo>
                  <a:lnTo>
                    <a:pt x="17596" y="1224233"/>
                  </a:lnTo>
                  <a:lnTo>
                    <a:pt x="6381" y="1287288"/>
                  </a:lnTo>
                  <a:lnTo>
                    <a:pt x="714" y="1351128"/>
                  </a:lnTo>
                  <a:lnTo>
                    <a:pt x="0" y="1383322"/>
                  </a:lnTo>
                  <a:lnTo>
                    <a:pt x="714" y="1415516"/>
                  </a:lnTo>
                  <a:lnTo>
                    <a:pt x="6381" y="1479355"/>
                  </a:lnTo>
                  <a:lnTo>
                    <a:pt x="17596" y="1542411"/>
                  </a:lnTo>
                  <a:lnTo>
                    <a:pt x="34236" y="1604619"/>
                  </a:lnTo>
                  <a:lnTo>
                    <a:pt x="56176" y="1665915"/>
                  </a:lnTo>
                  <a:lnTo>
                    <a:pt x="83294" y="1726236"/>
                  </a:lnTo>
                  <a:lnTo>
                    <a:pt x="115464" y="1785518"/>
                  </a:lnTo>
                  <a:lnTo>
                    <a:pt x="152564" y="1843698"/>
                  </a:lnTo>
                  <a:lnTo>
                    <a:pt x="194469" y="1900711"/>
                  </a:lnTo>
                  <a:lnTo>
                    <a:pt x="241057" y="1956495"/>
                  </a:lnTo>
                  <a:lnTo>
                    <a:pt x="292202" y="2010985"/>
                  </a:lnTo>
                  <a:lnTo>
                    <a:pt x="319445" y="2037725"/>
                  </a:lnTo>
                  <a:lnTo>
                    <a:pt x="347781" y="2064118"/>
                  </a:lnTo>
                  <a:lnTo>
                    <a:pt x="377195" y="2090156"/>
                  </a:lnTo>
                  <a:lnTo>
                    <a:pt x="407670" y="2115831"/>
                  </a:lnTo>
                  <a:lnTo>
                    <a:pt x="439193" y="2141134"/>
                  </a:lnTo>
                  <a:lnTo>
                    <a:pt x="471747" y="2166059"/>
                  </a:lnTo>
                  <a:lnTo>
                    <a:pt x="505316" y="2190596"/>
                  </a:lnTo>
                  <a:lnTo>
                    <a:pt x="539886" y="2214738"/>
                  </a:lnTo>
                  <a:lnTo>
                    <a:pt x="575440" y="2238478"/>
                  </a:lnTo>
                  <a:lnTo>
                    <a:pt x="611964" y="2261806"/>
                  </a:lnTo>
                  <a:lnTo>
                    <a:pt x="649441" y="2284716"/>
                  </a:lnTo>
                  <a:lnTo>
                    <a:pt x="687857" y="2307199"/>
                  </a:lnTo>
                  <a:lnTo>
                    <a:pt x="727195" y="2329247"/>
                  </a:lnTo>
                  <a:lnTo>
                    <a:pt x="767441" y="2350853"/>
                  </a:lnTo>
                  <a:lnTo>
                    <a:pt x="808579" y="2372007"/>
                  </a:lnTo>
                  <a:lnTo>
                    <a:pt x="850593" y="2392703"/>
                  </a:lnTo>
                  <a:lnTo>
                    <a:pt x="893468" y="2412933"/>
                  </a:lnTo>
                  <a:lnTo>
                    <a:pt x="937189" y="2432688"/>
                  </a:lnTo>
                  <a:lnTo>
                    <a:pt x="981740" y="2451960"/>
                  </a:lnTo>
                  <a:lnTo>
                    <a:pt x="1027105" y="2470742"/>
                  </a:lnTo>
                  <a:lnTo>
                    <a:pt x="1073269" y="2489025"/>
                  </a:lnTo>
                  <a:lnTo>
                    <a:pt x="1120217" y="2506802"/>
                  </a:lnTo>
                  <a:lnTo>
                    <a:pt x="1167933" y="2524065"/>
                  </a:lnTo>
                  <a:lnTo>
                    <a:pt x="1216402" y="2540805"/>
                  </a:lnTo>
                  <a:lnTo>
                    <a:pt x="1265607" y="2557016"/>
                  </a:lnTo>
                  <a:lnTo>
                    <a:pt x="1315535" y="2572687"/>
                  </a:lnTo>
                  <a:lnTo>
                    <a:pt x="1366168" y="2587813"/>
                  </a:lnTo>
                  <a:lnTo>
                    <a:pt x="1417493" y="2602385"/>
                  </a:lnTo>
                  <a:lnTo>
                    <a:pt x="1469492" y="2616394"/>
                  </a:lnTo>
                  <a:lnTo>
                    <a:pt x="1522152" y="2629834"/>
                  </a:lnTo>
                  <a:lnTo>
                    <a:pt x="1575455" y="2642695"/>
                  </a:lnTo>
                  <a:lnTo>
                    <a:pt x="1629388" y="2654971"/>
                  </a:lnTo>
                  <a:lnTo>
                    <a:pt x="1683934" y="2666652"/>
                  </a:lnTo>
                  <a:lnTo>
                    <a:pt x="1739077" y="2677732"/>
                  </a:lnTo>
                  <a:lnTo>
                    <a:pt x="1794804" y="2688202"/>
                  </a:lnTo>
                  <a:lnTo>
                    <a:pt x="1851097" y="2698054"/>
                  </a:lnTo>
                  <a:lnTo>
                    <a:pt x="1907941" y="2707280"/>
                  </a:lnTo>
                  <a:lnTo>
                    <a:pt x="1965322" y="2715872"/>
                  </a:lnTo>
                  <a:lnTo>
                    <a:pt x="2023223" y="2723823"/>
                  </a:lnTo>
                  <a:lnTo>
                    <a:pt x="2081629" y="2731124"/>
                  </a:lnTo>
                  <a:lnTo>
                    <a:pt x="2140525" y="2737768"/>
                  </a:lnTo>
                  <a:lnTo>
                    <a:pt x="2199894" y="2743746"/>
                  </a:lnTo>
                  <a:lnTo>
                    <a:pt x="2259723" y="2749051"/>
                  </a:lnTo>
                  <a:lnTo>
                    <a:pt x="2319994" y="2753674"/>
                  </a:lnTo>
                  <a:lnTo>
                    <a:pt x="2380693" y="2757608"/>
                  </a:lnTo>
                  <a:lnTo>
                    <a:pt x="2441805" y="2760844"/>
                  </a:lnTo>
                  <a:lnTo>
                    <a:pt x="2503313" y="2763375"/>
                  </a:lnTo>
                  <a:lnTo>
                    <a:pt x="2565202" y="2765193"/>
                  </a:lnTo>
                  <a:lnTo>
                    <a:pt x="2627457" y="2766289"/>
                  </a:lnTo>
                  <a:lnTo>
                    <a:pt x="2690063" y="2766656"/>
                  </a:lnTo>
                  <a:lnTo>
                    <a:pt x="2752355" y="2766293"/>
                  </a:lnTo>
                  <a:lnTo>
                    <a:pt x="2814300" y="2765207"/>
                  </a:lnTo>
                  <a:lnTo>
                    <a:pt x="2875884" y="2763408"/>
                  </a:lnTo>
                  <a:lnTo>
                    <a:pt x="2937090" y="2760902"/>
                  </a:lnTo>
                  <a:lnTo>
                    <a:pt x="2997904" y="2757697"/>
                  </a:lnTo>
                  <a:lnTo>
                    <a:pt x="3058310" y="2753802"/>
                  </a:lnTo>
                  <a:lnTo>
                    <a:pt x="3118293" y="2749225"/>
                  </a:lnTo>
                  <a:lnTo>
                    <a:pt x="3177838" y="2743972"/>
                  </a:lnTo>
                  <a:lnTo>
                    <a:pt x="3236930" y="2738052"/>
                  </a:lnTo>
                  <a:lnTo>
                    <a:pt x="3295553" y="2731473"/>
                  </a:lnTo>
                  <a:lnTo>
                    <a:pt x="3353692" y="2724243"/>
                  </a:lnTo>
                  <a:lnTo>
                    <a:pt x="3411332" y="2716369"/>
                  </a:lnTo>
                  <a:lnTo>
                    <a:pt x="3468457" y="2707859"/>
                  </a:lnTo>
                  <a:lnTo>
                    <a:pt x="3525054" y="2698722"/>
                  </a:lnTo>
                  <a:lnTo>
                    <a:pt x="3581105" y="2688964"/>
                  </a:lnTo>
                  <a:lnTo>
                    <a:pt x="3636596" y="2678595"/>
                  </a:lnTo>
                  <a:lnTo>
                    <a:pt x="3691511" y="2667620"/>
                  </a:lnTo>
                  <a:lnTo>
                    <a:pt x="3745837" y="2656050"/>
                  </a:lnTo>
                  <a:lnTo>
                    <a:pt x="3799556" y="2643890"/>
                  </a:lnTo>
                  <a:lnTo>
                    <a:pt x="3852654" y="2631150"/>
                  </a:lnTo>
                  <a:lnTo>
                    <a:pt x="3905116" y="2617837"/>
                  </a:lnTo>
                  <a:lnTo>
                    <a:pt x="3956926" y="2603958"/>
                  </a:lnTo>
                  <a:lnTo>
                    <a:pt x="4008070" y="2589523"/>
                  </a:lnTo>
                  <a:lnTo>
                    <a:pt x="4058531" y="2574537"/>
                  </a:lnTo>
                  <a:lnTo>
                    <a:pt x="4108296" y="2559010"/>
                  </a:lnTo>
                  <a:lnTo>
                    <a:pt x="4157347" y="2542950"/>
                  </a:lnTo>
                  <a:lnTo>
                    <a:pt x="4205671" y="2526363"/>
                  </a:lnTo>
                  <a:lnTo>
                    <a:pt x="4253252" y="2509258"/>
                  </a:lnTo>
                  <a:lnTo>
                    <a:pt x="4300075" y="2491643"/>
                  </a:lnTo>
                  <a:lnTo>
                    <a:pt x="4346124" y="2473525"/>
                  </a:lnTo>
                  <a:lnTo>
                    <a:pt x="4391385" y="2454913"/>
                  </a:lnTo>
                  <a:lnTo>
                    <a:pt x="4435841" y="2435814"/>
                  </a:lnTo>
                  <a:lnTo>
                    <a:pt x="4479478" y="2416236"/>
                  </a:lnTo>
                  <a:lnTo>
                    <a:pt x="4522281" y="2396186"/>
                  </a:lnTo>
                  <a:lnTo>
                    <a:pt x="4564234" y="2375674"/>
                  </a:lnTo>
                  <a:lnTo>
                    <a:pt x="4605322" y="2354706"/>
                  </a:lnTo>
                  <a:lnTo>
                    <a:pt x="4645530" y="2333291"/>
                  </a:lnTo>
                  <a:lnTo>
                    <a:pt x="4684843" y="2311435"/>
                  </a:lnTo>
                  <a:lnTo>
                    <a:pt x="4723245" y="2289148"/>
                  </a:lnTo>
                  <a:lnTo>
                    <a:pt x="4760721" y="2266437"/>
                  </a:lnTo>
                  <a:lnTo>
                    <a:pt x="4797255" y="2243309"/>
                  </a:lnTo>
                  <a:lnTo>
                    <a:pt x="4832834" y="2219774"/>
                  </a:lnTo>
                  <a:lnTo>
                    <a:pt x="4867440" y="2195837"/>
                  </a:lnTo>
                  <a:lnTo>
                    <a:pt x="4901060" y="2171508"/>
                  </a:lnTo>
                  <a:lnTo>
                    <a:pt x="4933678" y="2146794"/>
                  </a:lnTo>
                  <a:lnTo>
                    <a:pt x="4965278" y="2121703"/>
                  </a:lnTo>
                  <a:lnTo>
                    <a:pt x="4995846" y="2096242"/>
                  </a:lnTo>
                  <a:lnTo>
                    <a:pt x="5025365" y="2070421"/>
                  </a:lnTo>
                  <a:lnTo>
                    <a:pt x="5053822" y="2044245"/>
                  </a:lnTo>
                  <a:lnTo>
                    <a:pt x="5081200" y="2017724"/>
                  </a:lnTo>
                  <a:lnTo>
                    <a:pt x="5132661" y="1963677"/>
                  </a:lnTo>
                  <a:lnTo>
                    <a:pt x="5179625" y="1908340"/>
                  </a:lnTo>
                  <a:lnTo>
                    <a:pt x="5221972" y="1851778"/>
                  </a:lnTo>
                  <a:lnTo>
                    <a:pt x="5259578" y="1794052"/>
                  </a:lnTo>
                  <a:lnTo>
                    <a:pt x="5374834" y="1798732"/>
                  </a:lnTo>
                  <a:lnTo>
                    <a:pt x="5613365" y="1833929"/>
                  </a:lnTo>
                  <a:lnTo>
                    <a:pt x="5849005" y="1873914"/>
                  </a:lnTo>
                  <a:lnTo>
                    <a:pt x="5955588" y="1892960"/>
                  </a:lnTo>
                  <a:lnTo>
                    <a:pt x="5588969" y="1765747"/>
                  </a:lnTo>
                  <a:lnTo>
                    <a:pt x="5401548" y="1698213"/>
                  </a:lnTo>
                  <a:lnTo>
                    <a:pt x="5334632" y="1667744"/>
                  </a:lnTo>
                  <a:lnTo>
                    <a:pt x="5329529" y="1651723"/>
                  </a:lnTo>
                  <a:lnTo>
                    <a:pt x="5347540" y="1599283"/>
                  </a:lnTo>
                  <a:lnTo>
                    <a:pt x="5361685" y="1546184"/>
                  </a:lnTo>
                  <a:lnTo>
                    <a:pt x="5371885" y="1492464"/>
                  </a:lnTo>
                  <a:lnTo>
                    <a:pt x="5378062" y="1438164"/>
                  </a:lnTo>
                  <a:lnTo>
                    <a:pt x="5380139" y="1383322"/>
                  </a:lnTo>
                  <a:lnTo>
                    <a:pt x="5379424" y="1351128"/>
                  </a:lnTo>
                  <a:lnTo>
                    <a:pt x="5373757" y="1287288"/>
                  </a:lnTo>
                  <a:lnTo>
                    <a:pt x="5362542" y="1224233"/>
                  </a:lnTo>
                  <a:lnTo>
                    <a:pt x="5345902" y="1162025"/>
                  </a:lnTo>
                  <a:lnTo>
                    <a:pt x="5323961" y="1100729"/>
                  </a:lnTo>
                  <a:lnTo>
                    <a:pt x="5296844" y="1040408"/>
                  </a:lnTo>
                  <a:lnTo>
                    <a:pt x="5264673" y="981126"/>
                  </a:lnTo>
                  <a:lnTo>
                    <a:pt x="5227573" y="922947"/>
                  </a:lnTo>
                  <a:lnTo>
                    <a:pt x="5185667" y="865934"/>
                  </a:lnTo>
                  <a:lnTo>
                    <a:pt x="5139079" y="810151"/>
                  </a:lnTo>
                  <a:lnTo>
                    <a:pt x="5087934" y="755661"/>
                  </a:lnTo>
                  <a:lnTo>
                    <a:pt x="5060690" y="728921"/>
                  </a:lnTo>
                  <a:lnTo>
                    <a:pt x="5032354" y="702528"/>
                  </a:lnTo>
                  <a:lnTo>
                    <a:pt x="5002940" y="676490"/>
                  </a:lnTo>
                  <a:lnTo>
                    <a:pt x="4972464" y="650816"/>
                  </a:lnTo>
                  <a:lnTo>
                    <a:pt x="4940941" y="625513"/>
                  </a:lnTo>
                  <a:lnTo>
                    <a:pt x="4908387" y="600589"/>
                  </a:lnTo>
                  <a:lnTo>
                    <a:pt x="4874818" y="576052"/>
                  </a:lnTo>
                  <a:lnTo>
                    <a:pt x="4840248" y="551909"/>
                  </a:lnTo>
                  <a:lnTo>
                    <a:pt x="4804693" y="528170"/>
                  </a:lnTo>
                  <a:lnTo>
                    <a:pt x="4768169" y="504842"/>
                  </a:lnTo>
                  <a:lnTo>
                    <a:pt x="4730692" y="481932"/>
                  </a:lnTo>
                  <a:lnTo>
                    <a:pt x="4692276" y="459450"/>
                  </a:lnTo>
                  <a:lnTo>
                    <a:pt x="4652937" y="437402"/>
                  </a:lnTo>
                  <a:lnTo>
                    <a:pt x="4612691" y="415797"/>
                  </a:lnTo>
                  <a:lnTo>
                    <a:pt x="4571553" y="394642"/>
                  </a:lnTo>
                  <a:lnTo>
                    <a:pt x="4529538" y="373947"/>
                  </a:lnTo>
                  <a:lnTo>
                    <a:pt x="4486663" y="353718"/>
                  </a:lnTo>
                  <a:lnTo>
                    <a:pt x="4442942" y="333963"/>
                  </a:lnTo>
                  <a:lnTo>
                    <a:pt x="4398391" y="314691"/>
                  </a:lnTo>
                  <a:lnTo>
                    <a:pt x="4353025" y="295909"/>
                  </a:lnTo>
                  <a:lnTo>
                    <a:pt x="4306861" y="277626"/>
                  </a:lnTo>
                  <a:lnTo>
                    <a:pt x="4259913" y="259849"/>
                  </a:lnTo>
                  <a:lnTo>
                    <a:pt x="4212196" y="242587"/>
                  </a:lnTo>
                  <a:lnTo>
                    <a:pt x="4163728" y="225847"/>
                  </a:lnTo>
                  <a:lnTo>
                    <a:pt x="4114522" y="209637"/>
                  </a:lnTo>
                  <a:lnTo>
                    <a:pt x="4064594" y="193965"/>
                  </a:lnTo>
                  <a:lnTo>
                    <a:pt x="4013960" y="178840"/>
                  </a:lnTo>
                  <a:lnTo>
                    <a:pt x="3962636" y="164268"/>
                  </a:lnTo>
                  <a:lnTo>
                    <a:pt x="3910636" y="150259"/>
                  </a:lnTo>
                  <a:lnTo>
                    <a:pt x="3857976" y="136820"/>
                  </a:lnTo>
                  <a:lnTo>
                    <a:pt x="3804672" y="123959"/>
                  </a:lnTo>
                  <a:lnTo>
                    <a:pt x="3750740" y="111683"/>
                  </a:lnTo>
                  <a:lnTo>
                    <a:pt x="3696194" y="100002"/>
                  </a:lnTo>
                  <a:lnTo>
                    <a:pt x="3641050" y="88922"/>
                  </a:lnTo>
                  <a:lnTo>
                    <a:pt x="3585323" y="78453"/>
                  </a:lnTo>
                  <a:lnTo>
                    <a:pt x="3529030" y="68601"/>
                  </a:lnTo>
                  <a:lnTo>
                    <a:pt x="3472185" y="59375"/>
                  </a:lnTo>
                  <a:lnTo>
                    <a:pt x="3414805" y="50783"/>
                  </a:lnTo>
                  <a:lnTo>
                    <a:pt x="3356903" y="42832"/>
                  </a:lnTo>
                  <a:lnTo>
                    <a:pt x="3298497" y="35531"/>
                  </a:lnTo>
                  <a:lnTo>
                    <a:pt x="3239601" y="28887"/>
                  </a:lnTo>
                  <a:lnTo>
                    <a:pt x="3180231" y="22909"/>
                  </a:lnTo>
                  <a:lnTo>
                    <a:pt x="3120403" y="17605"/>
                  </a:lnTo>
                  <a:lnTo>
                    <a:pt x="3060131" y="12982"/>
                  </a:lnTo>
                  <a:lnTo>
                    <a:pt x="2999432" y="9048"/>
                  </a:lnTo>
                  <a:lnTo>
                    <a:pt x="2938321" y="5812"/>
                  </a:lnTo>
                  <a:lnTo>
                    <a:pt x="2876813" y="3281"/>
                  </a:lnTo>
                  <a:lnTo>
                    <a:pt x="2814923" y="1463"/>
                  </a:lnTo>
                  <a:lnTo>
                    <a:pt x="2752668" y="367"/>
                  </a:lnTo>
                  <a:lnTo>
                    <a:pt x="2690063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21750" y="3160101"/>
            <a:ext cx="3955415" cy="18846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420"/>
              </a:spcBef>
            </a:pPr>
            <a:r>
              <a:rPr sz="3200" b="1" spc="-90" dirty="0">
                <a:solidFill>
                  <a:srgbClr val="25408F"/>
                </a:solidFill>
                <a:latin typeface="Trebuchet MS"/>
                <a:cs typeface="Trebuchet MS"/>
              </a:rPr>
              <a:t>Plaque</a:t>
            </a:r>
            <a:r>
              <a:rPr sz="3200" b="1" spc="-38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29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soft,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sticky  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film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70" dirty="0">
                <a:solidFill>
                  <a:srgbClr val="25408F"/>
                </a:solidFill>
                <a:latin typeface="Gill Sans MT"/>
                <a:cs typeface="Gill Sans MT"/>
              </a:rPr>
              <a:t>that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10" dirty="0">
                <a:solidFill>
                  <a:srgbClr val="25408F"/>
                </a:solidFill>
                <a:latin typeface="Gill Sans MT"/>
                <a:cs typeface="Gill Sans MT"/>
              </a:rPr>
              <a:t>builds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up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on  </a:t>
            </a:r>
            <a:r>
              <a:rPr sz="3200" spc="30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200" spc="135" dirty="0">
                <a:solidFill>
                  <a:srgbClr val="25408F"/>
                </a:solidFill>
                <a:latin typeface="Gill Sans MT"/>
                <a:cs typeface="Gill Sans MT"/>
              </a:rPr>
              <a:t>ontains 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millions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90" dirty="0">
                <a:solidFill>
                  <a:srgbClr val="25408F"/>
                </a:solidFill>
                <a:latin typeface="Gill Sans MT"/>
                <a:cs typeface="Gill Sans MT"/>
              </a:rPr>
              <a:t>bac</a:t>
            </a:r>
            <a:r>
              <a:rPr sz="3200" spc="4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eria.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11" name="object 1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08011"/>
            <a:ext cx="10243185" cy="6552565"/>
            <a:chOff x="0" y="1008011"/>
            <a:chExt cx="10243185" cy="655256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08011"/>
              <a:ext cx="4008666" cy="6551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2583" y="4786947"/>
              <a:ext cx="1410004" cy="20114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12311" y="1373756"/>
              <a:ext cx="5459730" cy="3968750"/>
            </a:xfrm>
            <a:custGeom>
              <a:avLst/>
              <a:gdLst/>
              <a:ahLst/>
              <a:cxnLst/>
              <a:rect l="l" t="t" r="r" b="b"/>
              <a:pathLst>
                <a:path w="5459730" h="3968750">
                  <a:moveTo>
                    <a:pt x="2878581" y="0"/>
                  </a:moveTo>
                  <a:lnTo>
                    <a:pt x="2823894" y="436"/>
                  </a:lnTo>
                  <a:lnTo>
                    <a:pt x="2769484" y="1740"/>
                  </a:lnTo>
                  <a:lnTo>
                    <a:pt x="2715362" y="3903"/>
                  </a:lnTo>
                  <a:lnTo>
                    <a:pt x="2661540" y="6916"/>
                  </a:lnTo>
                  <a:lnTo>
                    <a:pt x="2608029" y="10771"/>
                  </a:lnTo>
                  <a:lnTo>
                    <a:pt x="2554840" y="15459"/>
                  </a:lnTo>
                  <a:lnTo>
                    <a:pt x="2501985" y="20971"/>
                  </a:lnTo>
                  <a:lnTo>
                    <a:pt x="2449474" y="27299"/>
                  </a:lnTo>
                  <a:lnTo>
                    <a:pt x="2397319" y="34435"/>
                  </a:lnTo>
                  <a:lnTo>
                    <a:pt x="2345530" y="42369"/>
                  </a:lnTo>
                  <a:lnTo>
                    <a:pt x="2294120" y="51092"/>
                  </a:lnTo>
                  <a:lnTo>
                    <a:pt x="2243099" y="60598"/>
                  </a:lnTo>
                  <a:lnTo>
                    <a:pt x="2192479" y="70876"/>
                  </a:lnTo>
                  <a:lnTo>
                    <a:pt x="2142270" y="81918"/>
                  </a:lnTo>
                  <a:lnTo>
                    <a:pt x="2092485" y="93716"/>
                  </a:lnTo>
                  <a:lnTo>
                    <a:pt x="2043133" y="106260"/>
                  </a:lnTo>
                  <a:lnTo>
                    <a:pt x="1994227" y="119544"/>
                  </a:lnTo>
                  <a:lnTo>
                    <a:pt x="1945777" y="133556"/>
                  </a:lnTo>
                  <a:lnTo>
                    <a:pt x="1897795" y="148290"/>
                  </a:lnTo>
                  <a:lnTo>
                    <a:pt x="1850292" y="163737"/>
                  </a:lnTo>
                  <a:lnTo>
                    <a:pt x="1803279" y="179887"/>
                  </a:lnTo>
                  <a:lnTo>
                    <a:pt x="1756767" y="196733"/>
                  </a:lnTo>
                  <a:lnTo>
                    <a:pt x="1710768" y="214265"/>
                  </a:lnTo>
                  <a:lnTo>
                    <a:pt x="1665292" y="232475"/>
                  </a:lnTo>
                  <a:lnTo>
                    <a:pt x="1620351" y="251355"/>
                  </a:lnTo>
                  <a:lnTo>
                    <a:pt x="1575957" y="270896"/>
                  </a:lnTo>
                  <a:lnTo>
                    <a:pt x="1532119" y="291089"/>
                  </a:lnTo>
                  <a:lnTo>
                    <a:pt x="1488850" y="311926"/>
                  </a:lnTo>
                  <a:lnTo>
                    <a:pt x="1446161" y="333398"/>
                  </a:lnTo>
                  <a:lnTo>
                    <a:pt x="1404063" y="355496"/>
                  </a:lnTo>
                  <a:lnTo>
                    <a:pt x="1362567" y="378212"/>
                  </a:lnTo>
                  <a:lnTo>
                    <a:pt x="1321684" y="401537"/>
                  </a:lnTo>
                  <a:lnTo>
                    <a:pt x="1281425" y="425463"/>
                  </a:lnTo>
                  <a:lnTo>
                    <a:pt x="1241802" y="449981"/>
                  </a:lnTo>
                  <a:lnTo>
                    <a:pt x="1202827" y="475082"/>
                  </a:lnTo>
                  <a:lnTo>
                    <a:pt x="1164509" y="500758"/>
                  </a:lnTo>
                  <a:lnTo>
                    <a:pt x="1126860" y="527000"/>
                  </a:lnTo>
                  <a:lnTo>
                    <a:pt x="1089892" y="553800"/>
                  </a:lnTo>
                  <a:lnTo>
                    <a:pt x="1053615" y="581148"/>
                  </a:lnTo>
                  <a:lnTo>
                    <a:pt x="1018042" y="609037"/>
                  </a:lnTo>
                  <a:lnTo>
                    <a:pt x="983182" y="637458"/>
                  </a:lnTo>
                  <a:lnTo>
                    <a:pt x="949048" y="666402"/>
                  </a:lnTo>
                  <a:lnTo>
                    <a:pt x="915650" y="695861"/>
                  </a:lnTo>
                  <a:lnTo>
                    <a:pt x="882999" y="725825"/>
                  </a:lnTo>
                  <a:lnTo>
                    <a:pt x="851108" y="756287"/>
                  </a:lnTo>
                  <a:lnTo>
                    <a:pt x="819987" y="787237"/>
                  </a:lnTo>
                  <a:lnTo>
                    <a:pt x="789646" y="818667"/>
                  </a:lnTo>
                  <a:lnTo>
                    <a:pt x="760099" y="850569"/>
                  </a:lnTo>
                  <a:lnTo>
                    <a:pt x="731355" y="882934"/>
                  </a:lnTo>
                  <a:lnTo>
                    <a:pt x="703425" y="915753"/>
                  </a:lnTo>
                  <a:lnTo>
                    <a:pt x="676322" y="949018"/>
                  </a:lnTo>
                  <a:lnTo>
                    <a:pt x="650056" y="982720"/>
                  </a:lnTo>
                  <a:lnTo>
                    <a:pt x="624638" y="1016850"/>
                  </a:lnTo>
                  <a:lnTo>
                    <a:pt x="600080" y="1051400"/>
                  </a:lnTo>
                  <a:lnTo>
                    <a:pt x="576393" y="1086362"/>
                  </a:lnTo>
                  <a:lnTo>
                    <a:pt x="553588" y="1121725"/>
                  </a:lnTo>
                  <a:lnTo>
                    <a:pt x="531676" y="1157483"/>
                  </a:lnTo>
                  <a:lnTo>
                    <a:pt x="510669" y="1193627"/>
                  </a:lnTo>
                  <a:lnTo>
                    <a:pt x="490577" y="1230147"/>
                  </a:lnTo>
                  <a:lnTo>
                    <a:pt x="471412" y="1267035"/>
                  </a:lnTo>
                  <a:lnTo>
                    <a:pt x="453184" y="1304283"/>
                  </a:lnTo>
                  <a:lnTo>
                    <a:pt x="435906" y="1341882"/>
                  </a:lnTo>
                  <a:lnTo>
                    <a:pt x="419589" y="1379823"/>
                  </a:lnTo>
                  <a:lnTo>
                    <a:pt x="404243" y="1418098"/>
                  </a:lnTo>
                  <a:lnTo>
                    <a:pt x="389880" y="1456698"/>
                  </a:lnTo>
                  <a:lnTo>
                    <a:pt x="376511" y="1495615"/>
                  </a:lnTo>
                  <a:lnTo>
                    <a:pt x="364147" y="1534840"/>
                  </a:lnTo>
                  <a:lnTo>
                    <a:pt x="352799" y="1574363"/>
                  </a:lnTo>
                  <a:lnTo>
                    <a:pt x="342479" y="1614178"/>
                  </a:lnTo>
                  <a:lnTo>
                    <a:pt x="333198" y="1654275"/>
                  </a:lnTo>
                  <a:lnTo>
                    <a:pt x="324966" y="1694645"/>
                  </a:lnTo>
                  <a:lnTo>
                    <a:pt x="317796" y="1735280"/>
                  </a:lnTo>
                  <a:lnTo>
                    <a:pt x="311699" y="1776172"/>
                  </a:lnTo>
                  <a:lnTo>
                    <a:pt x="306685" y="1817311"/>
                  </a:lnTo>
                  <a:lnTo>
                    <a:pt x="302765" y="1858689"/>
                  </a:lnTo>
                  <a:lnTo>
                    <a:pt x="299952" y="1900297"/>
                  </a:lnTo>
                  <a:lnTo>
                    <a:pt x="298255" y="1942128"/>
                  </a:lnTo>
                  <a:lnTo>
                    <a:pt x="297687" y="1984171"/>
                  </a:lnTo>
                  <a:lnTo>
                    <a:pt x="298584" y="2036990"/>
                  </a:lnTo>
                  <a:lnTo>
                    <a:pt x="301259" y="2089469"/>
                  </a:lnTo>
                  <a:lnTo>
                    <a:pt x="305691" y="2141589"/>
                  </a:lnTo>
                  <a:lnTo>
                    <a:pt x="311857" y="2193335"/>
                  </a:lnTo>
                  <a:lnTo>
                    <a:pt x="319734" y="2244690"/>
                  </a:lnTo>
                  <a:lnTo>
                    <a:pt x="329301" y="2295635"/>
                  </a:lnTo>
                  <a:lnTo>
                    <a:pt x="340536" y="2346155"/>
                  </a:lnTo>
                  <a:lnTo>
                    <a:pt x="353415" y="2396231"/>
                  </a:lnTo>
                  <a:lnTo>
                    <a:pt x="367918" y="2445848"/>
                  </a:lnTo>
                  <a:lnTo>
                    <a:pt x="384021" y="2494987"/>
                  </a:lnTo>
                  <a:lnTo>
                    <a:pt x="401702" y="2543632"/>
                  </a:lnTo>
                  <a:lnTo>
                    <a:pt x="420940" y="2591765"/>
                  </a:lnTo>
                  <a:lnTo>
                    <a:pt x="441711" y="2639371"/>
                  </a:lnTo>
                  <a:lnTo>
                    <a:pt x="463994" y="2686431"/>
                  </a:lnTo>
                  <a:lnTo>
                    <a:pt x="395020" y="2762396"/>
                  </a:lnTo>
                  <a:lnTo>
                    <a:pt x="235130" y="2912965"/>
                  </a:lnTo>
                  <a:lnTo>
                    <a:pt x="73674" y="3060350"/>
                  </a:lnTo>
                  <a:lnTo>
                    <a:pt x="0" y="3126765"/>
                  </a:lnTo>
                  <a:lnTo>
                    <a:pt x="295794" y="2924386"/>
                  </a:lnTo>
                  <a:lnTo>
                    <a:pt x="448832" y="2822421"/>
                  </a:lnTo>
                  <a:lnTo>
                    <a:pt x="508108" y="2789814"/>
                  </a:lnTo>
                  <a:lnTo>
                    <a:pt x="522617" y="2795511"/>
                  </a:lnTo>
                  <a:lnTo>
                    <a:pt x="544309" y="2831701"/>
                  </a:lnTo>
                  <a:lnTo>
                    <a:pt x="566912" y="2867495"/>
                  </a:lnTo>
                  <a:lnTo>
                    <a:pt x="590416" y="2902884"/>
                  </a:lnTo>
                  <a:lnTo>
                    <a:pt x="614807" y="2937859"/>
                  </a:lnTo>
                  <a:lnTo>
                    <a:pt x="640076" y="2972412"/>
                  </a:lnTo>
                  <a:lnTo>
                    <a:pt x="666211" y="3006532"/>
                  </a:lnTo>
                  <a:lnTo>
                    <a:pt x="693199" y="3040213"/>
                  </a:lnTo>
                  <a:lnTo>
                    <a:pt x="721030" y="3073445"/>
                  </a:lnTo>
                  <a:lnTo>
                    <a:pt x="749693" y="3106218"/>
                  </a:lnTo>
                  <a:lnTo>
                    <a:pt x="779175" y="3138525"/>
                  </a:lnTo>
                  <a:lnTo>
                    <a:pt x="809465" y="3170357"/>
                  </a:lnTo>
                  <a:lnTo>
                    <a:pt x="840553" y="3201704"/>
                  </a:lnTo>
                  <a:lnTo>
                    <a:pt x="872426" y="3232558"/>
                  </a:lnTo>
                  <a:lnTo>
                    <a:pt x="905072" y="3262910"/>
                  </a:lnTo>
                  <a:lnTo>
                    <a:pt x="938482" y="3292751"/>
                  </a:lnTo>
                  <a:lnTo>
                    <a:pt x="972642" y="3322073"/>
                  </a:lnTo>
                  <a:lnTo>
                    <a:pt x="1007542" y="3350867"/>
                  </a:lnTo>
                  <a:lnTo>
                    <a:pt x="1043171" y="3379123"/>
                  </a:lnTo>
                  <a:lnTo>
                    <a:pt x="1079515" y="3406834"/>
                  </a:lnTo>
                  <a:lnTo>
                    <a:pt x="1116566" y="3433990"/>
                  </a:lnTo>
                  <a:lnTo>
                    <a:pt x="1154310" y="3460582"/>
                  </a:lnTo>
                  <a:lnTo>
                    <a:pt x="1192736" y="3486602"/>
                  </a:lnTo>
                  <a:lnTo>
                    <a:pt x="1231834" y="3512041"/>
                  </a:lnTo>
                  <a:lnTo>
                    <a:pt x="1271590" y="3536890"/>
                  </a:lnTo>
                  <a:lnTo>
                    <a:pt x="1311995" y="3561140"/>
                  </a:lnTo>
                  <a:lnTo>
                    <a:pt x="1353037" y="3584783"/>
                  </a:lnTo>
                  <a:lnTo>
                    <a:pt x="1394703" y="3607809"/>
                  </a:lnTo>
                  <a:lnTo>
                    <a:pt x="1436983" y="3630210"/>
                  </a:lnTo>
                  <a:lnTo>
                    <a:pt x="1479866" y="3651977"/>
                  </a:lnTo>
                  <a:lnTo>
                    <a:pt x="1523339" y="3673102"/>
                  </a:lnTo>
                  <a:lnTo>
                    <a:pt x="1567391" y="3693575"/>
                  </a:lnTo>
                  <a:lnTo>
                    <a:pt x="1612012" y="3713388"/>
                  </a:lnTo>
                  <a:lnTo>
                    <a:pt x="1657189" y="3732531"/>
                  </a:lnTo>
                  <a:lnTo>
                    <a:pt x="1702910" y="3750997"/>
                  </a:lnTo>
                  <a:lnTo>
                    <a:pt x="1749166" y="3768775"/>
                  </a:lnTo>
                  <a:lnTo>
                    <a:pt x="1795943" y="3785859"/>
                  </a:lnTo>
                  <a:lnTo>
                    <a:pt x="1843231" y="3802237"/>
                  </a:lnTo>
                  <a:lnTo>
                    <a:pt x="1891018" y="3817903"/>
                  </a:lnTo>
                  <a:lnTo>
                    <a:pt x="1939292" y="3832847"/>
                  </a:lnTo>
                  <a:lnTo>
                    <a:pt x="1988044" y="3847060"/>
                  </a:lnTo>
                  <a:lnTo>
                    <a:pt x="2037259" y="3860533"/>
                  </a:lnTo>
                  <a:lnTo>
                    <a:pt x="2086928" y="3873258"/>
                  </a:lnTo>
                  <a:lnTo>
                    <a:pt x="2137040" y="3885226"/>
                  </a:lnTo>
                  <a:lnTo>
                    <a:pt x="2187581" y="3896428"/>
                  </a:lnTo>
                  <a:lnTo>
                    <a:pt x="2238542" y="3906855"/>
                  </a:lnTo>
                  <a:lnTo>
                    <a:pt x="2289910" y="3916498"/>
                  </a:lnTo>
                  <a:lnTo>
                    <a:pt x="2341674" y="3925350"/>
                  </a:lnTo>
                  <a:lnTo>
                    <a:pt x="2393823" y="3933400"/>
                  </a:lnTo>
                  <a:lnTo>
                    <a:pt x="2446345" y="3940639"/>
                  </a:lnTo>
                  <a:lnTo>
                    <a:pt x="2499228" y="3947061"/>
                  </a:lnTo>
                  <a:lnTo>
                    <a:pt x="2552462" y="3952654"/>
                  </a:lnTo>
                  <a:lnTo>
                    <a:pt x="2606035" y="3957411"/>
                  </a:lnTo>
                  <a:lnTo>
                    <a:pt x="2659936" y="3961323"/>
                  </a:lnTo>
                  <a:lnTo>
                    <a:pt x="2714152" y="3964381"/>
                  </a:lnTo>
                  <a:lnTo>
                    <a:pt x="2768672" y="3966576"/>
                  </a:lnTo>
                  <a:lnTo>
                    <a:pt x="2823486" y="3967900"/>
                  </a:lnTo>
                  <a:lnTo>
                    <a:pt x="2878581" y="3968343"/>
                  </a:lnTo>
                  <a:lnTo>
                    <a:pt x="2933269" y="3967906"/>
                  </a:lnTo>
                  <a:lnTo>
                    <a:pt x="2987679" y="3966602"/>
                  </a:lnTo>
                  <a:lnTo>
                    <a:pt x="3041801" y="3964440"/>
                  </a:lnTo>
                  <a:lnTo>
                    <a:pt x="3095623" y="3961426"/>
                  </a:lnTo>
                  <a:lnTo>
                    <a:pt x="3149134" y="3957572"/>
                  </a:lnTo>
                  <a:lnTo>
                    <a:pt x="3202323" y="3952884"/>
                  </a:lnTo>
                  <a:lnTo>
                    <a:pt x="3255178" y="3947371"/>
                  </a:lnTo>
                  <a:lnTo>
                    <a:pt x="3307689" y="3941043"/>
                  </a:lnTo>
                  <a:lnTo>
                    <a:pt x="3359844" y="3933908"/>
                  </a:lnTo>
                  <a:lnTo>
                    <a:pt x="3411633" y="3925974"/>
                  </a:lnTo>
                  <a:lnTo>
                    <a:pt x="3463043" y="3917250"/>
                  </a:lnTo>
                  <a:lnTo>
                    <a:pt x="3514064" y="3907745"/>
                  </a:lnTo>
                  <a:lnTo>
                    <a:pt x="3564684" y="3897467"/>
                  </a:lnTo>
                  <a:lnTo>
                    <a:pt x="3614893" y="3886425"/>
                  </a:lnTo>
                  <a:lnTo>
                    <a:pt x="3664678" y="3874627"/>
                  </a:lnTo>
                  <a:lnTo>
                    <a:pt x="3714030" y="3862082"/>
                  </a:lnTo>
                  <a:lnTo>
                    <a:pt x="3762936" y="3848799"/>
                  </a:lnTo>
                  <a:lnTo>
                    <a:pt x="3811386" y="3834786"/>
                  </a:lnTo>
                  <a:lnTo>
                    <a:pt x="3859368" y="3820052"/>
                  </a:lnTo>
                  <a:lnTo>
                    <a:pt x="3906871" y="3804606"/>
                  </a:lnTo>
                  <a:lnTo>
                    <a:pt x="3953884" y="3788456"/>
                  </a:lnTo>
                  <a:lnTo>
                    <a:pt x="4000396" y="3771610"/>
                  </a:lnTo>
                  <a:lnTo>
                    <a:pt x="4046395" y="3754078"/>
                  </a:lnTo>
                  <a:lnTo>
                    <a:pt x="4091871" y="3735867"/>
                  </a:lnTo>
                  <a:lnTo>
                    <a:pt x="4136812" y="3716987"/>
                  </a:lnTo>
                  <a:lnTo>
                    <a:pt x="4181206" y="3697446"/>
                  </a:lnTo>
                  <a:lnTo>
                    <a:pt x="4225044" y="3677253"/>
                  </a:lnTo>
                  <a:lnTo>
                    <a:pt x="4268313" y="3656417"/>
                  </a:lnTo>
                  <a:lnTo>
                    <a:pt x="4311002" y="3634945"/>
                  </a:lnTo>
                  <a:lnTo>
                    <a:pt x="4353100" y="3612847"/>
                  </a:lnTo>
                  <a:lnTo>
                    <a:pt x="4394596" y="3590131"/>
                  </a:lnTo>
                  <a:lnTo>
                    <a:pt x="4435479" y="3566806"/>
                  </a:lnTo>
                  <a:lnTo>
                    <a:pt x="4475738" y="3542880"/>
                  </a:lnTo>
                  <a:lnTo>
                    <a:pt x="4515361" y="3518362"/>
                  </a:lnTo>
                  <a:lnTo>
                    <a:pt x="4554336" y="3493261"/>
                  </a:lnTo>
                  <a:lnTo>
                    <a:pt x="4592654" y="3467585"/>
                  </a:lnTo>
                  <a:lnTo>
                    <a:pt x="4630303" y="3441343"/>
                  </a:lnTo>
                  <a:lnTo>
                    <a:pt x="4667271" y="3414543"/>
                  </a:lnTo>
                  <a:lnTo>
                    <a:pt x="4703548" y="3387194"/>
                  </a:lnTo>
                  <a:lnTo>
                    <a:pt x="4739121" y="3359305"/>
                  </a:lnTo>
                  <a:lnTo>
                    <a:pt x="4773981" y="3330884"/>
                  </a:lnTo>
                  <a:lnTo>
                    <a:pt x="4808115" y="3301941"/>
                  </a:lnTo>
                  <a:lnTo>
                    <a:pt x="4841513" y="3272482"/>
                  </a:lnTo>
                  <a:lnTo>
                    <a:pt x="4874164" y="3242518"/>
                  </a:lnTo>
                  <a:lnTo>
                    <a:pt x="4906055" y="3212056"/>
                  </a:lnTo>
                  <a:lnTo>
                    <a:pt x="4937176" y="3181106"/>
                  </a:lnTo>
                  <a:lnTo>
                    <a:pt x="4967517" y="3149675"/>
                  </a:lnTo>
                  <a:lnTo>
                    <a:pt x="4997064" y="3117773"/>
                  </a:lnTo>
                  <a:lnTo>
                    <a:pt x="5025808" y="3085408"/>
                  </a:lnTo>
                  <a:lnTo>
                    <a:pt x="5053738" y="3052589"/>
                  </a:lnTo>
                  <a:lnTo>
                    <a:pt x="5080841" y="3019325"/>
                  </a:lnTo>
                  <a:lnTo>
                    <a:pt x="5107107" y="2985623"/>
                  </a:lnTo>
                  <a:lnTo>
                    <a:pt x="5132525" y="2951492"/>
                  </a:lnTo>
                  <a:lnTo>
                    <a:pt x="5157083" y="2916942"/>
                  </a:lnTo>
                  <a:lnTo>
                    <a:pt x="5180770" y="2881981"/>
                  </a:lnTo>
                  <a:lnTo>
                    <a:pt x="5203575" y="2846617"/>
                  </a:lnTo>
                  <a:lnTo>
                    <a:pt x="5225487" y="2810859"/>
                  </a:lnTo>
                  <a:lnTo>
                    <a:pt x="5246494" y="2774716"/>
                  </a:lnTo>
                  <a:lnTo>
                    <a:pt x="5266586" y="2738196"/>
                  </a:lnTo>
                  <a:lnTo>
                    <a:pt x="5285751" y="2701307"/>
                  </a:lnTo>
                  <a:lnTo>
                    <a:pt x="5303979" y="2664059"/>
                  </a:lnTo>
                  <a:lnTo>
                    <a:pt x="5321257" y="2626461"/>
                  </a:lnTo>
                  <a:lnTo>
                    <a:pt x="5337574" y="2588519"/>
                  </a:lnTo>
                  <a:lnTo>
                    <a:pt x="5352920" y="2550244"/>
                  </a:lnTo>
                  <a:lnTo>
                    <a:pt x="5367283" y="2511644"/>
                  </a:lnTo>
                  <a:lnTo>
                    <a:pt x="5380652" y="2472728"/>
                  </a:lnTo>
                  <a:lnTo>
                    <a:pt x="5393016" y="2433503"/>
                  </a:lnTo>
                  <a:lnTo>
                    <a:pt x="5404364" y="2393979"/>
                  </a:lnTo>
                  <a:lnTo>
                    <a:pt x="5414684" y="2354164"/>
                  </a:lnTo>
                  <a:lnTo>
                    <a:pt x="5423965" y="2314068"/>
                  </a:lnTo>
                  <a:lnTo>
                    <a:pt x="5432197" y="2273698"/>
                  </a:lnTo>
                  <a:lnTo>
                    <a:pt x="5439367" y="2233062"/>
                  </a:lnTo>
                  <a:lnTo>
                    <a:pt x="5445464" y="2192171"/>
                  </a:lnTo>
                  <a:lnTo>
                    <a:pt x="5450478" y="2151032"/>
                  </a:lnTo>
                  <a:lnTo>
                    <a:pt x="5454398" y="2109654"/>
                  </a:lnTo>
                  <a:lnTo>
                    <a:pt x="5457211" y="2068045"/>
                  </a:lnTo>
                  <a:lnTo>
                    <a:pt x="5458908" y="2026215"/>
                  </a:lnTo>
                  <a:lnTo>
                    <a:pt x="5459476" y="1984171"/>
                  </a:lnTo>
                  <a:lnTo>
                    <a:pt x="5458908" y="1942128"/>
                  </a:lnTo>
                  <a:lnTo>
                    <a:pt x="5457211" y="1900297"/>
                  </a:lnTo>
                  <a:lnTo>
                    <a:pt x="5454398" y="1858689"/>
                  </a:lnTo>
                  <a:lnTo>
                    <a:pt x="5450478" y="1817311"/>
                  </a:lnTo>
                  <a:lnTo>
                    <a:pt x="5445464" y="1776172"/>
                  </a:lnTo>
                  <a:lnTo>
                    <a:pt x="5439367" y="1735280"/>
                  </a:lnTo>
                  <a:lnTo>
                    <a:pt x="5432197" y="1694645"/>
                  </a:lnTo>
                  <a:lnTo>
                    <a:pt x="5423965" y="1654275"/>
                  </a:lnTo>
                  <a:lnTo>
                    <a:pt x="5414684" y="1614178"/>
                  </a:lnTo>
                  <a:lnTo>
                    <a:pt x="5404364" y="1574363"/>
                  </a:lnTo>
                  <a:lnTo>
                    <a:pt x="5393016" y="1534840"/>
                  </a:lnTo>
                  <a:lnTo>
                    <a:pt x="5380652" y="1495615"/>
                  </a:lnTo>
                  <a:lnTo>
                    <a:pt x="5367283" y="1456698"/>
                  </a:lnTo>
                  <a:lnTo>
                    <a:pt x="5352920" y="1418098"/>
                  </a:lnTo>
                  <a:lnTo>
                    <a:pt x="5337574" y="1379823"/>
                  </a:lnTo>
                  <a:lnTo>
                    <a:pt x="5321257" y="1341882"/>
                  </a:lnTo>
                  <a:lnTo>
                    <a:pt x="5303979" y="1304283"/>
                  </a:lnTo>
                  <a:lnTo>
                    <a:pt x="5285751" y="1267035"/>
                  </a:lnTo>
                  <a:lnTo>
                    <a:pt x="5266586" y="1230147"/>
                  </a:lnTo>
                  <a:lnTo>
                    <a:pt x="5246494" y="1193627"/>
                  </a:lnTo>
                  <a:lnTo>
                    <a:pt x="5225487" y="1157483"/>
                  </a:lnTo>
                  <a:lnTo>
                    <a:pt x="5203575" y="1121725"/>
                  </a:lnTo>
                  <a:lnTo>
                    <a:pt x="5180770" y="1086362"/>
                  </a:lnTo>
                  <a:lnTo>
                    <a:pt x="5157083" y="1051400"/>
                  </a:lnTo>
                  <a:lnTo>
                    <a:pt x="5132525" y="1016850"/>
                  </a:lnTo>
                  <a:lnTo>
                    <a:pt x="5107107" y="982720"/>
                  </a:lnTo>
                  <a:lnTo>
                    <a:pt x="5080841" y="949018"/>
                  </a:lnTo>
                  <a:lnTo>
                    <a:pt x="5053738" y="915753"/>
                  </a:lnTo>
                  <a:lnTo>
                    <a:pt x="5025808" y="882934"/>
                  </a:lnTo>
                  <a:lnTo>
                    <a:pt x="4997064" y="850569"/>
                  </a:lnTo>
                  <a:lnTo>
                    <a:pt x="4967517" y="818667"/>
                  </a:lnTo>
                  <a:lnTo>
                    <a:pt x="4937176" y="787237"/>
                  </a:lnTo>
                  <a:lnTo>
                    <a:pt x="4906055" y="756287"/>
                  </a:lnTo>
                  <a:lnTo>
                    <a:pt x="4874164" y="725825"/>
                  </a:lnTo>
                  <a:lnTo>
                    <a:pt x="4841513" y="695861"/>
                  </a:lnTo>
                  <a:lnTo>
                    <a:pt x="4808115" y="666402"/>
                  </a:lnTo>
                  <a:lnTo>
                    <a:pt x="4773981" y="637458"/>
                  </a:lnTo>
                  <a:lnTo>
                    <a:pt x="4739121" y="609037"/>
                  </a:lnTo>
                  <a:lnTo>
                    <a:pt x="4703548" y="581148"/>
                  </a:lnTo>
                  <a:lnTo>
                    <a:pt x="4667271" y="553800"/>
                  </a:lnTo>
                  <a:lnTo>
                    <a:pt x="4630303" y="527000"/>
                  </a:lnTo>
                  <a:lnTo>
                    <a:pt x="4592654" y="500758"/>
                  </a:lnTo>
                  <a:lnTo>
                    <a:pt x="4554336" y="475082"/>
                  </a:lnTo>
                  <a:lnTo>
                    <a:pt x="4515361" y="449981"/>
                  </a:lnTo>
                  <a:lnTo>
                    <a:pt x="4475738" y="425463"/>
                  </a:lnTo>
                  <a:lnTo>
                    <a:pt x="4435479" y="401537"/>
                  </a:lnTo>
                  <a:lnTo>
                    <a:pt x="4394596" y="378212"/>
                  </a:lnTo>
                  <a:lnTo>
                    <a:pt x="4353100" y="355496"/>
                  </a:lnTo>
                  <a:lnTo>
                    <a:pt x="4311002" y="333398"/>
                  </a:lnTo>
                  <a:lnTo>
                    <a:pt x="4268313" y="311926"/>
                  </a:lnTo>
                  <a:lnTo>
                    <a:pt x="4225044" y="291089"/>
                  </a:lnTo>
                  <a:lnTo>
                    <a:pt x="4181206" y="270896"/>
                  </a:lnTo>
                  <a:lnTo>
                    <a:pt x="4136812" y="251355"/>
                  </a:lnTo>
                  <a:lnTo>
                    <a:pt x="4091871" y="232475"/>
                  </a:lnTo>
                  <a:lnTo>
                    <a:pt x="4046395" y="214265"/>
                  </a:lnTo>
                  <a:lnTo>
                    <a:pt x="4000396" y="196733"/>
                  </a:lnTo>
                  <a:lnTo>
                    <a:pt x="3953884" y="179887"/>
                  </a:lnTo>
                  <a:lnTo>
                    <a:pt x="3906871" y="163737"/>
                  </a:lnTo>
                  <a:lnTo>
                    <a:pt x="3859368" y="148290"/>
                  </a:lnTo>
                  <a:lnTo>
                    <a:pt x="3811386" y="133556"/>
                  </a:lnTo>
                  <a:lnTo>
                    <a:pt x="3762936" y="119544"/>
                  </a:lnTo>
                  <a:lnTo>
                    <a:pt x="3714030" y="106260"/>
                  </a:lnTo>
                  <a:lnTo>
                    <a:pt x="3664678" y="93716"/>
                  </a:lnTo>
                  <a:lnTo>
                    <a:pt x="3614893" y="81918"/>
                  </a:lnTo>
                  <a:lnTo>
                    <a:pt x="3564684" y="70876"/>
                  </a:lnTo>
                  <a:lnTo>
                    <a:pt x="3514064" y="60598"/>
                  </a:lnTo>
                  <a:lnTo>
                    <a:pt x="3463043" y="51092"/>
                  </a:lnTo>
                  <a:lnTo>
                    <a:pt x="3411633" y="42369"/>
                  </a:lnTo>
                  <a:lnTo>
                    <a:pt x="3359844" y="34435"/>
                  </a:lnTo>
                  <a:lnTo>
                    <a:pt x="3307689" y="27299"/>
                  </a:lnTo>
                  <a:lnTo>
                    <a:pt x="3255178" y="20971"/>
                  </a:lnTo>
                  <a:lnTo>
                    <a:pt x="3202323" y="15459"/>
                  </a:lnTo>
                  <a:lnTo>
                    <a:pt x="3149134" y="10771"/>
                  </a:lnTo>
                  <a:lnTo>
                    <a:pt x="3095623" y="6916"/>
                  </a:lnTo>
                  <a:lnTo>
                    <a:pt x="3041801" y="3903"/>
                  </a:lnTo>
                  <a:lnTo>
                    <a:pt x="2987679" y="1740"/>
                  </a:lnTo>
                  <a:lnTo>
                    <a:pt x="2933269" y="436"/>
                  </a:lnTo>
                  <a:lnTo>
                    <a:pt x="2878581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25580" y="2281243"/>
            <a:ext cx="4209415" cy="25450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ts val="4000"/>
              </a:lnSpc>
              <a:spcBef>
                <a:spcPts val="40"/>
              </a:spcBef>
            </a:pPr>
            <a:r>
              <a:rPr sz="3200" b="0" spc="65" dirty="0">
                <a:latin typeface="Gill Sans MT"/>
                <a:cs typeface="Gill Sans MT"/>
              </a:rPr>
              <a:t>Th</a:t>
            </a:r>
            <a:r>
              <a:rPr sz="3200" b="0" spc="110" dirty="0">
                <a:latin typeface="Gill Sans MT"/>
                <a:cs typeface="Gill Sans MT"/>
              </a:rPr>
              <a:t>e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spc="-155" dirty="0"/>
              <a:t>plaqu</a:t>
            </a:r>
            <a:r>
              <a:rPr sz="3200" spc="-100" dirty="0"/>
              <a:t>e</a:t>
            </a:r>
            <a:r>
              <a:rPr sz="3200" spc="-515" dirty="0"/>
              <a:t> </a:t>
            </a:r>
            <a:r>
              <a:rPr sz="3200" spc="-100" dirty="0"/>
              <a:t>acid</a:t>
            </a:r>
            <a:r>
              <a:rPr sz="3200" spc="-30" dirty="0"/>
              <a:t>s</a:t>
            </a:r>
            <a:r>
              <a:rPr sz="3200" spc="-515" dirty="0"/>
              <a:t> </a:t>
            </a:r>
            <a:r>
              <a:rPr sz="3200" b="0" spc="75" dirty="0">
                <a:latin typeface="Gill Sans MT"/>
                <a:cs typeface="Gill Sans MT"/>
              </a:rPr>
              <a:t>sta</a:t>
            </a:r>
            <a:r>
              <a:rPr sz="3200" b="0" spc="145" dirty="0">
                <a:latin typeface="Gill Sans MT"/>
                <a:cs typeface="Gill Sans MT"/>
              </a:rPr>
              <a:t>r</a:t>
            </a:r>
            <a:r>
              <a:rPr sz="3200" b="0" spc="160" dirty="0">
                <a:latin typeface="Gill Sans MT"/>
                <a:cs typeface="Gill Sans MT"/>
              </a:rPr>
              <a:t>t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dirty="0">
                <a:latin typeface="Gill Sans MT"/>
                <a:cs typeface="Gill Sans MT"/>
              </a:rPr>
              <a:t>t</a:t>
            </a:r>
            <a:r>
              <a:rPr sz="3200" b="0" spc="40" dirty="0">
                <a:latin typeface="Gill Sans MT"/>
                <a:cs typeface="Gill Sans MT"/>
              </a:rPr>
              <a:t>o  </a:t>
            </a:r>
            <a:r>
              <a:rPr sz="3200" b="0" spc="155" dirty="0">
                <a:latin typeface="Gill Sans MT"/>
                <a:cs typeface="Gill Sans MT"/>
              </a:rPr>
              <a:t>a</a:t>
            </a:r>
            <a:r>
              <a:rPr sz="3200" b="0" spc="55" dirty="0">
                <a:latin typeface="Gill Sans MT"/>
                <a:cs typeface="Gill Sans MT"/>
              </a:rPr>
              <a:t>t</a:t>
            </a:r>
            <a:r>
              <a:rPr sz="3200" b="0" spc="75" dirty="0">
                <a:latin typeface="Gill Sans MT"/>
                <a:cs typeface="Gill Sans MT"/>
              </a:rPr>
              <a:t>tac</a:t>
            </a:r>
            <a:r>
              <a:rPr sz="3200" b="0" spc="170" dirty="0">
                <a:latin typeface="Gill Sans MT"/>
                <a:cs typeface="Gill Sans MT"/>
              </a:rPr>
              <a:t>k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85" dirty="0">
                <a:latin typeface="Gill Sans MT"/>
                <a:cs typeface="Gill Sans MT"/>
              </a:rPr>
              <a:t>th</a:t>
            </a:r>
            <a:r>
              <a:rPr sz="3200" b="0" spc="175" dirty="0">
                <a:latin typeface="Gill Sans MT"/>
                <a:cs typeface="Gill Sans MT"/>
              </a:rPr>
              <a:t>e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110" dirty="0">
                <a:latin typeface="Gill Sans MT"/>
                <a:cs typeface="Gill Sans MT"/>
              </a:rPr>
              <a:t>ename</a:t>
            </a:r>
            <a:r>
              <a:rPr sz="3200" b="0" spc="70" dirty="0">
                <a:latin typeface="Gill Sans MT"/>
                <a:cs typeface="Gill Sans MT"/>
              </a:rPr>
              <a:t>l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40" dirty="0">
                <a:latin typeface="Gill Sans MT"/>
                <a:cs typeface="Gill Sans MT"/>
              </a:rPr>
              <a:t>o</a:t>
            </a:r>
            <a:r>
              <a:rPr sz="3200" b="0" spc="95" dirty="0">
                <a:latin typeface="Gill Sans MT"/>
                <a:cs typeface="Gill Sans MT"/>
              </a:rPr>
              <a:t>n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-40" dirty="0">
                <a:latin typeface="Gill Sans MT"/>
                <a:cs typeface="Gill Sans MT"/>
              </a:rPr>
              <a:t>our  </a:t>
            </a:r>
            <a:r>
              <a:rPr sz="3200" b="0" dirty="0">
                <a:latin typeface="Gill Sans MT"/>
                <a:cs typeface="Gill Sans MT"/>
              </a:rPr>
              <a:t>t</a:t>
            </a:r>
            <a:r>
              <a:rPr sz="3200" b="0" spc="105" dirty="0">
                <a:latin typeface="Gill Sans MT"/>
                <a:cs typeface="Gill Sans MT"/>
              </a:rPr>
              <a:t>eeth</a:t>
            </a:r>
            <a:r>
              <a:rPr sz="3200" b="0" spc="85" dirty="0">
                <a:latin typeface="Gill Sans MT"/>
                <a:cs typeface="Gill Sans MT"/>
              </a:rPr>
              <a:t>.</a:t>
            </a:r>
            <a:r>
              <a:rPr sz="3200" b="0" spc="75" dirty="0">
                <a:latin typeface="Gill Sans MT"/>
                <a:cs typeface="Gill Sans MT"/>
              </a:rPr>
              <a:t> </a:t>
            </a:r>
            <a:r>
              <a:rPr sz="3200" b="0" spc="-10" dirty="0">
                <a:latin typeface="Gill Sans MT"/>
                <a:cs typeface="Gill Sans MT"/>
              </a:rPr>
              <a:t>E</a:t>
            </a:r>
            <a:r>
              <a:rPr sz="3200" b="0" spc="55" dirty="0">
                <a:latin typeface="Gill Sans MT"/>
                <a:cs typeface="Gill Sans MT"/>
              </a:rPr>
              <a:t>v</a:t>
            </a:r>
            <a:r>
              <a:rPr sz="3200" b="0" spc="114" dirty="0">
                <a:latin typeface="Gill Sans MT"/>
                <a:cs typeface="Gill Sans MT"/>
              </a:rPr>
              <a:t>en</a:t>
            </a:r>
            <a:r>
              <a:rPr sz="3200" b="0" spc="20" dirty="0">
                <a:latin typeface="Gill Sans MT"/>
                <a:cs typeface="Gill Sans MT"/>
              </a:rPr>
              <a:t>t</a:t>
            </a:r>
            <a:r>
              <a:rPr sz="3200" b="0" spc="10" dirty="0">
                <a:latin typeface="Gill Sans MT"/>
                <a:cs typeface="Gill Sans MT"/>
              </a:rPr>
              <a:t>uall</a:t>
            </a:r>
            <a:r>
              <a:rPr sz="3200" b="0" spc="-140" dirty="0">
                <a:latin typeface="Gill Sans MT"/>
                <a:cs typeface="Gill Sans MT"/>
              </a:rPr>
              <a:t>y</a:t>
            </a:r>
            <a:r>
              <a:rPr sz="3200" b="0" spc="110" dirty="0">
                <a:latin typeface="Gill Sans MT"/>
                <a:cs typeface="Gill Sans MT"/>
              </a:rPr>
              <a:t>,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70" dirty="0">
                <a:latin typeface="Gill Sans MT"/>
                <a:cs typeface="Gill Sans MT"/>
              </a:rPr>
              <a:t>this  </a:t>
            </a:r>
            <a:r>
              <a:rPr sz="3200" b="0" spc="-75" dirty="0">
                <a:latin typeface="Gill Sans MT"/>
                <a:cs typeface="Gill Sans MT"/>
              </a:rPr>
              <a:t>wil</a:t>
            </a:r>
            <a:r>
              <a:rPr sz="3200" b="0" spc="-5" dirty="0">
                <a:latin typeface="Gill Sans MT"/>
                <a:cs typeface="Gill Sans MT"/>
              </a:rPr>
              <a:t>l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130" dirty="0">
                <a:latin typeface="Gill Sans MT"/>
                <a:cs typeface="Gill Sans MT"/>
              </a:rPr>
              <a:t>caus</a:t>
            </a:r>
            <a:r>
              <a:rPr sz="3200" b="0" spc="215" dirty="0">
                <a:latin typeface="Gill Sans MT"/>
                <a:cs typeface="Gill Sans MT"/>
              </a:rPr>
              <a:t>e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229" dirty="0">
                <a:latin typeface="Gill Sans MT"/>
                <a:cs typeface="Gill Sans MT"/>
              </a:rPr>
              <a:t>a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spc="-155" dirty="0"/>
              <a:t>hol</a:t>
            </a:r>
            <a:r>
              <a:rPr sz="3200" spc="-105" dirty="0"/>
              <a:t>e</a:t>
            </a:r>
            <a:r>
              <a:rPr sz="3200" spc="-515" dirty="0"/>
              <a:t> </a:t>
            </a:r>
            <a:r>
              <a:rPr sz="3200" b="0" spc="30" dirty="0">
                <a:latin typeface="Gill Sans MT"/>
                <a:cs typeface="Gill Sans MT"/>
              </a:rPr>
              <a:t>(c</a:t>
            </a:r>
            <a:r>
              <a:rPr sz="3200" b="0" spc="-25" dirty="0">
                <a:latin typeface="Gill Sans MT"/>
                <a:cs typeface="Gill Sans MT"/>
              </a:rPr>
              <a:t>a</a:t>
            </a:r>
            <a:r>
              <a:rPr sz="3200" b="0" spc="60" dirty="0">
                <a:latin typeface="Gill Sans MT"/>
                <a:cs typeface="Gill Sans MT"/>
              </a:rPr>
              <a:t>vi</a:t>
            </a:r>
            <a:r>
              <a:rPr sz="3200" b="0" spc="-5" dirty="0">
                <a:latin typeface="Gill Sans MT"/>
                <a:cs typeface="Gill Sans MT"/>
              </a:rPr>
              <a:t>t</a:t>
            </a:r>
            <a:r>
              <a:rPr sz="3200" b="0" spc="-25" dirty="0">
                <a:latin typeface="Gill Sans MT"/>
                <a:cs typeface="Gill Sans MT"/>
              </a:rPr>
              <a:t>y)  </a:t>
            </a:r>
            <a:r>
              <a:rPr sz="3200" b="0" spc="-20" dirty="0">
                <a:latin typeface="Gill Sans MT"/>
                <a:cs typeface="Gill Sans MT"/>
              </a:rPr>
              <a:t>i</a:t>
            </a:r>
            <a:r>
              <a:rPr sz="3200" b="0" spc="100" dirty="0">
                <a:latin typeface="Gill Sans MT"/>
                <a:cs typeface="Gill Sans MT"/>
              </a:rPr>
              <a:t>n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spc="85" dirty="0">
                <a:latin typeface="Gill Sans MT"/>
                <a:cs typeface="Gill Sans MT"/>
              </a:rPr>
              <a:t>th</a:t>
            </a:r>
            <a:r>
              <a:rPr sz="3200" b="0" spc="175" dirty="0">
                <a:latin typeface="Gill Sans MT"/>
                <a:cs typeface="Gill Sans MT"/>
              </a:rPr>
              <a:t>e</a:t>
            </a:r>
            <a:r>
              <a:rPr sz="3200" b="0" spc="-440" dirty="0">
                <a:latin typeface="Gill Sans MT"/>
                <a:cs typeface="Gill Sans MT"/>
              </a:rPr>
              <a:t> </a:t>
            </a:r>
            <a:r>
              <a:rPr sz="3200" b="0" dirty="0">
                <a:latin typeface="Gill Sans MT"/>
                <a:cs typeface="Gill Sans MT"/>
              </a:rPr>
              <a:t>t</a:t>
            </a:r>
            <a:r>
              <a:rPr sz="3200" b="0" spc="40" dirty="0">
                <a:latin typeface="Gill Sans MT"/>
                <a:cs typeface="Gill Sans MT"/>
              </a:rPr>
              <a:t>ooth.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998" y="864000"/>
            <a:ext cx="10332085" cy="6696075"/>
            <a:chOff x="359998" y="864000"/>
            <a:chExt cx="10332085" cy="6696075"/>
          </a:xfrm>
        </p:grpSpPr>
        <p:sp>
          <p:nvSpPr>
            <p:cNvPr id="4" name="object 4"/>
            <p:cNvSpPr/>
            <p:nvPr/>
          </p:nvSpPr>
          <p:spPr>
            <a:xfrm>
              <a:off x="1663604" y="2979922"/>
              <a:ext cx="6036945" cy="3404870"/>
            </a:xfrm>
            <a:custGeom>
              <a:avLst/>
              <a:gdLst/>
              <a:ahLst/>
              <a:cxnLst/>
              <a:rect l="l" t="t" r="r" b="b"/>
              <a:pathLst>
                <a:path w="6036945" h="3404870">
                  <a:moveTo>
                    <a:pt x="3018167" y="0"/>
                  </a:moveTo>
                  <a:lnTo>
                    <a:pt x="2956577" y="338"/>
                  </a:lnTo>
                  <a:lnTo>
                    <a:pt x="2895287" y="1347"/>
                  </a:lnTo>
                  <a:lnTo>
                    <a:pt x="2834309" y="3023"/>
                  </a:lnTo>
                  <a:lnTo>
                    <a:pt x="2773655" y="5357"/>
                  </a:lnTo>
                  <a:lnTo>
                    <a:pt x="2713336" y="8344"/>
                  </a:lnTo>
                  <a:lnTo>
                    <a:pt x="2653364" y="11976"/>
                  </a:lnTo>
                  <a:lnTo>
                    <a:pt x="2593751" y="16249"/>
                  </a:lnTo>
                  <a:lnTo>
                    <a:pt x="2534508" y="21155"/>
                  </a:lnTo>
                  <a:lnTo>
                    <a:pt x="2475648" y="26688"/>
                  </a:lnTo>
                  <a:lnTo>
                    <a:pt x="2417181" y="32841"/>
                  </a:lnTo>
                  <a:lnTo>
                    <a:pt x="2359120" y="39608"/>
                  </a:lnTo>
                  <a:lnTo>
                    <a:pt x="2301477" y="46983"/>
                  </a:lnTo>
                  <a:lnTo>
                    <a:pt x="2244262" y="54959"/>
                  </a:lnTo>
                  <a:lnTo>
                    <a:pt x="2187487" y="63530"/>
                  </a:lnTo>
                  <a:lnTo>
                    <a:pt x="2131166" y="72689"/>
                  </a:lnTo>
                  <a:lnTo>
                    <a:pt x="2075308" y="82430"/>
                  </a:lnTo>
                  <a:lnTo>
                    <a:pt x="2019926" y="92747"/>
                  </a:lnTo>
                  <a:lnTo>
                    <a:pt x="1965031" y="103633"/>
                  </a:lnTo>
                  <a:lnTo>
                    <a:pt x="1910635" y="115081"/>
                  </a:lnTo>
                  <a:lnTo>
                    <a:pt x="1856750" y="127086"/>
                  </a:lnTo>
                  <a:lnTo>
                    <a:pt x="1803388" y="139641"/>
                  </a:lnTo>
                  <a:lnTo>
                    <a:pt x="1750560" y="152739"/>
                  </a:lnTo>
                  <a:lnTo>
                    <a:pt x="1698277" y="166374"/>
                  </a:lnTo>
                  <a:lnTo>
                    <a:pt x="1646552" y="180540"/>
                  </a:lnTo>
                  <a:lnTo>
                    <a:pt x="1595397" y="195230"/>
                  </a:lnTo>
                  <a:lnTo>
                    <a:pt x="1544822" y="210437"/>
                  </a:lnTo>
                  <a:lnTo>
                    <a:pt x="1494840" y="226156"/>
                  </a:lnTo>
                  <a:lnTo>
                    <a:pt x="1445463" y="242380"/>
                  </a:lnTo>
                  <a:lnTo>
                    <a:pt x="1396701" y="259103"/>
                  </a:lnTo>
                  <a:lnTo>
                    <a:pt x="1348567" y="276318"/>
                  </a:lnTo>
                  <a:lnTo>
                    <a:pt x="1301073" y="294018"/>
                  </a:lnTo>
                  <a:lnTo>
                    <a:pt x="1254229" y="312198"/>
                  </a:lnTo>
                  <a:lnTo>
                    <a:pt x="1208048" y="330850"/>
                  </a:lnTo>
                  <a:lnTo>
                    <a:pt x="1162542" y="349969"/>
                  </a:lnTo>
                  <a:lnTo>
                    <a:pt x="1117722" y="369548"/>
                  </a:lnTo>
                  <a:lnTo>
                    <a:pt x="1073600" y="389580"/>
                  </a:lnTo>
                  <a:lnTo>
                    <a:pt x="1030188" y="410060"/>
                  </a:lnTo>
                  <a:lnTo>
                    <a:pt x="987496" y="430981"/>
                  </a:lnTo>
                  <a:lnTo>
                    <a:pt x="945538" y="452335"/>
                  </a:lnTo>
                  <a:lnTo>
                    <a:pt x="904324" y="474118"/>
                  </a:lnTo>
                  <a:lnTo>
                    <a:pt x="863867" y="496322"/>
                  </a:lnTo>
                  <a:lnTo>
                    <a:pt x="824178" y="518942"/>
                  </a:lnTo>
                  <a:lnTo>
                    <a:pt x="785268" y="541970"/>
                  </a:lnTo>
                  <a:lnTo>
                    <a:pt x="747150" y="565400"/>
                  </a:lnTo>
                  <a:lnTo>
                    <a:pt x="709835" y="589226"/>
                  </a:lnTo>
                  <a:lnTo>
                    <a:pt x="673334" y="613442"/>
                  </a:lnTo>
                  <a:lnTo>
                    <a:pt x="637661" y="638041"/>
                  </a:lnTo>
                  <a:lnTo>
                    <a:pt x="602825" y="663016"/>
                  </a:lnTo>
                  <a:lnTo>
                    <a:pt x="568839" y="688361"/>
                  </a:lnTo>
                  <a:lnTo>
                    <a:pt x="535715" y="714070"/>
                  </a:lnTo>
                  <a:lnTo>
                    <a:pt x="503464" y="740137"/>
                  </a:lnTo>
                  <a:lnTo>
                    <a:pt x="472098" y="766554"/>
                  </a:lnTo>
                  <a:lnTo>
                    <a:pt x="441629" y="793316"/>
                  </a:lnTo>
                  <a:lnTo>
                    <a:pt x="412068" y="820416"/>
                  </a:lnTo>
                  <a:lnTo>
                    <a:pt x="383427" y="847847"/>
                  </a:lnTo>
                  <a:lnTo>
                    <a:pt x="355718" y="875604"/>
                  </a:lnTo>
                  <a:lnTo>
                    <a:pt x="328952" y="903680"/>
                  </a:lnTo>
                  <a:lnTo>
                    <a:pt x="303141" y="932068"/>
                  </a:lnTo>
                  <a:lnTo>
                    <a:pt x="254432" y="989756"/>
                  </a:lnTo>
                  <a:lnTo>
                    <a:pt x="209683" y="1048616"/>
                  </a:lnTo>
                  <a:lnTo>
                    <a:pt x="168989" y="1108598"/>
                  </a:lnTo>
                  <a:lnTo>
                    <a:pt x="132443" y="1169650"/>
                  </a:lnTo>
                  <a:lnTo>
                    <a:pt x="100138" y="1231720"/>
                  </a:lnTo>
                  <a:lnTo>
                    <a:pt x="72168" y="1294758"/>
                  </a:lnTo>
                  <a:lnTo>
                    <a:pt x="48626" y="1358711"/>
                  </a:lnTo>
                  <a:lnTo>
                    <a:pt x="29607" y="1423529"/>
                  </a:lnTo>
                  <a:lnTo>
                    <a:pt x="15203" y="1489161"/>
                  </a:lnTo>
                  <a:lnTo>
                    <a:pt x="5508" y="1555554"/>
                  </a:lnTo>
                  <a:lnTo>
                    <a:pt x="615" y="1622658"/>
                  </a:lnTo>
                  <a:lnTo>
                    <a:pt x="0" y="1656461"/>
                  </a:lnTo>
                  <a:lnTo>
                    <a:pt x="615" y="1690263"/>
                  </a:lnTo>
                  <a:lnTo>
                    <a:pt x="5508" y="1757367"/>
                  </a:lnTo>
                  <a:lnTo>
                    <a:pt x="15203" y="1823760"/>
                  </a:lnTo>
                  <a:lnTo>
                    <a:pt x="29607" y="1889392"/>
                  </a:lnTo>
                  <a:lnTo>
                    <a:pt x="48626" y="1954210"/>
                  </a:lnTo>
                  <a:lnTo>
                    <a:pt x="72168" y="2018163"/>
                  </a:lnTo>
                  <a:lnTo>
                    <a:pt x="100138" y="2081201"/>
                  </a:lnTo>
                  <a:lnTo>
                    <a:pt x="132443" y="2143271"/>
                  </a:lnTo>
                  <a:lnTo>
                    <a:pt x="168989" y="2204323"/>
                  </a:lnTo>
                  <a:lnTo>
                    <a:pt x="209683" y="2264305"/>
                  </a:lnTo>
                  <a:lnTo>
                    <a:pt x="254432" y="2323165"/>
                  </a:lnTo>
                  <a:lnTo>
                    <a:pt x="303141" y="2380853"/>
                  </a:lnTo>
                  <a:lnTo>
                    <a:pt x="328952" y="2409241"/>
                  </a:lnTo>
                  <a:lnTo>
                    <a:pt x="355718" y="2437317"/>
                  </a:lnTo>
                  <a:lnTo>
                    <a:pt x="383427" y="2465074"/>
                  </a:lnTo>
                  <a:lnTo>
                    <a:pt x="412068" y="2492505"/>
                  </a:lnTo>
                  <a:lnTo>
                    <a:pt x="441629" y="2519605"/>
                  </a:lnTo>
                  <a:lnTo>
                    <a:pt x="472098" y="2546367"/>
                  </a:lnTo>
                  <a:lnTo>
                    <a:pt x="503464" y="2572784"/>
                  </a:lnTo>
                  <a:lnTo>
                    <a:pt x="535715" y="2598851"/>
                  </a:lnTo>
                  <a:lnTo>
                    <a:pt x="568839" y="2624560"/>
                  </a:lnTo>
                  <a:lnTo>
                    <a:pt x="602825" y="2649905"/>
                  </a:lnTo>
                  <a:lnTo>
                    <a:pt x="637661" y="2674880"/>
                  </a:lnTo>
                  <a:lnTo>
                    <a:pt x="673334" y="2699479"/>
                  </a:lnTo>
                  <a:lnTo>
                    <a:pt x="709835" y="2723695"/>
                  </a:lnTo>
                  <a:lnTo>
                    <a:pt x="747150" y="2747521"/>
                  </a:lnTo>
                  <a:lnTo>
                    <a:pt x="785268" y="2770951"/>
                  </a:lnTo>
                  <a:lnTo>
                    <a:pt x="824178" y="2793979"/>
                  </a:lnTo>
                  <a:lnTo>
                    <a:pt x="863867" y="2816599"/>
                  </a:lnTo>
                  <a:lnTo>
                    <a:pt x="904324" y="2838803"/>
                  </a:lnTo>
                  <a:lnTo>
                    <a:pt x="945538" y="2860586"/>
                  </a:lnTo>
                  <a:lnTo>
                    <a:pt x="987496" y="2881940"/>
                  </a:lnTo>
                  <a:lnTo>
                    <a:pt x="1030188" y="2902861"/>
                  </a:lnTo>
                  <a:lnTo>
                    <a:pt x="1073600" y="2923341"/>
                  </a:lnTo>
                  <a:lnTo>
                    <a:pt x="1117722" y="2943373"/>
                  </a:lnTo>
                  <a:lnTo>
                    <a:pt x="1162542" y="2962952"/>
                  </a:lnTo>
                  <a:lnTo>
                    <a:pt x="1208048" y="2982071"/>
                  </a:lnTo>
                  <a:lnTo>
                    <a:pt x="1254229" y="3000723"/>
                  </a:lnTo>
                  <a:lnTo>
                    <a:pt x="1301073" y="3018903"/>
                  </a:lnTo>
                  <a:lnTo>
                    <a:pt x="1348567" y="3036603"/>
                  </a:lnTo>
                  <a:lnTo>
                    <a:pt x="1396701" y="3053818"/>
                  </a:lnTo>
                  <a:lnTo>
                    <a:pt x="1445463" y="3070541"/>
                  </a:lnTo>
                  <a:lnTo>
                    <a:pt x="1494840" y="3086765"/>
                  </a:lnTo>
                  <a:lnTo>
                    <a:pt x="1544822" y="3102484"/>
                  </a:lnTo>
                  <a:lnTo>
                    <a:pt x="1595397" y="3117691"/>
                  </a:lnTo>
                  <a:lnTo>
                    <a:pt x="1646552" y="3132381"/>
                  </a:lnTo>
                  <a:lnTo>
                    <a:pt x="1698277" y="3146547"/>
                  </a:lnTo>
                  <a:lnTo>
                    <a:pt x="1750560" y="3160182"/>
                  </a:lnTo>
                  <a:lnTo>
                    <a:pt x="1803388" y="3173280"/>
                  </a:lnTo>
                  <a:lnTo>
                    <a:pt x="1856750" y="3185835"/>
                  </a:lnTo>
                  <a:lnTo>
                    <a:pt x="1910635" y="3197840"/>
                  </a:lnTo>
                  <a:lnTo>
                    <a:pt x="1965031" y="3209288"/>
                  </a:lnTo>
                  <a:lnTo>
                    <a:pt x="2019926" y="3220174"/>
                  </a:lnTo>
                  <a:lnTo>
                    <a:pt x="2075308" y="3230491"/>
                  </a:lnTo>
                  <a:lnTo>
                    <a:pt x="2131166" y="3240232"/>
                  </a:lnTo>
                  <a:lnTo>
                    <a:pt x="2187487" y="3249391"/>
                  </a:lnTo>
                  <a:lnTo>
                    <a:pt x="2244262" y="3257962"/>
                  </a:lnTo>
                  <a:lnTo>
                    <a:pt x="2301477" y="3265938"/>
                  </a:lnTo>
                  <a:lnTo>
                    <a:pt x="2359120" y="3273313"/>
                  </a:lnTo>
                  <a:lnTo>
                    <a:pt x="2417181" y="3280080"/>
                  </a:lnTo>
                  <a:lnTo>
                    <a:pt x="2475648" y="3286233"/>
                  </a:lnTo>
                  <a:lnTo>
                    <a:pt x="2534508" y="3291766"/>
                  </a:lnTo>
                  <a:lnTo>
                    <a:pt x="2593751" y="3296672"/>
                  </a:lnTo>
                  <a:lnTo>
                    <a:pt x="2653364" y="3300945"/>
                  </a:lnTo>
                  <a:lnTo>
                    <a:pt x="2713336" y="3304577"/>
                  </a:lnTo>
                  <a:lnTo>
                    <a:pt x="2773655" y="3307564"/>
                  </a:lnTo>
                  <a:lnTo>
                    <a:pt x="2834309" y="3309898"/>
                  </a:lnTo>
                  <a:lnTo>
                    <a:pt x="2895287" y="3311574"/>
                  </a:lnTo>
                  <a:lnTo>
                    <a:pt x="2956577" y="3312583"/>
                  </a:lnTo>
                  <a:lnTo>
                    <a:pt x="3018167" y="3312922"/>
                  </a:lnTo>
                  <a:lnTo>
                    <a:pt x="3072823" y="3312655"/>
                  </a:lnTo>
                  <a:lnTo>
                    <a:pt x="3127244" y="3311860"/>
                  </a:lnTo>
                  <a:lnTo>
                    <a:pt x="3181422" y="3310540"/>
                  </a:lnTo>
                  <a:lnTo>
                    <a:pt x="3235347" y="3308699"/>
                  </a:lnTo>
                  <a:lnTo>
                    <a:pt x="3289013" y="3306343"/>
                  </a:lnTo>
                  <a:lnTo>
                    <a:pt x="3342411" y="3303475"/>
                  </a:lnTo>
                  <a:lnTo>
                    <a:pt x="3395532" y="3300100"/>
                  </a:lnTo>
                  <a:lnTo>
                    <a:pt x="3448370" y="3296223"/>
                  </a:lnTo>
                  <a:lnTo>
                    <a:pt x="3500914" y="3291848"/>
                  </a:lnTo>
                  <a:lnTo>
                    <a:pt x="3553158" y="3286979"/>
                  </a:lnTo>
                  <a:lnTo>
                    <a:pt x="3605094" y="3281622"/>
                  </a:lnTo>
                  <a:lnTo>
                    <a:pt x="3656712" y="3275780"/>
                  </a:lnTo>
                  <a:lnTo>
                    <a:pt x="3708005" y="3269458"/>
                  </a:lnTo>
                  <a:lnTo>
                    <a:pt x="3758965" y="3262660"/>
                  </a:lnTo>
                  <a:lnTo>
                    <a:pt x="3809583" y="3255391"/>
                  </a:lnTo>
                  <a:lnTo>
                    <a:pt x="3859852" y="3247656"/>
                  </a:lnTo>
                  <a:lnTo>
                    <a:pt x="3909763" y="3239459"/>
                  </a:lnTo>
                  <a:lnTo>
                    <a:pt x="3959307" y="3230804"/>
                  </a:lnTo>
                  <a:lnTo>
                    <a:pt x="4008478" y="3221696"/>
                  </a:lnTo>
                  <a:lnTo>
                    <a:pt x="4057266" y="3212139"/>
                  </a:lnTo>
                  <a:lnTo>
                    <a:pt x="4105664" y="3202138"/>
                  </a:lnTo>
                  <a:lnTo>
                    <a:pt x="4153664" y="3191697"/>
                  </a:lnTo>
                  <a:lnTo>
                    <a:pt x="4201256" y="3180821"/>
                  </a:lnTo>
                  <a:lnTo>
                    <a:pt x="4248433" y="3169514"/>
                  </a:lnTo>
                  <a:lnTo>
                    <a:pt x="4295188" y="3157781"/>
                  </a:lnTo>
                  <a:lnTo>
                    <a:pt x="4341511" y="3145626"/>
                  </a:lnTo>
                  <a:lnTo>
                    <a:pt x="4387394" y="3133054"/>
                  </a:lnTo>
                  <a:lnTo>
                    <a:pt x="4432830" y="3120069"/>
                  </a:lnTo>
                  <a:lnTo>
                    <a:pt x="4477810" y="3106676"/>
                  </a:lnTo>
                  <a:lnTo>
                    <a:pt x="4522327" y="3092879"/>
                  </a:lnTo>
                  <a:lnTo>
                    <a:pt x="4566371" y="3078682"/>
                  </a:lnTo>
                  <a:lnTo>
                    <a:pt x="4609934" y="3064090"/>
                  </a:lnTo>
                  <a:lnTo>
                    <a:pt x="4728479" y="3107862"/>
                  </a:lnTo>
                  <a:lnTo>
                    <a:pt x="4925310" y="3226003"/>
                  </a:lnTo>
                  <a:lnTo>
                    <a:pt x="5109840" y="3348344"/>
                  </a:lnTo>
                  <a:lnTo>
                    <a:pt x="5191480" y="3404717"/>
                  </a:lnTo>
                  <a:lnTo>
                    <a:pt x="5052211" y="3130209"/>
                  </a:lnTo>
                  <a:lnTo>
                    <a:pt x="4987726" y="2985830"/>
                  </a:lnTo>
                  <a:lnTo>
                    <a:pt x="4981770" y="2923989"/>
                  </a:lnTo>
                  <a:lnTo>
                    <a:pt x="5018087" y="2897098"/>
                  </a:lnTo>
                  <a:lnTo>
                    <a:pt x="5071050" y="2870744"/>
                  </a:lnTo>
                  <a:lnTo>
                    <a:pt x="5122859" y="2843718"/>
                  </a:lnTo>
                  <a:lnTo>
                    <a:pt x="5173492" y="2816031"/>
                  </a:lnTo>
                  <a:lnTo>
                    <a:pt x="5222926" y="2787698"/>
                  </a:lnTo>
                  <a:lnTo>
                    <a:pt x="5271138" y="2758729"/>
                  </a:lnTo>
                  <a:lnTo>
                    <a:pt x="5318106" y="2729138"/>
                  </a:lnTo>
                  <a:lnTo>
                    <a:pt x="5363806" y="2698937"/>
                  </a:lnTo>
                  <a:lnTo>
                    <a:pt x="5408217" y="2668139"/>
                  </a:lnTo>
                  <a:lnTo>
                    <a:pt x="5451314" y="2636755"/>
                  </a:lnTo>
                  <a:lnTo>
                    <a:pt x="5493076" y="2604800"/>
                  </a:lnTo>
                  <a:lnTo>
                    <a:pt x="5533479" y="2572284"/>
                  </a:lnTo>
                  <a:lnTo>
                    <a:pt x="5572501" y="2539221"/>
                  </a:lnTo>
                  <a:lnTo>
                    <a:pt x="5610119" y="2505624"/>
                  </a:lnTo>
                  <a:lnTo>
                    <a:pt x="5646309" y="2471504"/>
                  </a:lnTo>
                  <a:lnTo>
                    <a:pt x="5681051" y="2436874"/>
                  </a:lnTo>
                  <a:lnTo>
                    <a:pt x="5714319" y="2401746"/>
                  </a:lnTo>
                  <a:lnTo>
                    <a:pt x="5746093" y="2366134"/>
                  </a:lnTo>
                  <a:lnTo>
                    <a:pt x="5776348" y="2330050"/>
                  </a:lnTo>
                  <a:lnTo>
                    <a:pt x="5805063" y="2293505"/>
                  </a:lnTo>
                  <a:lnTo>
                    <a:pt x="5832213" y="2256514"/>
                  </a:lnTo>
                  <a:lnTo>
                    <a:pt x="5857778" y="2219087"/>
                  </a:lnTo>
                  <a:lnTo>
                    <a:pt x="5881733" y="2181238"/>
                  </a:lnTo>
                  <a:lnTo>
                    <a:pt x="5904056" y="2142979"/>
                  </a:lnTo>
                  <a:lnTo>
                    <a:pt x="5924724" y="2104323"/>
                  </a:lnTo>
                  <a:lnTo>
                    <a:pt x="5943715" y="2065283"/>
                  </a:lnTo>
                  <a:lnTo>
                    <a:pt x="5961005" y="2025869"/>
                  </a:lnTo>
                  <a:lnTo>
                    <a:pt x="5976572" y="1986096"/>
                  </a:lnTo>
                  <a:lnTo>
                    <a:pt x="5990392" y="1945976"/>
                  </a:lnTo>
                  <a:lnTo>
                    <a:pt x="6002445" y="1905521"/>
                  </a:lnTo>
                  <a:lnTo>
                    <a:pt x="6012705" y="1864744"/>
                  </a:lnTo>
                  <a:lnTo>
                    <a:pt x="6021151" y="1823657"/>
                  </a:lnTo>
                  <a:lnTo>
                    <a:pt x="6027760" y="1782272"/>
                  </a:lnTo>
                  <a:lnTo>
                    <a:pt x="6032509" y="1740603"/>
                  </a:lnTo>
                  <a:lnTo>
                    <a:pt x="6035375" y="1698662"/>
                  </a:lnTo>
                  <a:lnTo>
                    <a:pt x="6036335" y="1656461"/>
                  </a:lnTo>
                  <a:lnTo>
                    <a:pt x="6035719" y="1622658"/>
                  </a:lnTo>
                  <a:lnTo>
                    <a:pt x="6030827" y="1555554"/>
                  </a:lnTo>
                  <a:lnTo>
                    <a:pt x="6021132" y="1489161"/>
                  </a:lnTo>
                  <a:lnTo>
                    <a:pt x="6006728" y="1423529"/>
                  </a:lnTo>
                  <a:lnTo>
                    <a:pt x="5987708" y="1358711"/>
                  </a:lnTo>
                  <a:lnTo>
                    <a:pt x="5964167" y="1294758"/>
                  </a:lnTo>
                  <a:lnTo>
                    <a:pt x="5936197" y="1231720"/>
                  </a:lnTo>
                  <a:lnTo>
                    <a:pt x="5903892" y="1169650"/>
                  </a:lnTo>
                  <a:lnTo>
                    <a:pt x="5867345" y="1108598"/>
                  </a:lnTo>
                  <a:lnTo>
                    <a:pt x="5826651" y="1048616"/>
                  </a:lnTo>
                  <a:lnTo>
                    <a:pt x="5781902" y="989756"/>
                  </a:lnTo>
                  <a:lnTo>
                    <a:pt x="5733193" y="932068"/>
                  </a:lnTo>
                  <a:lnTo>
                    <a:pt x="5707382" y="903680"/>
                  </a:lnTo>
                  <a:lnTo>
                    <a:pt x="5680617" y="875604"/>
                  </a:lnTo>
                  <a:lnTo>
                    <a:pt x="5652907" y="847847"/>
                  </a:lnTo>
                  <a:lnTo>
                    <a:pt x="5624266" y="820416"/>
                  </a:lnTo>
                  <a:lnTo>
                    <a:pt x="5594705" y="793316"/>
                  </a:lnTo>
                  <a:lnTo>
                    <a:pt x="5564236" y="766554"/>
                  </a:lnTo>
                  <a:lnTo>
                    <a:pt x="5532870" y="740137"/>
                  </a:lnTo>
                  <a:lnTo>
                    <a:pt x="5500619" y="714070"/>
                  </a:lnTo>
                  <a:lnTo>
                    <a:pt x="5467495" y="688361"/>
                  </a:lnTo>
                  <a:lnTo>
                    <a:pt x="5433509" y="663016"/>
                  </a:lnTo>
                  <a:lnTo>
                    <a:pt x="5398674" y="638041"/>
                  </a:lnTo>
                  <a:lnTo>
                    <a:pt x="5363000" y="613442"/>
                  </a:lnTo>
                  <a:lnTo>
                    <a:pt x="5326500" y="589226"/>
                  </a:lnTo>
                  <a:lnTo>
                    <a:pt x="5289185" y="565400"/>
                  </a:lnTo>
                  <a:lnTo>
                    <a:pt x="5251066" y="541970"/>
                  </a:lnTo>
                  <a:lnTo>
                    <a:pt x="5212157" y="518942"/>
                  </a:lnTo>
                  <a:lnTo>
                    <a:pt x="5172467" y="496322"/>
                  </a:lnTo>
                  <a:lnTo>
                    <a:pt x="5132010" y="474118"/>
                  </a:lnTo>
                  <a:lnTo>
                    <a:pt x="5090796" y="452335"/>
                  </a:lnTo>
                  <a:lnTo>
                    <a:pt x="5048838" y="430981"/>
                  </a:lnTo>
                  <a:lnTo>
                    <a:pt x="5006147" y="410060"/>
                  </a:lnTo>
                  <a:lnTo>
                    <a:pt x="4962734" y="389580"/>
                  </a:lnTo>
                  <a:lnTo>
                    <a:pt x="4918612" y="369548"/>
                  </a:lnTo>
                  <a:lnTo>
                    <a:pt x="4873792" y="349969"/>
                  </a:lnTo>
                  <a:lnTo>
                    <a:pt x="4828286" y="330850"/>
                  </a:lnTo>
                  <a:lnTo>
                    <a:pt x="4782105" y="312198"/>
                  </a:lnTo>
                  <a:lnTo>
                    <a:pt x="4735262" y="294018"/>
                  </a:lnTo>
                  <a:lnTo>
                    <a:pt x="4687767" y="276318"/>
                  </a:lnTo>
                  <a:lnTo>
                    <a:pt x="4639633" y="259103"/>
                  </a:lnTo>
                  <a:lnTo>
                    <a:pt x="4590872" y="242380"/>
                  </a:lnTo>
                  <a:lnTo>
                    <a:pt x="4541494" y="226156"/>
                  </a:lnTo>
                  <a:lnTo>
                    <a:pt x="4491512" y="210437"/>
                  </a:lnTo>
                  <a:lnTo>
                    <a:pt x="4440937" y="195230"/>
                  </a:lnTo>
                  <a:lnTo>
                    <a:pt x="4389782" y="180540"/>
                  </a:lnTo>
                  <a:lnTo>
                    <a:pt x="4338057" y="166374"/>
                  </a:lnTo>
                  <a:lnTo>
                    <a:pt x="4285775" y="152739"/>
                  </a:lnTo>
                  <a:lnTo>
                    <a:pt x="4232947" y="139641"/>
                  </a:lnTo>
                  <a:lnTo>
                    <a:pt x="4179584" y="127086"/>
                  </a:lnTo>
                  <a:lnTo>
                    <a:pt x="4125699" y="115081"/>
                  </a:lnTo>
                  <a:lnTo>
                    <a:pt x="4071304" y="103633"/>
                  </a:lnTo>
                  <a:lnTo>
                    <a:pt x="4016409" y="92747"/>
                  </a:lnTo>
                  <a:lnTo>
                    <a:pt x="3961027" y="82430"/>
                  </a:lnTo>
                  <a:lnTo>
                    <a:pt x="3905169" y="72689"/>
                  </a:lnTo>
                  <a:lnTo>
                    <a:pt x="3848847" y="63530"/>
                  </a:lnTo>
                  <a:lnTo>
                    <a:pt x="3792073" y="54959"/>
                  </a:lnTo>
                  <a:lnTo>
                    <a:pt x="3734858" y="46983"/>
                  </a:lnTo>
                  <a:lnTo>
                    <a:pt x="3677214" y="39608"/>
                  </a:lnTo>
                  <a:lnTo>
                    <a:pt x="3619153" y="32841"/>
                  </a:lnTo>
                  <a:lnTo>
                    <a:pt x="3560687" y="26688"/>
                  </a:lnTo>
                  <a:lnTo>
                    <a:pt x="3501826" y="21155"/>
                  </a:lnTo>
                  <a:lnTo>
                    <a:pt x="3442584" y="16249"/>
                  </a:lnTo>
                  <a:lnTo>
                    <a:pt x="3382971" y="11976"/>
                  </a:lnTo>
                  <a:lnTo>
                    <a:pt x="3322999" y="8344"/>
                  </a:lnTo>
                  <a:lnTo>
                    <a:pt x="3262680" y="5357"/>
                  </a:lnTo>
                  <a:lnTo>
                    <a:pt x="3202026" y="3023"/>
                  </a:lnTo>
                  <a:lnTo>
                    <a:pt x="3141048" y="1347"/>
                  </a:lnTo>
                  <a:lnTo>
                    <a:pt x="3079758" y="338"/>
                  </a:lnTo>
                  <a:lnTo>
                    <a:pt x="3018167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0567" y="1087208"/>
              <a:ext cx="3561422" cy="64727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9998" y="864000"/>
              <a:ext cx="5166360" cy="2834640"/>
            </a:xfrm>
            <a:custGeom>
              <a:avLst/>
              <a:gdLst/>
              <a:ahLst/>
              <a:cxnLst/>
              <a:rect l="l" t="t" r="r" b="b"/>
              <a:pathLst>
                <a:path w="5166360" h="2834640">
                  <a:moveTo>
                    <a:pt x="2583002" y="0"/>
                  </a:moveTo>
                  <a:lnTo>
                    <a:pt x="2521151" y="387"/>
                  </a:lnTo>
                  <a:lnTo>
                    <a:pt x="2459656" y="1544"/>
                  </a:lnTo>
                  <a:lnTo>
                    <a:pt x="2398534" y="3462"/>
                  </a:lnTo>
                  <a:lnTo>
                    <a:pt x="2337801" y="6131"/>
                  </a:lnTo>
                  <a:lnTo>
                    <a:pt x="2277474" y="9544"/>
                  </a:lnTo>
                  <a:lnTo>
                    <a:pt x="2217567" y="13692"/>
                  </a:lnTo>
                  <a:lnTo>
                    <a:pt x="2158099" y="18566"/>
                  </a:lnTo>
                  <a:lnTo>
                    <a:pt x="2099083" y="24158"/>
                  </a:lnTo>
                  <a:lnTo>
                    <a:pt x="2040538" y="30458"/>
                  </a:lnTo>
                  <a:lnTo>
                    <a:pt x="1982479" y="37459"/>
                  </a:lnTo>
                  <a:lnTo>
                    <a:pt x="1924922" y="45151"/>
                  </a:lnTo>
                  <a:lnTo>
                    <a:pt x="1867884" y="53526"/>
                  </a:lnTo>
                  <a:lnTo>
                    <a:pt x="1811380" y="62575"/>
                  </a:lnTo>
                  <a:lnTo>
                    <a:pt x="1755427" y="72290"/>
                  </a:lnTo>
                  <a:lnTo>
                    <a:pt x="1700042" y="82662"/>
                  </a:lnTo>
                  <a:lnTo>
                    <a:pt x="1645239" y="93682"/>
                  </a:lnTo>
                  <a:lnTo>
                    <a:pt x="1591036" y="105343"/>
                  </a:lnTo>
                  <a:lnTo>
                    <a:pt x="1537448" y="117634"/>
                  </a:lnTo>
                  <a:lnTo>
                    <a:pt x="1484492" y="130547"/>
                  </a:lnTo>
                  <a:lnTo>
                    <a:pt x="1432185" y="144075"/>
                  </a:lnTo>
                  <a:lnTo>
                    <a:pt x="1380541" y="158207"/>
                  </a:lnTo>
                  <a:lnTo>
                    <a:pt x="1329578" y="172936"/>
                  </a:lnTo>
                  <a:lnTo>
                    <a:pt x="1279311" y="188253"/>
                  </a:lnTo>
                  <a:lnTo>
                    <a:pt x="1229757" y="204149"/>
                  </a:lnTo>
                  <a:lnTo>
                    <a:pt x="1180932" y="220616"/>
                  </a:lnTo>
                  <a:lnTo>
                    <a:pt x="1132852" y="237644"/>
                  </a:lnTo>
                  <a:lnTo>
                    <a:pt x="1085533" y="255226"/>
                  </a:lnTo>
                  <a:lnTo>
                    <a:pt x="1038992" y="273353"/>
                  </a:lnTo>
                  <a:lnTo>
                    <a:pt x="993244" y="292015"/>
                  </a:lnTo>
                  <a:lnTo>
                    <a:pt x="948307" y="311205"/>
                  </a:lnTo>
                  <a:lnTo>
                    <a:pt x="904195" y="330914"/>
                  </a:lnTo>
                  <a:lnTo>
                    <a:pt x="860926" y="351133"/>
                  </a:lnTo>
                  <a:lnTo>
                    <a:pt x="818515" y="371853"/>
                  </a:lnTo>
                  <a:lnTo>
                    <a:pt x="776978" y="393066"/>
                  </a:lnTo>
                  <a:lnTo>
                    <a:pt x="736333" y="414763"/>
                  </a:lnTo>
                  <a:lnTo>
                    <a:pt x="696594" y="436936"/>
                  </a:lnTo>
                  <a:lnTo>
                    <a:pt x="657779" y="459576"/>
                  </a:lnTo>
                  <a:lnTo>
                    <a:pt x="619903" y="482673"/>
                  </a:lnTo>
                  <a:lnTo>
                    <a:pt x="582983" y="506221"/>
                  </a:lnTo>
                  <a:lnTo>
                    <a:pt x="547034" y="530209"/>
                  </a:lnTo>
                  <a:lnTo>
                    <a:pt x="512073" y="554630"/>
                  </a:lnTo>
                  <a:lnTo>
                    <a:pt x="478116" y="579474"/>
                  </a:lnTo>
                  <a:lnTo>
                    <a:pt x="445180" y="604733"/>
                  </a:lnTo>
                  <a:lnTo>
                    <a:pt x="413280" y="630399"/>
                  </a:lnTo>
                  <a:lnTo>
                    <a:pt x="382433" y="656463"/>
                  </a:lnTo>
                  <a:lnTo>
                    <a:pt x="352655" y="682915"/>
                  </a:lnTo>
                  <a:lnTo>
                    <a:pt x="323962" y="709748"/>
                  </a:lnTo>
                  <a:lnTo>
                    <a:pt x="296370" y="736953"/>
                  </a:lnTo>
                  <a:lnTo>
                    <a:pt x="269895" y="764521"/>
                  </a:lnTo>
                  <a:lnTo>
                    <a:pt x="220364" y="820712"/>
                  </a:lnTo>
                  <a:lnTo>
                    <a:pt x="175496" y="878252"/>
                  </a:lnTo>
                  <a:lnTo>
                    <a:pt x="135421" y="937072"/>
                  </a:lnTo>
                  <a:lnTo>
                    <a:pt x="100270" y="997102"/>
                  </a:lnTo>
                  <a:lnTo>
                    <a:pt x="70172" y="1058274"/>
                  </a:lnTo>
                  <a:lnTo>
                    <a:pt x="45255" y="1120519"/>
                  </a:lnTo>
                  <a:lnTo>
                    <a:pt x="25650" y="1183767"/>
                  </a:lnTo>
                  <a:lnTo>
                    <a:pt x="11486" y="1247949"/>
                  </a:lnTo>
                  <a:lnTo>
                    <a:pt x="2893" y="1312996"/>
                  </a:lnTo>
                  <a:lnTo>
                    <a:pt x="0" y="1378839"/>
                  </a:lnTo>
                  <a:lnTo>
                    <a:pt x="726" y="1411856"/>
                  </a:lnTo>
                  <a:lnTo>
                    <a:pt x="6485" y="1477310"/>
                  </a:lnTo>
                  <a:lnTo>
                    <a:pt x="17880" y="1541934"/>
                  </a:lnTo>
                  <a:lnTo>
                    <a:pt x="34780" y="1605658"/>
                  </a:lnTo>
                  <a:lnTo>
                    <a:pt x="57057" y="1668414"/>
                  </a:lnTo>
                  <a:lnTo>
                    <a:pt x="84581" y="1730131"/>
                  </a:lnTo>
                  <a:lnTo>
                    <a:pt x="117222" y="1790742"/>
                  </a:lnTo>
                  <a:lnTo>
                    <a:pt x="154851" y="1850176"/>
                  </a:lnTo>
                  <a:lnTo>
                    <a:pt x="197339" y="1908365"/>
                  </a:lnTo>
                  <a:lnTo>
                    <a:pt x="244555" y="1965239"/>
                  </a:lnTo>
                  <a:lnTo>
                    <a:pt x="296370" y="2020730"/>
                  </a:lnTo>
                  <a:lnTo>
                    <a:pt x="323962" y="2047934"/>
                  </a:lnTo>
                  <a:lnTo>
                    <a:pt x="352655" y="2074767"/>
                  </a:lnTo>
                  <a:lnTo>
                    <a:pt x="382433" y="2101220"/>
                  </a:lnTo>
                  <a:lnTo>
                    <a:pt x="413280" y="2127283"/>
                  </a:lnTo>
                  <a:lnTo>
                    <a:pt x="445180" y="2152949"/>
                  </a:lnTo>
                  <a:lnTo>
                    <a:pt x="478116" y="2178208"/>
                  </a:lnTo>
                  <a:lnTo>
                    <a:pt x="512073" y="2203053"/>
                  </a:lnTo>
                  <a:lnTo>
                    <a:pt x="547034" y="2227473"/>
                  </a:lnTo>
                  <a:lnTo>
                    <a:pt x="582983" y="2251462"/>
                  </a:lnTo>
                  <a:lnTo>
                    <a:pt x="619903" y="2275009"/>
                  </a:lnTo>
                  <a:lnTo>
                    <a:pt x="657779" y="2298107"/>
                  </a:lnTo>
                  <a:lnTo>
                    <a:pt x="696594" y="2320746"/>
                  </a:lnTo>
                  <a:lnTo>
                    <a:pt x="736333" y="2342919"/>
                  </a:lnTo>
                  <a:lnTo>
                    <a:pt x="776978" y="2364616"/>
                  </a:lnTo>
                  <a:lnTo>
                    <a:pt x="818515" y="2385828"/>
                  </a:lnTo>
                  <a:lnTo>
                    <a:pt x="860926" y="2406548"/>
                  </a:lnTo>
                  <a:lnTo>
                    <a:pt x="904195" y="2426767"/>
                  </a:lnTo>
                  <a:lnTo>
                    <a:pt x="948307" y="2446476"/>
                  </a:lnTo>
                  <a:lnTo>
                    <a:pt x="993244" y="2465665"/>
                  </a:lnTo>
                  <a:lnTo>
                    <a:pt x="1038992" y="2484328"/>
                  </a:lnTo>
                  <a:lnTo>
                    <a:pt x="1085533" y="2502454"/>
                  </a:lnTo>
                  <a:lnTo>
                    <a:pt x="1132852" y="2520036"/>
                  </a:lnTo>
                  <a:lnTo>
                    <a:pt x="1180932" y="2537064"/>
                  </a:lnTo>
                  <a:lnTo>
                    <a:pt x="1229757" y="2553531"/>
                  </a:lnTo>
                  <a:lnTo>
                    <a:pt x="1279311" y="2569427"/>
                  </a:lnTo>
                  <a:lnTo>
                    <a:pt x="1329578" y="2584744"/>
                  </a:lnTo>
                  <a:lnTo>
                    <a:pt x="1380541" y="2599472"/>
                  </a:lnTo>
                  <a:lnTo>
                    <a:pt x="1432185" y="2613605"/>
                  </a:lnTo>
                  <a:lnTo>
                    <a:pt x="1484492" y="2627132"/>
                  </a:lnTo>
                  <a:lnTo>
                    <a:pt x="1537448" y="2640045"/>
                  </a:lnTo>
                  <a:lnTo>
                    <a:pt x="1591036" y="2652336"/>
                  </a:lnTo>
                  <a:lnTo>
                    <a:pt x="1645239" y="2663996"/>
                  </a:lnTo>
                  <a:lnTo>
                    <a:pt x="1700042" y="2675016"/>
                  </a:lnTo>
                  <a:lnTo>
                    <a:pt x="1755427" y="2685388"/>
                  </a:lnTo>
                  <a:lnTo>
                    <a:pt x="1811380" y="2695103"/>
                  </a:lnTo>
                  <a:lnTo>
                    <a:pt x="1867884" y="2704152"/>
                  </a:lnTo>
                  <a:lnTo>
                    <a:pt x="1924922" y="2712527"/>
                  </a:lnTo>
                  <a:lnTo>
                    <a:pt x="1982479" y="2720219"/>
                  </a:lnTo>
                  <a:lnTo>
                    <a:pt x="2040538" y="2727220"/>
                  </a:lnTo>
                  <a:lnTo>
                    <a:pt x="2099083" y="2733520"/>
                  </a:lnTo>
                  <a:lnTo>
                    <a:pt x="2158099" y="2739111"/>
                  </a:lnTo>
                  <a:lnTo>
                    <a:pt x="2217567" y="2743985"/>
                  </a:lnTo>
                  <a:lnTo>
                    <a:pt x="2277474" y="2748133"/>
                  </a:lnTo>
                  <a:lnTo>
                    <a:pt x="2337801" y="2751546"/>
                  </a:lnTo>
                  <a:lnTo>
                    <a:pt x="2398534" y="2754216"/>
                  </a:lnTo>
                  <a:lnTo>
                    <a:pt x="2459656" y="2756133"/>
                  </a:lnTo>
                  <a:lnTo>
                    <a:pt x="2521151" y="2757290"/>
                  </a:lnTo>
                  <a:lnTo>
                    <a:pt x="2583002" y="2757678"/>
                  </a:lnTo>
                  <a:lnTo>
                    <a:pt x="2638417" y="2757366"/>
                  </a:lnTo>
                  <a:lnTo>
                    <a:pt x="2693548" y="2756438"/>
                  </a:lnTo>
                  <a:lnTo>
                    <a:pt x="2748383" y="2754897"/>
                  </a:lnTo>
                  <a:lnTo>
                    <a:pt x="2802910" y="2752751"/>
                  </a:lnTo>
                  <a:lnTo>
                    <a:pt x="2857117" y="2750005"/>
                  </a:lnTo>
                  <a:lnTo>
                    <a:pt x="2910993" y="2746667"/>
                  </a:lnTo>
                  <a:lnTo>
                    <a:pt x="2964526" y="2742741"/>
                  </a:lnTo>
                  <a:lnTo>
                    <a:pt x="3017704" y="2738235"/>
                  </a:lnTo>
                  <a:lnTo>
                    <a:pt x="3070517" y="2733155"/>
                  </a:lnTo>
                  <a:lnTo>
                    <a:pt x="3122951" y="2727506"/>
                  </a:lnTo>
                  <a:lnTo>
                    <a:pt x="3174997" y="2721295"/>
                  </a:lnTo>
                  <a:lnTo>
                    <a:pt x="3226641" y="2714529"/>
                  </a:lnTo>
                  <a:lnTo>
                    <a:pt x="3277872" y="2707212"/>
                  </a:lnTo>
                  <a:lnTo>
                    <a:pt x="3328680" y="2699353"/>
                  </a:lnTo>
                  <a:lnTo>
                    <a:pt x="3379051" y="2690956"/>
                  </a:lnTo>
                  <a:lnTo>
                    <a:pt x="3428975" y="2682028"/>
                  </a:lnTo>
                  <a:lnTo>
                    <a:pt x="3478439" y="2672576"/>
                  </a:lnTo>
                  <a:lnTo>
                    <a:pt x="3527433" y="2662604"/>
                  </a:lnTo>
                  <a:lnTo>
                    <a:pt x="3575944" y="2652121"/>
                  </a:lnTo>
                  <a:lnTo>
                    <a:pt x="3623961" y="2641131"/>
                  </a:lnTo>
                  <a:lnTo>
                    <a:pt x="3671472" y="2629642"/>
                  </a:lnTo>
                  <a:lnTo>
                    <a:pt x="3718466" y="2617658"/>
                  </a:lnTo>
                  <a:lnTo>
                    <a:pt x="3764931" y="2605187"/>
                  </a:lnTo>
                  <a:lnTo>
                    <a:pt x="3810855" y="2592235"/>
                  </a:lnTo>
                  <a:lnTo>
                    <a:pt x="3856227" y="2578808"/>
                  </a:lnTo>
                  <a:lnTo>
                    <a:pt x="3901035" y="2564912"/>
                  </a:lnTo>
                  <a:lnTo>
                    <a:pt x="3945267" y="2550553"/>
                  </a:lnTo>
                  <a:lnTo>
                    <a:pt x="4046718" y="2586991"/>
                  </a:lnTo>
                  <a:lnTo>
                    <a:pt x="4215166" y="2685332"/>
                  </a:lnTo>
                  <a:lnTo>
                    <a:pt x="4373087" y="2787168"/>
                  </a:lnTo>
                  <a:lnTo>
                    <a:pt x="4442955" y="2834093"/>
                  </a:lnTo>
                  <a:lnTo>
                    <a:pt x="4323765" y="2605592"/>
                  </a:lnTo>
                  <a:lnTo>
                    <a:pt x="4268577" y="2485409"/>
                  </a:lnTo>
                  <a:lnTo>
                    <a:pt x="4263482" y="2433929"/>
                  </a:lnTo>
                  <a:lnTo>
                    <a:pt x="4294568" y="2411539"/>
                  </a:lnTo>
                  <a:lnTo>
                    <a:pt x="4347354" y="2385892"/>
                  </a:lnTo>
                  <a:lnTo>
                    <a:pt x="4398791" y="2359486"/>
                  </a:lnTo>
                  <a:lnTo>
                    <a:pt x="4448850" y="2332336"/>
                  </a:lnTo>
                  <a:lnTo>
                    <a:pt x="4497499" y="2304460"/>
                  </a:lnTo>
                  <a:lnTo>
                    <a:pt x="4544706" y="2275874"/>
                  </a:lnTo>
                  <a:lnTo>
                    <a:pt x="4590442" y="2246594"/>
                  </a:lnTo>
                  <a:lnTo>
                    <a:pt x="4634675" y="2216638"/>
                  </a:lnTo>
                  <a:lnTo>
                    <a:pt x="4677375" y="2186021"/>
                  </a:lnTo>
                  <a:lnTo>
                    <a:pt x="4718509" y="2154760"/>
                  </a:lnTo>
                  <a:lnTo>
                    <a:pt x="4758048" y="2122872"/>
                  </a:lnTo>
                  <a:lnTo>
                    <a:pt x="4795960" y="2090373"/>
                  </a:lnTo>
                  <a:lnTo>
                    <a:pt x="4832214" y="2057280"/>
                  </a:lnTo>
                  <a:lnTo>
                    <a:pt x="4866780" y="2023610"/>
                  </a:lnTo>
                  <a:lnTo>
                    <a:pt x="4899625" y="1989378"/>
                  </a:lnTo>
                  <a:lnTo>
                    <a:pt x="4930721" y="1954601"/>
                  </a:lnTo>
                  <a:lnTo>
                    <a:pt x="4960034" y="1919296"/>
                  </a:lnTo>
                  <a:lnTo>
                    <a:pt x="4987535" y="1883480"/>
                  </a:lnTo>
                  <a:lnTo>
                    <a:pt x="5013192" y="1847169"/>
                  </a:lnTo>
                  <a:lnTo>
                    <a:pt x="5036975" y="1810379"/>
                  </a:lnTo>
                  <a:lnTo>
                    <a:pt x="5058852" y="1773127"/>
                  </a:lnTo>
                  <a:lnTo>
                    <a:pt x="5078793" y="1735430"/>
                  </a:lnTo>
                  <a:lnTo>
                    <a:pt x="5096766" y="1697304"/>
                  </a:lnTo>
                  <a:lnTo>
                    <a:pt x="5112741" y="1658765"/>
                  </a:lnTo>
                  <a:lnTo>
                    <a:pt x="5126686" y="1619831"/>
                  </a:lnTo>
                  <a:lnTo>
                    <a:pt x="5138571" y="1580517"/>
                  </a:lnTo>
                  <a:lnTo>
                    <a:pt x="5148364" y="1540841"/>
                  </a:lnTo>
                  <a:lnTo>
                    <a:pt x="5156035" y="1500818"/>
                  </a:lnTo>
                  <a:lnTo>
                    <a:pt x="5161553" y="1460466"/>
                  </a:lnTo>
                  <a:lnTo>
                    <a:pt x="5164886" y="1419801"/>
                  </a:lnTo>
                  <a:lnTo>
                    <a:pt x="5166004" y="1378839"/>
                  </a:lnTo>
                  <a:lnTo>
                    <a:pt x="5165278" y="1345822"/>
                  </a:lnTo>
                  <a:lnTo>
                    <a:pt x="5159518" y="1280368"/>
                  </a:lnTo>
                  <a:lnTo>
                    <a:pt x="5148124" y="1215745"/>
                  </a:lnTo>
                  <a:lnTo>
                    <a:pt x="5131223" y="1152022"/>
                  </a:lnTo>
                  <a:lnTo>
                    <a:pt x="5108946" y="1089267"/>
                  </a:lnTo>
                  <a:lnTo>
                    <a:pt x="5081422" y="1027550"/>
                  </a:lnTo>
                  <a:lnTo>
                    <a:pt x="5048781" y="966940"/>
                  </a:lnTo>
                  <a:lnTo>
                    <a:pt x="5011152" y="907506"/>
                  </a:lnTo>
                  <a:lnTo>
                    <a:pt x="4968665" y="849318"/>
                  </a:lnTo>
                  <a:lnTo>
                    <a:pt x="4921449" y="792444"/>
                  </a:lnTo>
                  <a:lnTo>
                    <a:pt x="4869634" y="736953"/>
                  </a:lnTo>
                  <a:lnTo>
                    <a:pt x="4842042" y="709748"/>
                  </a:lnTo>
                  <a:lnTo>
                    <a:pt x="4813348" y="682915"/>
                  </a:lnTo>
                  <a:lnTo>
                    <a:pt x="4783570" y="656463"/>
                  </a:lnTo>
                  <a:lnTo>
                    <a:pt x="4752723" y="630399"/>
                  </a:lnTo>
                  <a:lnTo>
                    <a:pt x="4720823" y="604733"/>
                  </a:lnTo>
                  <a:lnTo>
                    <a:pt x="4687887" y="579474"/>
                  </a:lnTo>
                  <a:lnTo>
                    <a:pt x="4653930" y="554630"/>
                  </a:lnTo>
                  <a:lnTo>
                    <a:pt x="4618970" y="530209"/>
                  </a:lnTo>
                  <a:lnTo>
                    <a:pt x="4583021" y="506221"/>
                  </a:lnTo>
                  <a:lnTo>
                    <a:pt x="4546100" y="482673"/>
                  </a:lnTo>
                  <a:lnTo>
                    <a:pt x="4508224" y="459576"/>
                  </a:lnTo>
                  <a:lnTo>
                    <a:pt x="4469409" y="436936"/>
                  </a:lnTo>
                  <a:lnTo>
                    <a:pt x="4429671" y="414763"/>
                  </a:lnTo>
                  <a:lnTo>
                    <a:pt x="4389025" y="393066"/>
                  </a:lnTo>
                  <a:lnTo>
                    <a:pt x="4347489" y="371853"/>
                  </a:lnTo>
                  <a:lnTo>
                    <a:pt x="4305078" y="351133"/>
                  </a:lnTo>
                  <a:lnTo>
                    <a:pt x="4261808" y="330914"/>
                  </a:lnTo>
                  <a:lnTo>
                    <a:pt x="4217697" y="311205"/>
                  </a:lnTo>
                  <a:lnTo>
                    <a:pt x="4172759" y="292015"/>
                  </a:lnTo>
                  <a:lnTo>
                    <a:pt x="4127011" y="273353"/>
                  </a:lnTo>
                  <a:lnTo>
                    <a:pt x="4080470" y="255226"/>
                  </a:lnTo>
                  <a:lnTo>
                    <a:pt x="4033152" y="237644"/>
                  </a:lnTo>
                  <a:lnTo>
                    <a:pt x="3985072" y="220616"/>
                  </a:lnTo>
                  <a:lnTo>
                    <a:pt x="3936246" y="204149"/>
                  </a:lnTo>
                  <a:lnTo>
                    <a:pt x="3886692" y="188253"/>
                  </a:lnTo>
                  <a:lnTo>
                    <a:pt x="3836426" y="172936"/>
                  </a:lnTo>
                  <a:lnTo>
                    <a:pt x="3785462" y="158207"/>
                  </a:lnTo>
                  <a:lnTo>
                    <a:pt x="3733819" y="144075"/>
                  </a:lnTo>
                  <a:lnTo>
                    <a:pt x="3681511" y="130547"/>
                  </a:lnTo>
                  <a:lnTo>
                    <a:pt x="3628555" y="117634"/>
                  </a:lnTo>
                  <a:lnTo>
                    <a:pt x="3574968" y="105343"/>
                  </a:lnTo>
                  <a:lnTo>
                    <a:pt x="3520764" y="93682"/>
                  </a:lnTo>
                  <a:lnTo>
                    <a:pt x="3465962" y="82662"/>
                  </a:lnTo>
                  <a:lnTo>
                    <a:pt x="3410576" y="72290"/>
                  </a:lnTo>
                  <a:lnTo>
                    <a:pt x="3354623" y="62575"/>
                  </a:lnTo>
                  <a:lnTo>
                    <a:pt x="3298119" y="53526"/>
                  </a:lnTo>
                  <a:lnTo>
                    <a:pt x="3241081" y="45151"/>
                  </a:lnTo>
                  <a:lnTo>
                    <a:pt x="3183524" y="37459"/>
                  </a:lnTo>
                  <a:lnTo>
                    <a:pt x="3125465" y="30458"/>
                  </a:lnTo>
                  <a:lnTo>
                    <a:pt x="3066920" y="24158"/>
                  </a:lnTo>
                  <a:lnTo>
                    <a:pt x="3007905" y="18566"/>
                  </a:lnTo>
                  <a:lnTo>
                    <a:pt x="2948436" y="13692"/>
                  </a:lnTo>
                  <a:lnTo>
                    <a:pt x="2888530" y="9544"/>
                  </a:lnTo>
                  <a:lnTo>
                    <a:pt x="2828202" y="6131"/>
                  </a:lnTo>
                  <a:lnTo>
                    <a:pt x="2767469" y="3462"/>
                  </a:lnTo>
                  <a:lnTo>
                    <a:pt x="2706347" y="1544"/>
                  </a:lnTo>
                  <a:lnTo>
                    <a:pt x="2644853" y="387"/>
                  </a:lnTo>
                  <a:lnTo>
                    <a:pt x="2583002" y="0"/>
                  </a:lnTo>
                  <a:close/>
                </a:path>
              </a:pathLst>
            </a:custGeom>
            <a:solidFill>
              <a:srgbClr val="CCEEF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0554" y="1483296"/>
            <a:ext cx="6043295" cy="45110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2062480" indent="25400" algn="just">
              <a:lnSpc>
                <a:spcPct val="101600"/>
              </a:lnSpc>
              <a:spcBef>
                <a:spcPts val="35"/>
              </a:spcBef>
            </a:pP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If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45" dirty="0">
                <a:solidFill>
                  <a:srgbClr val="25408F"/>
                </a:solidFill>
                <a:latin typeface="Gill Sans MT"/>
                <a:cs typeface="Gill Sans MT"/>
              </a:rPr>
              <a:t>this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40" dirty="0">
                <a:solidFill>
                  <a:srgbClr val="25408F"/>
                </a:solidFill>
                <a:latin typeface="Gill Sans MT"/>
                <a:cs typeface="Gill Sans MT"/>
              </a:rPr>
              <a:t>left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unt</a:t>
            </a:r>
            <a:r>
              <a:rPr sz="3200" spc="-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210" dirty="0">
                <a:solidFill>
                  <a:srgbClr val="25408F"/>
                </a:solidFill>
                <a:latin typeface="Gill Sans MT"/>
                <a:cs typeface="Gill Sans MT"/>
              </a:rPr>
              <a:t>ea</a:t>
            </a:r>
            <a:r>
              <a:rPr sz="320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ed, 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80" dirty="0">
                <a:solidFill>
                  <a:srgbClr val="25408F"/>
                </a:solidFill>
                <a:latin typeface="Gill Sans MT"/>
                <a:cs typeface="Gill Sans MT"/>
              </a:rPr>
              <a:t>dec</a:t>
            </a:r>
            <a:r>
              <a:rPr sz="3200" spc="10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25408F"/>
                </a:solidFill>
                <a:latin typeface="Gill Sans MT"/>
                <a:cs typeface="Gill Sans MT"/>
              </a:rPr>
              <a:t>will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ontinue  </a:t>
            </a:r>
            <a:r>
              <a:rPr sz="3200" spc="90" dirty="0">
                <a:solidFill>
                  <a:srgbClr val="25408F"/>
                </a:solidFill>
                <a:latin typeface="Gill Sans MT"/>
                <a:cs typeface="Gill Sans MT"/>
              </a:rPr>
              <a:t>fu</a:t>
            </a:r>
            <a:r>
              <a:rPr sz="3200" spc="15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200" spc="95" dirty="0">
                <a:solidFill>
                  <a:srgbClr val="25408F"/>
                </a:solidFill>
                <a:latin typeface="Gill Sans MT"/>
                <a:cs typeface="Gill Sans MT"/>
              </a:rPr>
              <a:t>ther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3200" spc="-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ooth.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Gill Sans MT"/>
              <a:cs typeface="Gill Sans MT"/>
            </a:endParaRPr>
          </a:p>
          <a:p>
            <a:pPr marL="1446530" marR="5080" indent="-635" algn="ctr">
              <a:lnSpc>
                <a:spcPct val="101600"/>
              </a:lnSpc>
            </a:pPr>
            <a:r>
              <a:rPr sz="3200" spc="120" dirty="0">
                <a:solidFill>
                  <a:srgbClr val="25408F"/>
                </a:solidFill>
                <a:latin typeface="Gill Sans MT"/>
                <a:cs typeface="Gill Sans MT"/>
              </a:rPr>
              <a:t>This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310" dirty="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sz="3200" spc="10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200" dirty="0">
                <a:solidFill>
                  <a:srgbClr val="25408F"/>
                </a:solidFill>
                <a:latin typeface="Gill Sans MT"/>
                <a:cs typeface="Gill Sans MT"/>
              </a:rPr>
              <a:t>cause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200" spc="90" dirty="0">
                <a:solidFill>
                  <a:srgbClr val="25408F"/>
                </a:solidFill>
                <a:latin typeface="Gill Sans MT"/>
                <a:cs typeface="Gill Sans MT"/>
              </a:rPr>
              <a:t>ooth 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75" dirty="0">
                <a:solidFill>
                  <a:srgbClr val="25408F"/>
                </a:solidFill>
                <a:latin typeface="Gill Sans MT"/>
                <a:cs typeface="Gill Sans MT"/>
              </a:rPr>
              <a:t>be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ome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0" dirty="0">
                <a:solidFill>
                  <a:srgbClr val="25408F"/>
                </a:solidFill>
                <a:latin typeface="Gill Sans MT"/>
                <a:cs typeface="Gill Sans MT"/>
              </a:rPr>
              <a:t>painful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35" dirty="0">
                <a:solidFill>
                  <a:srgbClr val="25408F"/>
                </a:solidFill>
                <a:latin typeface="Gill Sans MT"/>
                <a:cs typeface="Gill Sans MT"/>
              </a:rPr>
              <a:t>this  </a:t>
            </a:r>
            <a:r>
              <a:rPr sz="3200" spc="8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200" spc="75" dirty="0">
                <a:solidFill>
                  <a:srgbClr val="25408F"/>
                </a:solidFill>
                <a:latin typeface="Gill Sans MT"/>
                <a:cs typeface="Gill Sans MT"/>
              </a:rPr>
              <a:t>ould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25" dirty="0">
                <a:solidFill>
                  <a:srgbClr val="25408F"/>
                </a:solidFill>
                <a:latin typeface="Gill Sans MT"/>
                <a:cs typeface="Gill Sans MT"/>
              </a:rPr>
              <a:t>lead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spc="16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200" spc="-3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200" b="1" spc="-1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200" b="1" spc="-5" dirty="0">
                <a:solidFill>
                  <a:srgbClr val="25408F"/>
                </a:solidFill>
                <a:latin typeface="Trebuchet MS"/>
                <a:cs typeface="Trebuchet MS"/>
              </a:rPr>
              <a:t>ooth  </a:t>
            </a:r>
            <a:r>
              <a:rPr sz="3200" b="1" spc="-8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3200" b="1" spc="-14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200" b="1" spc="5" dirty="0">
                <a:solidFill>
                  <a:srgbClr val="25408F"/>
                </a:solidFill>
                <a:latin typeface="Trebuchet MS"/>
                <a:cs typeface="Trebuchet MS"/>
              </a:rPr>
              <a:t>ving</a:t>
            </a:r>
            <a:r>
              <a:rPr sz="3200" b="1" spc="-38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200" b="1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3200" b="1" spc="-38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25408F"/>
                </a:solidFill>
                <a:latin typeface="Trebuchet MS"/>
                <a:cs typeface="Trebuchet MS"/>
              </a:rPr>
              <a:t>be</a:t>
            </a:r>
            <a:r>
              <a:rPr sz="3200" b="1" spc="-38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25408F"/>
                </a:solidFill>
                <a:latin typeface="Trebuchet MS"/>
                <a:cs typeface="Trebuchet MS"/>
              </a:rPr>
              <a:t>ta</a:t>
            </a:r>
            <a:r>
              <a:rPr sz="3200" b="1" spc="-114" dirty="0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sz="3200" b="1" spc="-110" dirty="0">
                <a:solidFill>
                  <a:srgbClr val="25408F"/>
                </a:solidFill>
                <a:latin typeface="Trebuchet MS"/>
                <a:cs typeface="Trebuchet MS"/>
              </a:rPr>
              <a:t>en</a:t>
            </a:r>
            <a:r>
              <a:rPr sz="3200" b="1" spc="-38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25408F"/>
                </a:solidFill>
                <a:latin typeface="Trebuchet MS"/>
                <a:cs typeface="Trebuchet MS"/>
              </a:rPr>
              <a:t>out  </a:t>
            </a:r>
            <a:r>
              <a:rPr sz="3200" spc="65" dirty="0">
                <a:solidFill>
                  <a:srgbClr val="25408F"/>
                </a:solidFill>
                <a:latin typeface="Gill Sans MT"/>
                <a:cs typeface="Gill Sans MT"/>
              </a:rPr>
              <a:t>(extracted).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682286"/>
            <a:ext cx="10692130" cy="2877820"/>
            <a:chOff x="0" y="4682286"/>
            <a:chExt cx="10692130" cy="2877820"/>
          </a:xfrm>
        </p:grpSpPr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994" y="4682286"/>
              <a:ext cx="1410004" cy="20114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7153" y="900007"/>
            <a:ext cx="5955665" cy="3444240"/>
          </a:xfrm>
          <a:custGeom>
            <a:avLst/>
            <a:gdLst/>
            <a:ahLst/>
            <a:cxnLst/>
            <a:rect l="l" t="t" r="r" b="b"/>
            <a:pathLst>
              <a:path w="5955665" h="3444240">
                <a:moveTo>
                  <a:pt x="3140087" y="0"/>
                </a:moveTo>
                <a:lnTo>
                  <a:pt x="3080432" y="378"/>
                </a:lnTo>
                <a:lnTo>
                  <a:pt x="3021078" y="1510"/>
                </a:lnTo>
                <a:lnTo>
                  <a:pt x="2962040" y="3387"/>
                </a:lnTo>
                <a:lnTo>
                  <a:pt x="2903329" y="6002"/>
                </a:lnTo>
                <a:lnTo>
                  <a:pt x="2844957" y="9348"/>
                </a:lnTo>
                <a:lnTo>
                  <a:pt x="2786936" y="13416"/>
                </a:lnTo>
                <a:lnTo>
                  <a:pt x="2729279" y="18200"/>
                </a:lnTo>
                <a:lnTo>
                  <a:pt x="2671998" y="23692"/>
                </a:lnTo>
                <a:lnTo>
                  <a:pt x="2615104" y="29885"/>
                </a:lnTo>
                <a:lnTo>
                  <a:pt x="2558611" y="36770"/>
                </a:lnTo>
                <a:lnTo>
                  <a:pt x="2502531" y="44342"/>
                </a:lnTo>
                <a:lnTo>
                  <a:pt x="2446875" y="52591"/>
                </a:lnTo>
                <a:lnTo>
                  <a:pt x="2391656" y="61511"/>
                </a:lnTo>
                <a:lnTo>
                  <a:pt x="2336886" y="71094"/>
                </a:lnTo>
                <a:lnTo>
                  <a:pt x="2282578" y="81333"/>
                </a:lnTo>
                <a:lnTo>
                  <a:pt x="2228743" y="92220"/>
                </a:lnTo>
                <a:lnTo>
                  <a:pt x="2175394" y="103748"/>
                </a:lnTo>
                <a:lnTo>
                  <a:pt x="2122543" y="115910"/>
                </a:lnTo>
                <a:lnTo>
                  <a:pt x="2070202" y="128697"/>
                </a:lnTo>
                <a:lnTo>
                  <a:pt x="2018383" y="142102"/>
                </a:lnTo>
                <a:lnTo>
                  <a:pt x="1967100" y="156119"/>
                </a:lnTo>
                <a:lnTo>
                  <a:pt x="1916362" y="170739"/>
                </a:lnTo>
                <a:lnTo>
                  <a:pt x="1866185" y="185954"/>
                </a:lnTo>
                <a:lnTo>
                  <a:pt x="1816578" y="201759"/>
                </a:lnTo>
                <a:lnTo>
                  <a:pt x="1767555" y="218144"/>
                </a:lnTo>
                <a:lnTo>
                  <a:pt x="1719127" y="235103"/>
                </a:lnTo>
                <a:lnTo>
                  <a:pt x="1671307" y="252628"/>
                </a:lnTo>
                <a:lnTo>
                  <a:pt x="1624108" y="270711"/>
                </a:lnTo>
                <a:lnTo>
                  <a:pt x="1577541" y="289346"/>
                </a:lnTo>
                <a:lnTo>
                  <a:pt x="1531618" y="308524"/>
                </a:lnTo>
                <a:lnTo>
                  <a:pt x="1486352" y="328239"/>
                </a:lnTo>
                <a:lnTo>
                  <a:pt x="1441755" y="348482"/>
                </a:lnTo>
                <a:lnTo>
                  <a:pt x="1397840" y="369246"/>
                </a:lnTo>
                <a:lnTo>
                  <a:pt x="1354618" y="390525"/>
                </a:lnTo>
                <a:lnTo>
                  <a:pt x="1312101" y="412309"/>
                </a:lnTo>
                <a:lnTo>
                  <a:pt x="1270302" y="434593"/>
                </a:lnTo>
                <a:lnTo>
                  <a:pt x="1229234" y="457367"/>
                </a:lnTo>
                <a:lnTo>
                  <a:pt x="1188907" y="480626"/>
                </a:lnTo>
                <a:lnTo>
                  <a:pt x="1149335" y="504361"/>
                </a:lnTo>
                <a:lnTo>
                  <a:pt x="1110530" y="528565"/>
                </a:lnTo>
                <a:lnTo>
                  <a:pt x="1072504" y="553230"/>
                </a:lnTo>
                <a:lnTo>
                  <a:pt x="1035269" y="578350"/>
                </a:lnTo>
                <a:lnTo>
                  <a:pt x="998837" y="603916"/>
                </a:lnTo>
                <a:lnTo>
                  <a:pt x="963220" y="629921"/>
                </a:lnTo>
                <a:lnTo>
                  <a:pt x="928432" y="656358"/>
                </a:lnTo>
                <a:lnTo>
                  <a:pt x="894483" y="683218"/>
                </a:lnTo>
                <a:lnTo>
                  <a:pt x="861387" y="710496"/>
                </a:lnTo>
                <a:lnTo>
                  <a:pt x="829155" y="738182"/>
                </a:lnTo>
                <a:lnTo>
                  <a:pt x="797800" y="766271"/>
                </a:lnTo>
                <a:lnTo>
                  <a:pt x="767334" y="794753"/>
                </a:lnTo>
                <a:lnTo>
                  <a:pt x="737768" y="823623"/>
                </a:lnTo>
                <a:lnTo>
                  <a:pt x="709116" y="852871"/>
                </a:lnTo>
                <a:lnTo>
                  <a:pt x="681390" y="882492"/>
                </a:lnTo>
                <a:lnTo>
                  <a:pt x="654601" y="912477"/>
                </a:lnTo>
                <a:lnTo>
                  <a:pt x="628762" y="942818"/>
                </a:lnTo>
                <a:lnTo>
                  <a:pt x="603885" y="973509"/>
                </a:lnTo>
                <a:lnTo>
                  <a:pt x="579983" y="1004542"/>
                </a:lnTo>
                <a:lnTo>
                  <a:pt x="557067" y="1035910"/>
                </a:lnTo>
                <a:lnTo>
                  <a:pt x="535150" y="1067604"/>
                </a:lnTo>
                <a:lnTo>
                  <a:pt x="514244" y="1099618"/>
                </a:lnTo>
                <a:lnTo>
                  <a:pt x="475513" y="1164575"/>
                </a:lnTo>
                <a:lnTo>
                  <a:pt x="440973" y="1230720"/>
                </a:lnTo>
                <a:lnTo>
                  <a:pt x="410722" y="1297994"/>
                </a:lnTo>
                <a:lnTo>
                  <a:pt x="384856" y="1366337"/>
                </a:lnTo>
                <a:lnTo>
                  <a:pt x="363474" y="1435689"/>
                </a:lnTo>
                <a:lnTo>
                  <a:pt x="346674" y="1505990"/>
                </a:lnTo>
                <a:lnTo>
                  <a:pt x="334553" y="1577181"/>
                </a:lnTo>
                <a:lnTo>
                  <a:pt x="327208" y="1649202"/>
                </a:lnTo>
                <a:lnTo>
                  <a:pt x="324738" y="1721993"/>
                </a:lnTo>
                <a:lnTo>
                  <a:pt x="325873" y="1771348"/>
                </a:lnTo>
                <a:lnTo>
                  <a:pt x="329255" y="1820359"/>
                </a:lnTo>
                <a:lnTo>
                  <a:pt x="334855" y="1869008"/>
                </a:lnTo>
                <a:lnTo>
                  <a:pt x="342642" y="1917275"/>
                </a:lnTo>
                <a:lnTo>
                  <a:pt x="352586" y="1965143"/>
                </a:lnTo>
                <a:lnTo>
                  <a:pt x="364657" y="2012592"/>
                </a:lnTo>
                <a:lnTo>
                  <a:pt x="378825" y="2059604"/>
                </a:lnTo>
                <a:lnTo>
                  <a:pt x="395058" y="2106161"/>
                </a:lnTo>
                <a:lnTo>
                  <a:pt x="413328" y="2152244"/>
                </a:lnTo>
                <a:lnTo>
                  <a:pt x="433603" y="2197835"/>
                </a:lnTo>
                <a:lnTo>
                  <a:pt x="455853" y="2242914"/>
                </a:lnTo>
                <a:lnTo>
                  <a:pt x="480048" y="2287464"/>
                </a:lnTo>
                <a:lnTo>
                  <a:pt x="506158" y="2331466"/>
                </a:lnTo>
                <a:lnTo>
                  <a:pt x="430918" y="2397392"/>
                </a:lnTo>
                <a:lnTo>
                  <a:pt x="256498" y="2528068"/>
                </a:lnTo>
                <a:lnTo>
                  <a:pt x="80369" y="2655981"/>
                </a:lnTo>
                <a:lnTo>
                  <a:pt x="0" y="2713621"/>
                </a:lnTo>
                <a:lnTo>
                  <a:pt x="322668" y="2537979"/>
                </a:lnTo>
                <a:lnTo>
                  <a:pt x="489610" y="2449485"/>
                </a:lnTo>
                <a:lnTo>
                  <a:pt x="554272" y="2421186"/>
                </a:lnTo>
                <a:lnTo>
                  <a:pt x="570103" y="2426131"/>
                </a:lnTo>
                <a:lnTo>
                  <a:pt x="593349" y="2457001"/>
                </a:lnTo>
                <a:lnTo>
                  <a:pt x="617555" y="2487538"/>
                </a:lnTo>
                <a:lnTo>
                  <a:pt x="642711" y="2517737"/>
                </a:lnTo>
                <a:lnTo>
                  <a:pt x="668802" y="2547588"/>
                </a:lnTo>
                <a:lnTo>
                  <a:pt x="695819" y="2577086"/>
                </a:lnTo>
                <a:lnTo>
                  <a:pt x="723749" y="2606223"/>
                </a:lnTo>
                <a:lnTo>
                  <a:pt x="752579" y="2634992"/>
                </a:lnTo>
                <a:lnTo>
                  <a:pt x="782299" y="2663385"/>
                </a:lnTo>
                <a:lnTo>
                  <a:pt x="812897" y="2691396"/>
                </a:lnTo>
                <a:lnTo>
                  <a:pt x="844359" y="2719016"/>
                </a:lnTo>
                <a:lnTo>
                  <a:pt x="876676" y="2746239"/>
                </a:lnTo>
                <a:lnTo>
                  <a:pt x="909834" y="2773058"/>
                </a:lnTo>
                <a:lnTo>
                  <a:pt x="943823" y="2799464"/>
                </a:lnTo>
                <a:lnTo>
                  <a:pt x="978629" y="2825452"/>
                </a:lnTo>
                <a:lnTo>
                  <a:pt x="1014242" y="2851014"/>
                </a:lnTo>
                <a:lnTo>
                  <a:pt x="1050649" y="2876142"/>
                </a:lnTo>
                <a:lnTo>
                  <a:pt x="1087838" y="2900829"/>
                </a:lnTo>
                <a:lnTo>
                  <a:pt x="1125799" y="2925068"/>
                </a:lnTo>
                <a:lnTo>
                  <a:pt x="1164518" y="2948852"/>
                </a:lnTo>
                <a:lnTo>
                  <a:pt x="1203984" y="2972173"/>
                </a:lnTo>
                <a:lnTo>
                  <a:pt x="1244186" y="2995025"/>
                </a:lnTo>
                <a:lnTo>
                  <a:pt x="1285110" y="3017399"/>
                </a:lnTo>
                <a:lnTo>
                  <a:pt x="1326746" y="3039290"/>
                </a:lnTo>
                <a:lnTo>
                  <a:pt x="1369082" y="3060688"/>
                </a:lnTo>
                <a:lnTo>
                  <a:pt x="1412105" y="3081588"/>
                </a:lnTo>
                <a:lnTo>
                  <a:pt x="1455804" y="3101982"/>
                </a:lnTo>
                <a:lnTo>
                  <a:pt x="1500167" y="3121863"/>
                </a:lnTo>
                <a:lnTo>
                  <a:pt x="1545182" y="3141223"/>
                </a:lnTo>
                <a:lnTo>
                  <a:pt x="1590838" y="3160055"/>
                </a:lnTo>
                <a:lnTo>
                  <a:pt x="1637122" y="3178352"/>
                </a:lnTo>
                <a:lnTo>
                  <a:pt x="1684023" y="3196107"/>
                </a:lnTo>
                <a:lnTo>
                  <a:pt x="1731528" y="3213312"/>
                </a:lnTo>
                <a:lnTo>
                  <a:pt x="1779626" y="3229960"/>
                </a:lnTo>
                <a:lnTo>
                  <a:pt x="1828305" y="3246045"/>
                </a:lnTo>
                <a:lnTo>
                  <a:pt x="1877554" y="3261558"/>
                </a:lnTo>
                <a:lnTo>
                  <a:pt x="1927359" y="3276492"/>
                </a:lnTo>
                <a:lnTo>
                  <a:pt x="1977710" y="3290841"/>
                </a:lnTo>
                <a:lnTo>
                  <a:pt x="2028595" y="3304597"/>
                </a:lnTo>
                <a:lnTo>
                  <a:pt x="2080001" y="3317752"/>
                </a:lnTo>
                <a:lnTo>
                  <a:pt x="2131918" y="3330300"/>
                </a:lnTo>
                <a:lnTo>
                  <a:pt x="2184332" y="3342233"/>
                </a:lnTo>
                <a:lnTo>
                  <a:pt x="2237233" y="3353544"/>
                </a:lnTo>
                <a:lnTo>
                  <a:pt x="2290608" y="3364225"/>
                </a:lnTo>
                <a:lnTo>
                  <a:pt x="2344445" y="3374270"/>
                </a:lnTo>
                <a:lnTo>
                  <a:pt x="2398733" y="3383671"/>
                </a:lnTo>
                <a:lnTo>
                  <a:pt x="2453459" y="3392421"/>
                </a:lnTo>
                <a:lnTo>
                  <a:pt x="2508613" y="3400513"/>
                </a:lnTo>
                <a:lnTo>
                  <a:pt x="2564182" y="3407939"/>
                </a:lnTo>
                <a:lnTo>
                  <a:pt x="2620153" y="3414693"/>
                </a:lnTo>
                <a:lnTo>
                  <a:pt x="2676517" y="3420766"/>
                </a:lnTo>
                <a:lnTo>
                  <a:pt x="2733259" y="3426152"/>
                </a:lnTo>
                <a:lnTo>
                  <a:pt x="2790369" y="3430843"/>
                </a:lnTo>
                <a:lnTo>
                  <a:pt x="2847835" y="3434832"/>
                </a:lnTo>
                <a:lnTo>
                  <a:pt x="2905645" y="3438113"/>
                </a:lnTo>
                <a:lnTo>
                  <a:pt x="2963787" y="3440677"/>
                </a:lnTo>
                <a:lnTo>
                  <a:pt x="3022250" y="3442517"/>
                </a:lnTo>
                <a:lnTo>
                  <a:pt x="3081020" y="3443627"/>
                </a:lnTo>
                <a:lnTo>
                  <a:pt x="3140087" y="3443998"/>
                </a:lnTo>
                <a:lnTo>
                  <a:pt x="3199743" y="3443619"/>
                </a:lnTo>
                <a:lnTo>
                  <a:pt x="3259096" y="3442488"/>
                </a:lnTo>
                <a:lnTo>
                  <a:pt x="3318134" y="3440610"/>
                </a:lnTo>
                <a:lnTo>
                  <a:pt x="3376846" y="3437995"/>
                </a:lnTo>
                <a:lnTo>
                  <a:pt x="3435218" y="3434650"/>
                </a:lnTo>
                <a:lnTo>
                  <a:pt x="3493238" y="3430581"/>
                </a:lnTo>
                <a:lnTo>
                  <a:pt x="3550896" y="3425797"/>
                </a:lnTo>
                <a:lnTo>
                  <a:pt x="3608177" y="3420305"/>
                </a:lnTo>
                <a:lnTo>
                  <a:pt x="3665070" y="3414113"/>
                </a:lnTo>
                <a:lnTo>
                  <a:pt x="3721563" y="3407227"/>
                </a:lnTo>
                <a:lnTo>
                  <a:pt x="3777644" y="3399656"/>
                </a:lnTo>
                <a:lnTo>
                  <a:pt x="3833299" y="3391407"/>
                </a:lnTo>
                <a:lnTo>
                  <a:pt x="3888518" y="3382487"/>
                </a:lnTo>
                <a:lnTo>
                  <a:pt x="3943288" y="3372903"/>
                </a:lnTo>
                <a:lnTo>
                  <a:pt x="3997596" y="3362664"/>
                </a:lnTo>
                <a:lnTo>
                  <a:pt x="4051431" y="3351777"/>
                </a:lnTo>
                <a:lnTo>
                  <a:pt x="4104780" y="3340249"/>
                </a:lnTo>
                <a:lnTo>
                  <a:pt x="4157632" y="3328088"/>
                </a:lnTo>
                <a:lnTo>
                  <a:pt x="4209972" y="3315301"/>
                </a:lnTo>
                <a:lnTo>
                  <a:pt x="4261791" y="3301895"/>
                </a:lnTo>
                <a:lnTo>
                  <a:pt x="4313075" y="3287879"/>
                </a:lnTo>
                <a:lnTo>
                  <a:pt x="4363812" y="3273259"/>
                </a:lnTo>
                <a:lnTo>
                  <a:pt x="4413990" y="3258043"/>
                </a:lnTo>
                <a:lnTo>
                  <a:pt x="4463597" y="3242239"/>
                </a:lnTo>
                <a:lnTo>
                  <a:pt x="4512620" y="3225853"/>
                </a:lnTo>
                <a:lnTo>
                  <a:pt x="4561047" y="3208894"/>
                </a:lnTo>
                <a:lnTo>
                  <a:pt x="4608867" y="3191369"/>
                </a:lnTo>
                <a:lnTo>
                  <a:pt x="4656067" y="3173286"/>
                </a:lnTo>
                <a:lnTo>
                  <a:pt x="4702634" y="3154651"/>
                </a:lnTo>
                <a:lnTo>
                  <a:pt x="4748556" y="3135473"/>
                </a:lnTo>
                <a:lnTo>
                  <a:pt x="4793822" y="3115758"/>
                </a:lnTo>
                <a:lnTo>
                  <a:pt x="4838419" y="3095515"/>
                </a:lnTo>
                <a:lnTo>
                  <a:pt x="4882335" y="3074750"/>
                </a:lnTo>
                <a:lnTo>
                  <a:pt x="4925557" y="3053472"/>
                </a:lnTo>
                <a:lnTo>
                  <a:pt x="4968073" y="3031687"/>
                </a:lnTo>
                <a:lnTo>
                  <a:pt x="5009872" y="3009404"/>
                </a:lnTo>
                <a:lnTo>
                  <a:pt x="5050941" y="2986629"/>
                </a:lnTo>
                <a:lnTo>
                  <a:pt x="5091267" y="2963370"/>
                </a:lnTo>
                <a:lnTo>
                  <a:pt x="5130839" y="2939635"/>
                </a:lnTo>
                <a:lnTo>
                  <a:pt x="5169644" y="2915431"/>
                </a:lnTo>
                <a:lnTo>
                  <a:pt x="5207671" y="2890765"/>
                </a:lnTo>
                <a:lnTo>
                  <a:pt x="5244906" y="2865646"/>
                </a:lnTo>
                <a:lnTo>
                  <a:pt x="5281338" y="2840080"/>
                </a:lnTo>
                <a:lnTo>
                  <a:pt x="5316954" y="2814074"/>
                </a:lnTo>
                <a:lnTo>
                  <a:pt x="5351742" y="2787638"/>
                </a:lnTo>
                <a:lnTo>
                  <a:pt x="5385691" y="2760777"/>
                </a:lnTo>
                <a:lnTo>
                  <a:pt x="5418787" y="2733499"/>
                </a:lnTo>
                <a:lnTo>
                  <a:pt x="5451019" y="2705812"/>
                </a:lnTo>
                <a:lnTo>
                  <a:pt x="5482374" y="2677724"/>
                </a:lnTo>
                <a:lnTo>
                  <a:pt x="5512841" y="2649241"/>
                </a:lnTo>
                <a:lnTo>
                  <a:pt x="5542406" y="2620371"/>
                </a:lnTo>
                <a:lnTo>
                  <a:pt x="5571058" y="2591123"/>
                </a:lnTo>
                <a:lnTo>
                  <a:pt x="5598785" y="2561502"/>
                </a:lnTo>
                <a:lnTo>
                  <a:pt x="5625574" y="2531517"/>
                </a:lnTo>
                <a:lnTo>
                  <a:pt x="5651413" y="2501175"/>
                </a:lnTo>
                <a:lnTo>
                  <a:pt x="5676289" y="2470484"/>
                </a:lnTo>
                <a:lnTo>
                  <a:pt x="5700192" y="2439450"/>
                </a:lnTo>
                <a:lnTo>
                  <a:pt x="5723108" y="2408083"/>
                </a:lnTo>
                <a:lnTo>
                  <a:pt x="5745025" y="2376388"/>
                </a:lnTo>
                <a:lnTo>
                  <a:pt x="5765931" y="2344374"/>
                </a:lnTo>
                <a:lnTo>
                  <a:pt x="5804661" y="2279416"/>
                </a:lnTo>
                <a:lnTo>
                  <a:pt x="5839201" y="2213270"/>
                </a:lnTo>
                <a:lnTo>
                  <a:pt x="5869453" y="2145996"/>
                </a:lnTo>
                <a:lnTo>
                  <a:pt x="5895318" y="2077652"/>
                </a:lnTo>
                <a:lnTo>
                  <a:pt x="5916700" y="2008300"/>
                </a:lnTo>
                <a:lnTo>
                  <a:pt x="5933500" y="1937998"/>
                </a:lnTo>
                <a:lnTo>
                  <a:pt x="5945622" y="1866806"/>
                </a:lnTo>
                <a:lnTo>
                  <a:pt x="5952966" y="1794784"/>
                </a:lnTo>
                <a:lnTo>
                  <a:pt x="5955436" y="1721993"/>
                </a:lnTo>
                <a:lnTo>
                  <a:pt x="5954816" y="1685505"/>
                </a:lnTo>
                <a:lnTo>
                  <a:pt x="5949897" y="1613091"/>
                </a:lnTo>
                <a:lnTo>
                  <a:pt x="5940152" y="1541478"/>
                </a:lnTo>
                <a:lnTo>
                  <a:pt x="5925679" y="1470724"/>
                </a:lnTo>
                <a:lnTo>
                  <a:pt x="5906576" y="1400890"/>
                </a:lnTo>
                <a:lnTo>
                  <a:pt x="5882940" y="1332036"/>
                </a:lnTo>
                <a:lnTo>
                  <a:pt x="5854869" y="1264220"/>
                </a:lnTo>
                <a:lnTo>
                  <a:pt x="5822461" y="1197503"/>
                </a:lnTo>
                <a:lnTo>
                  <a:pt x="5785814" y="1131944"/>
                </a:lnTo>
                <a:lnTo>
                  <a:pt x="5745025" y="1067604"/>
                </a:lnTo>
                <a:lnTo>
                  <a:pt x="5723108" y="1035910"/>
                </a:lnTo>
                <a:lnTo>
                  <a:pt x="5700192" y="1004542"/>
                </a:lnTo>
                <a:lnTo>
                  <a:pt x="5676289" y="973509"/>
                </a:lnTo>
                <a:lnTo>
                  <a:pt x="5651413" y="942818"/>
                </a:lnTo>
                <a:lnTo>
                  <a:pt x="5625574" y="912477"/>
                </a:lnTo>
                <a:lnTo>
                  <a:pt x="5598785" y="882492"/>
                </a:lnTo>
                <a:lnTo>
                  <a:pt x="5571058" y="852871"/>
                </a:lnTo>
                <a:lnTo>
                  <a:pt x="5542406" y="823623"/>
                </a:lnTo>
                <a:lnTo>
                  <a:pt x="5512841" y="794753"/>
                </a:lnTo>
                <a:lnTo>
                  <a:pt x="5482374" y="766271"/>
                </a:lnTo>
                <a:lnTo>
                  <a:pt x="5451019" y="738182"/>
                </a:lnTo>
                <a:lnTo>
                  <a:pt x="5418787" y="710496"/>
                </a:lnTo>
                <a:lnTo>
                  <a:pt x="5385691" y="683218"/>
                </a:lnTo>
                <a:lnTo>
                  <a:pt x="5351742" y="656358"/>
                </a:lnTo>
                <a:lnTo>
                  <a:pt x="5316954" y="629921"/>
                </a:lnTo>
                <a:lnTo>
                  <a:pt x="5281338" y="603916"/>
                </a:lnTo>
                <a:lnTo>
                  <a:pt x="5244906" y="578350"/>
                </a:lnTo>
                <a:lnTo>
                  <a:pt x="5207671" y="553230"/>
                </a:lnTo>
                <a:lnTo>
                  <a:pt x="5169644" y="528565"/>
                </a:lnTo>
                <a:lnTo>
                  <a:pt x="5130839" y="504361"/>
                </a:lnTo>
                <a:lnTo>
                  <a:pt x="5091267" y="480626"/>
                </a:lnTo>
                <a:lnTo>
                  <a:pt x="5050941" y="457367"/>
                </a:lnTo>
                <a:lnTo>
                  <a:pt x="5009872" y="434593"/>
                </a:lnTo>
                <a:lnTo>
                  <a:pt x="4968073" y="412309"/>
                </a:lnTo>
                <a:lnTo>
                  <a:pt x="4925557" y="390525"/>
                </a:lnTo>
                <a:lnTo>
                  <a:pt x="4882335" y="369246"/>
                </a:lnTo>
                <a:lnTo>
                  <a:pt x="4838419" y="348482"/>
                </a:lnTo>
                <a:lnTo>
                  <a:pt x="4793822" y="328239"/>
                </a:lnTo>
                <a:lnTo>
                  <a:pt x="4748556" y="308524"/>
                </a:lnTo>
                <a:lnTo>
                  <a:pt x="4702634" y="289346"/>
                </a:lnTo>
                <a:lnTo>
                  <a:pt x="4656067" y="270711"/>
                </a:lnTo>
                <a:lnTo>
                  <a:pt x="4608867" y="252628"/>
                </a:lnTo>
                <a:lnTo>
                  <a:pt x="4561047" y="235103"/>
                </a:lnTo>
                <a:lnTo>
                  <a:pt x="4512620" y="218144"/>
                </a:lnTo>
                <a:lnTo>
                  <a:pt x="4463597" y="201759"/>
                </a:lnTo>
                <a:lnTo>
                  <a:pt x="4413990" y="185954"/>
                </a:lnTo>
                <a:lnTo>
                  <a:pt x="4363812" y="170739"/>
                </a:lnTo>
                <a:lnTo>
                  <a:pt x="4313075" y="156119"/>
                </a:lnTo>
                <a:lnTo>
                  <a:pt x="4261791" y="142102"/>
                </a:lnTo>
                <a:lnTo>
                  <a:pt x="4209972" y="128697"/>
                </a:lnTo>
                <a:lnTo>
                  <a:pt x="4157632" y="115910"/>
                </a:lnTo>
                <a:lnTo>
                  <a:pt x="4104780" y="103748"/>
                </a:lnTo>
                <a:lnTo>
                  <a:pt x="4051431" y="92220"/>
                </a:lnTo>
                <a:lnTo>
                  <a:pt x="3997596" y="81333"/>
                </a:lnTo>
                <a:lnTo>
                  <a:pt x="3943288" y="71094"/>
                </a:lnTo>
                <a:lnTo>
                  <a:pt x="3888518" y="61511"/>
                </a:lnTo>
                <a:lnTo>
                  <a:pt x="3833299" y="52591"/>
                </a:lnTo>
                <a:lnTo>
                  <a:pt x="3777644" y="44342"/>
                </a:lnTo>
                <a:lnTo>
                  <a:pt x="3721563" y="36770"/>
                </a:lnTo>
                <a:lnTo>
                  <a:pt x="3665070" y="29885"/>
                </a:lnTo>
                <a:lnTo>
                  <a:pt x="3608177" y="23692"/>
                </a:lnTo>
                <a:lnTo>
                  <a:pt x="3550896" y="18200"/>
                </a:lnTo>
                <a:lnTo>
                  <a:pt x="3493238" y="13416"/>
                </a:lnTo>
                <a:lnTo>
                  <a:pt x="3435218" y="9348"/>
                </a:lnTo>
                <a:lnTo>
                  <a:pt x="3376846" y="6002"/>
                </a:lnTo>
                <a:lnTo>
                  <a:pt x="3318134" y="3387"/>
                </a:lnTo>
                <a:lnTo>
                  <a:pt x="3259096" y="1510"/>
                </a:lnTo>
                <a:lnTo>
                  <a:pt x="3199743" y="378"/>
                </a:lnTo>
                <a:lnTo>
                  <a:pt x="3140087" y="0"/>
                </a:lnTo>
                <a:close/>
              </a:path>
            </a:pathLst>
          </a:custGeom>
          <a:solidFill>
            <a:srgbClr val="E0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3625" y="1793109"/>
            <a:ext cx="4556760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400"/>
              </a:lnSpc>
            </a:pPr>
            <a:r>
              <a:rPr sz="3500" b="0" spc="325" dirty="0">
                <a:latin typeface="Gill Sans MT"/>
                <a:cs typeface="Gill Sans MT"/>
              </a:rPr>
              <a:t>S</a:t>
            </a:r>
            <a:r>
              <a:rPr sz="3500" b="0" spc="-125" dirty="0">
                <a:latin typeface="Gill Sans MT"/>
                <a:cs typeface="Gill Sans MT"/>
              </a:rPr>
              <a:t>o</a:t>
            </a:r>
            <a:r>
              <a:rPr sz="3500" b="0" spc="125" dirty="0">
                <a:latin typeface="Gill Sans MT"/>
                <a:cs typeface="Gill Sans MT"/>
              </a:rPr>
              <a:t>,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65" dirty="0">
                <a:latin typeface="Gill Sans MT"/>
                <a:cs typeface="Gill Sans MT"/>
              </a:rPr>
              <a:t>i</a:t>
            </a:r>
            <a:r>
              <a:rPr sz="3500" b="0" spc="150" dirty="0">
                <a:latin typeface="Gill Sans MT"/>
                <a:cs typeface="Gill Sans MT"/>
              </a:rPr>
              <a:t>f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130" dirty="0">
                <a:latin typeface="Gill Sans MT"/>
                <a:cs typeface="Gill Sans MT"/>
              </a:rPr>
              <a:t>w</a:t>
            </a:r>
            <a:r>
              <a:rPr sz="3500" b="0" spc="195" dirty="0">
                <a:latin typeface="Gill Sans MT"/>
                <a:cs typeface="Gill Sans MT"/>
              </a:rPr>
              <a:t>e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45" dirty="0">
                <a:latin typeface="Gill Sans MT"/>
                <a:cs typeface="Gill Sans MT"/>
              </a:rPr>
              <a:t>h</a:t>
            </a:r>
            <a:r>
              <a:rPr sz="3500" b="0" spc="45" dirty="0">
                <a:latin typeface="Gill Sans MT"/>
                <a:cs typeface="Gill Sans MT"/>
              </a:rPr>
              <a:t>a</a:t>
            </a:r>
            <a:r>
              <a:rPr sz="3500" b="0" spc="60" dirty="0">
                <a:latin typeface="Gill Sans MT"/>
                <a:cs typeface="Gill Sans MT"/>
              </a:rPr>
              <a:t>v</a:t>
            </a:r>
            <a:r>
              <a:rPr sz="3500" b="0" spc="195" dirty="0">
                <a:latin typeface="Gill Sans MT"/>
                <a:cs typeface="Gill Sans MT"/>
              </a:rPr>
              <a:t>e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20" dirty="0">
                <a:latin typeface="Gill Sans MT"/>
                <a:cs typeface="Gill Sans MT"/>
              </a:rPr>
              <a:t>les</a:t>
            </a:r>
            <a:r>
              <a:rPr sz="3500" b="0" spc="204" dirty="0">
                <a:latin typeface="Gill Sans MT"/>
                <a:cs typeface="Gill Sans MT"/>
              </a:rPr>
              <a:t>s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14" dirty="0">
                <a:latin typeface="Gill Sans MT"/>
                <a:cs typeface="Gill Sans MT"/>
              </a:rPr>
              <a:t>sugary  </a:t>
            </a:r>
            <a:r>
              <a:rPr sz="3500" b="0" spc="140" dirty="0">
                <a:latin typeface="Gill Sans MT"/>
                <a:cs typeface="Gill Sans MT"/>
              </a:rPr>
              <a:t>f</a:t>
            </a:r>
            <a:r>
              <a:rPr sz="3500" b="0" spc="25" dirty="0">
                <a:latin typeface="Gill Sans MT"/>
                <a:cs typeface="Gill Sans MT"/>
              </a:rPr>
              <a:t>oo</a:t>
            </a:r>
            <a:r>
              <a:rPr sz="3500" b="0" spc="85" dirty="0">
                <a:latin typeface="Gill Sans MT"/>
                <a:cs typeface="Gill Sans MT"/>
              </a:rPr>
              <a:t>d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05" dirty="0">
                <a:latin typeface="Gill Sans MT"/>
                <a:cs typeface="Gill Sans MT"/>
              </a:rPr>
              <a:t>an</a:t>
            </a:r>
            <a:r>
              <a:rPr sz="3500" b="0" spc="190" dirty="0">
                <a:latin typeface="Gill Sans MT"/>
                <a:cs typeface="Gill Sans MT"/>
              </a:rPr>
              <a:t>d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30" dirty="0">
                <a:latin typeface="Gill Sans MT"/>
                <a:cs typeface="Gill Sans MT"/>
              </a:rPr>
              <a:t>drin</a:t>
            </a:r>
            <a:r>
              <a:rPr sz="3500" b="0" spc="50" dirty="0">
                <a:latin typeface="Gill Sans MT"/>
                <a:cs typeface="Gill Sans MT"/>
              </a:rPr>
              <a:t>k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130" dirty="0">
                <a:latin typeface="Gill Sans MT"/>
                <a:cs typeface="Gill Sans MT"/>
              </a:rPr>
              <a:t>w</a:t>
            </a:r>
            <a:r>
              <a:rPr sz="3500" b="0" spc="195" dirty="0">
                <a:latin typeface="Gill Sans MT"/>
                <a:cs typeface="Gill Sans MT"/>
              </a:rPr>
              <a:t>e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-80" dirty="0">
                <a:latin typeface="Gill Sans MT"/>
                <a:cs typeface="Gill Sans MT"/>
              </a:rPr>
              <a:t>will  </a:t>
            </a:r>
            <a:r>
              <a:rPr sz="3500" b="0" spc="145" dirty="0">
                <a:latin typeface="Gill Sans MT"/>
                <a:cs typeface="Gill Sans MT"/>
              </a:rPr>
              <a:t>h</a:t>
            </a:r>
            <a:r>
              <a:rPr sz="3500" b="0" spc="45" dirty="0">
                <a:latin typeface="Gill Sans MT"/>
                <a:cs typeface="Gill Sans MT"/>
              </a:rPr>
              <a:t>a</a:t>
            </a:r>
            <a:r>
              <a:rPr sz="3500" b="0" spc="60" dirty="0">
                <a:latin typeface="Gill Sans MT"/>
                <a:cs typeface="Gill Sans MT"/>
              </a:rPr>
              <a:t>v</a:t>
            </a:r>
            <a:r>
              <a:rPr sz="3500" b="0" spc="195" dirty="0">
                <a:latin typeface="Gill Sans MT"/>
                <a:cs typeface="Gill Sans MT"/>
              </a:rPr>
              <a:t>e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20" dirty="0">
                <a:latin typeface="Gill Sans MT"/>
                <a:cs typeface="Gill Sans MT"/>
              </a:rPr>
              <a:t>les</a:t>
            </a:r>
            <a:r>
              <a:rPr sz="3500" b="0" spc="204" dirty="0">
                <a:latin typeface="Gill Sans MT"/>
                <a:cs typeface="Gill Sans MT"/>
              </a:rPr>
              <a:t>s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dirty="0">
                <a:latin typeface="Gill Sans MT"/>
                <a:cs typeface="Gill Sans MT"/>
              </a:rPr>
              <a:t>t</a:t>
            </a:r>
            <a:r>
              <a:rPr sz="3500" b="0" spc="45" dirty="0">
                <a:latin typeface="Gill Sans MT"/>
                <a:cs typeface="Gill Sans MT"/>
              </a:rPr>
              <a:t>oot</a:t>
            </a:r>
            <a:r>
              <a:rPr sz="3500" b="0" spc="120" dirty="0">
                <a:latin typeface="Gill Sans MT"/>
                <a:cs typeface="Gill Sans MT"/>
              </a:rPr>
              <a:t>h</a:t>
            </a:r>
            <a:r>
              <a:rPr sz="3500" b="0" spc="-480" dirty="0">
                <a:latin typeface="Gill Sans MT"/>
                <a:cs typeface="Gill Sans MT"/>
              </a:rPr>
              <a:t> </a:t>
            </a:r>
            <a:r>
              <a:rPr sz="3500" b="0" spc="130" dirty="0">
                <a:latin typeface="Gill Sans MT"/>
                <a:cs typeface="Gill Sans MT"/>
              </a:rPr>
              <a:t>dec</a:t>
            </a:r>
            <a:r>
              <a:rPr sz="3500" b="0" spc="40" dirty="0">
                <a:latin typeface="Gill Sans MT"/>
                <a:cs typeface="Gill Sans MT"/>
              </a:rPr>
              <a:t>a</a:t>
            </a:r>
            <a:r>
              <a:rPr sz="3500" b="0" spc="-150" dirty="0">
                <a:latin typeface="Gill Sans MT"/>
                <a:cs typeface="Gill Sans MT"/>
              </a:rPr>
              <a:t>y</a:t>
            </a:r>
            <a:r>
              <a:rPr sz="3500" b="0" spc="125" dirty="0">
                <a:latin typeface="Gill Sans MT"/>
                <a:cs typeface="Gill Sans MT"/>
              </a:rPr>
              <a:t>.</a:t>
            </a:r>
            <a:endParaRPr sz="35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39164"/>
            <a:ext cx="10692130" cy="6521450"/>
            <a:chOff x="0" y="1039164"/>
            <a:chExt cx="10692130" cy="6521450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39164"/>
              <a:ext cx="3145231" cy="59448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824" y="4230357"/>
              <a:ext cx="2117712" cy="24837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75811" y="423035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5794" y="4230357"/>
              <a:ext cx="2117712" cy="248371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65794" y="423035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333" y="4230357"/>
              <a:ext cx="2117725" cy="24837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70333" y="423035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06677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0" y="0"/>
                  </a:moveTo>
                  <a:lnTo>
                    <a:pt x="1656003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6673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1656003" y="0"/>
                  </a:moveTo>
                  <a:lnTo>
                    <a:pt x="0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2399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0" y="0"/>
                  </a:moveTo>
                  <a:lnTo>
                    <a:pt x="1656003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2394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1656003" y="0"/>
                  </a:moveTo>
                  <a:lnTo>
                    <a:pt x="0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28090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0" y="0"/>
                  </a:moveTo>
                  <a:lnTo>
                    <a:pt x="1656003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28087" y="4644214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79">
                  <a:moveTo>
                    <a:pt x="1656003" y="0"/>
                  </a:moveTo>
                  <a:lnTo>
                    <a:pt x="0" y="1656003"/>
                  </a:lnTo>
                </a:path>
              </a:pathLst>
            </a:custGeom>
            <a:ln w="1016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938" y="1195007"/>
            <a:ext cx="10180320" cy="5933440"/>
            <a:chOff x="511938" y="1195007"/>
            <a:chExt cx="10180320" cy="5933440"/>
          </a:xfrm>
        </p:grpSpPr>
        <p:sp>
          <p:nvSpPr>
            <p:cNvPr id="4" name="object 4"/>
            <p:cNvSpPr/>
            <p:nvPr/>
          </p:nvSpPr>
          <p:spPr>
            <a:xfrm>
              <a:off x="511938" y="2150618"/>
              <a:ext cx="5696585" cy="3195320"/>
            </a:xfrm>
            <a:custGeom>
              <a:avLst/>
              <a:gdLst/>
              <a:ahLst/>
              <a:cxnLst/>
              <a:rect l="l" t="t" r="r" b="b"/>
              <a:pathLst>
                <a:path w="5696585" h="3195320">
                  <a:moveTo>
                    <a:pt x="2572867" y="0"/>
                  </a:moveTo>
                  <a:lnTo>
                    <a:pt x="2513819" y="412"/>
                  </a:lnTo>
                  <a:lnTo>
                    <a:pt x="2455096" y="1643"/>
                  </a:lnTo>
                  <a:lnTo>
                    <a:pt x="2396713" y="3685"/>
                  </a:lnTo>
                  <a:lnTo>
                    <a:pt x="2338684" y="6528"/>
                  </a:lnTo>
                  <a:lnTo>
                    <a:pt x="2281023" y="10164"/>
                  </a:lnTo>
                  <a:lnTo>
                    <a:pt x="2223745" y="14583"/>
                  </a:lnTo>
                  <a:lnTo>
                    <a:pt x="2166863" y="19777"/>
                  </a:lnTo>
                  <a:lnTo>
                    <a:pt x="2110392" y="25737"/>
                  </a:lnTo>
                  <a:lnTo>
                    <a:pt x="2054345" y="32455"/>
                  </a:lnTo>
                  <a:lnTo>
                    <a:pt x="1998738" y="39921"/>
                  </a:lnTo>
                  <a:lnTo>
                    <a:pt x="1943584" y="48127"/>
                  </a:lnTo>
                  <a:lnTo>
                    <a:pt x="1888898" y="57064"/>
                  </a:lnTo>
                  <a:lnTo>
                    <a:pt x="1834693" y="66723"/>
                  </a:lnTo>
                  <a:lnTo>
                    <a:pt x="1780985" y="77095"/>
                  </a:lnTo>
                  <a:lnTo>
                    <a:pt x="1727786" y="88171"/>
                  </a:lnTo>
                  <a:lnTo>
                    <a:pt x="1675112" y="99943"/>
                  </a:lnTo>
                  <a:lnTo>
                    <a:pt x="1622976" y="112402"/>
                  </a:lnTo>
                  <a:lnTo>
                    <a:pt x="1571392" y="125539"/>
                  </a:lnTo>
                  <a:lnTo>
                    <a:pt x="1520376" y="139345"/>
                  </a:lnTo>
                  <a:lnTo>
                    <a:pt x="1469940" y="153812"/>
                  </a:lnTo>
                  <a:lnTo>
                    <a:pt x="1420100" y="168930"/>
                  </a:lnTo>
                  <a:lnTo>
                    <a:pt x="1370870" y="184691"/>
                  </a:lnTo>
                  <a:lnTo>
                    <a:pt x="1322262" y="201086"/>
                  </a:lnTo>
                  <a:lnTo>
                    <a:pt x="1274293" y="218106"/>
                  </a:lnTo>
                  <a:lnTo>
                    <a:pt x="1226976" y="235742"/>
                  </a:lnTo>
                  <a:lnTo>
                    <a:pt x="1180325" y="253986"/>
                  </a:lnTo>
                  <a:lnTo>
                    <a:pt x="1134354" y="272828"/>
                  </a:lnTo>
                  <a:lnTo>
                    <a:pt x="1089078" y="292260"/>
                  </a:lnTo>
                  <a:lnTo>
                    <a:pt x="1044510" y="312274"/>
                  </a:lnTo>
                  <a:lnTo>
                    <a:pt x="1000666" y="332859"/>
                  </a:lnTo>
                  <a:lnTo>
                    <a:pt x="957559" y="354009"/>
                  </a:lnTo>
                  <a:lnTo>
                    <a:pt x="915203" y="375712"/>
                  </a:lnTo>
                  <a:lnTo>
                    <a:pt x="873612" y="397962"/>
                  </a:lnTo>
                  <a:lnTo>
                    <a:pt x="832802" y="420749"/>
                  </a:lnTo>
                  <a:lnTo>
                    <a:pt x="792785" y="444063"/>
                  </a:lnTo>
                  <a:lnTo>
                    <a:pt x="753576" y="467898"/>
                  </a:lnTo>
                  <a:lnTo>
                    <a:pt x="715190" y="492242"/>
                  </a:lnTo>
                  <a:lnTo>
                    <a:pt x="677640" y="517089"/>
                  </a:lnTo>
                  <a:lnTo>
                    <a:pt x="640941" y="542429"/>
                  </a:lnTo>
                  <a:lnTo>
                    <a:pt x="605107" y="568252"/>
                  </a:lnTo>
                  <a:lnTo>
                    <a:pt x="570152" y="594551"/>
                  </a:lnTo>
                  <a:lnTo>
                    <a:pt x="536090" y="621317"/>
                  </a:lnTo>
                  <a:lnTo>
                    <a:pt x="502935" y="648540"/>
                  </a:lnTo>
                  <a:lnTo>
                    <a:pt x="470703" y="676212"/>
                  </a:lnTo>
                  <a:lnTo>
                    <a:pt x="439406" y="704324"/>
                  </a:lnTo>
                  <a:lnTo>
                    <a:pt x="409059" y="732868"/>
                  </a:lnTo>
                  <a:lnTo>
                    <a:pt x="379676" y="761834"/>
                  </a:lnTo>
                  <a:lnTo>
                    <a:pt x="351272" y="791213"/>
                  </a:lnTo>
                  <a:lnTo>
                    <a:pt x="323861" y="820998"/>
                  </a:lnTo>
                  <a:lnTo>
                    <a:pt x="297456" y="851178"/>
                  </a:lnTo>
                  <a:lnTo>
                    <a:pt x="272072" y="881746"/>
                  </a:lnTo>
                  <a:lnTo>
                    <a:pt x="247723" y="912692"/>
                  </a:lnTo>
                  <a:lnTo>
                    <a:pt x="224424" y="944008"/>
                  </a:lnTo>
                  <a:lnTo>
                    <a:pt x="202189" y="975684"/>
                  </a:lnTo>
                  <a:lnTo>
                    <a:pt x="181031" y="1007712"/>
                  </a:lnTo>
                  <a:lnTo>
                    <a:pt x="142005" y="1072790"/>
                  </a:lnTo>
                  <a:lnTo>
                    <a:pt x="107461" y="1139169"/>
                  </a:lnTo>
                  <a:lnTo>
                    <a:pt x="77512" y="1206781"/>
                  </a:lnTo>
                  <a:lnTo>
                    <a:pt x="52271" y="1275553"/>
                  </a:lnTo>
                  <a:lnTo>
                    <a:pt x="31852" y="1345416"/>
                  </a:lnTo>
                  <a:lnTo>
                    <a:pt x="16369" y="1416299"/>
                  </a:lnTo>
                  <a:lnTo>
                    <a:pt x="5935" y="1488132"/>
                  </a:lnTo>
                  <a:lnTo>
                    <a:pt x="664" y="1560844"/>
                  </a:lnTo>
                  <a:lnTo>
                    <a:pt x="0" y="1597507"/>
                  </a:lnTo>
                  <a:lnTo>
                    <a:pt x="664" y="1634170"/>
                  </a:lnTo>
                  <a:lnTo>
                    <a:pt x="5935" y="1706881"/>
                  </a:lnTo>
                  <a:lnTo>
                    <a:pt x="16369" y="1778713"/>
                  </a:lnTo>
                  <a:lnTo>
                    <a:pt x="31852" y="1849595"/>
                  </a:lnTo>
                  <a:lnTo>
                    <a:pt x="52271" y="1919457"/>
                  </a:lnTo>
                  <a:lnTo>
                    <a:pt x="77512" y="1988229"/>
                  </a:lnTo>
                  <a:lnTo>
                    <a:pt x="107461" y="2055839"/>
                  </a:lnTo>
                  <a:lnTo>
                    <a:pt x="142005" y="2122218"/>
                  </a:lnTo>
                  <a:lnTo>
                    <a:pt x="181031" y="2187295"/>
                  </a:lnTo>
                  <a:lnTo>
                    <a:pt x="202189" y="2219323"/>
                  </a:lnTo>
                  <a:lnTo>
                    <a:pt x="224424" y="2250999"/>
                  </a:lnTo>
                  <a:lnTo>
                    <a:pt x="247723" y="2282314"/>
                  </a:lnTo>
                  <a:lnTo>
                    <a:pt x="272072" y="2313260"/>
                  </a:lnTo>
                  <a:lnTo>
                    <a:pt x="297456" y="2343828"/>
                  </a:lnTo>
                  <a:lnTo>
                    <a:pt x="323861" y="2374008"/>
                  </a:lnTo>
                  <a:lnTo>
                    <a:pt x="351272" y="2403792"/>
                  </a:lnTo>
                  <a:lnTo>
                    <a:pt x="379676" y="2433171"/>
                  </a:lnTo>
                  <a:lnTo>
                    <a:pt x="409059" y="2462137"/>
                  </a:lnTo>
                  <a:lnTo>
                    <a:pt x="439406" y="2490680"/>
                  </a:lnTo>
                  <a:lnTo>
                    <a:pt x="470703" y="2518792"/>
                  </a:lnTo>
                  <a:lnTo>
                    <a:pt x="502935" y="2546464"/>
                  </a:lnTo>
                  <a:lnTo>
                    <a:pt x="536090" y="2573687"/>
                  </a:lnTo>
                  <a:lnTo>
                    <a:pt x="570152" y="2600453"/>
                  </a:lnTo>
                  <a:lnTo>
                    <a:pt x="605107" y="2626751"/>
                  </a:lnTo>
                  <a:lnTo>
                    <a:pt x="640941" y="2652575"/>
                  </a:lnTo>
                  <a:lnTo>
                    <a:pt x="677640" y="2677914"/>
                  </a:lnTo>
                  <a:lnTo>
                    <a:pt x="715190" y="2702761"/>
                  </a:lnTo>
                  <a:lnTo>
                    <a:pt x="753576" y="2727105"/>
                  </a:lnTo>
                  <a:lnTo>
                    <a:pt x="792785" y="2750940"/>
                  </a:lnTo>
                  <a:lnTo>
                    <a:pt x="832802" y="2774254"/>
                  </a:lnTo>
                  <a:lnTo>
                    <a:pt x="873612" y="2797041"/>
                  </a:lnTo>
                  <a:lnTo>
                    <a:pt x="915203" y="2819290"/>
                  </a:lnTo>
                  <a:lnTo>
                    <a:pt x="957559" y="2840994"/>
                  </a:lnTo>
                  <a:lnTo>
                    <a:pt x="1000666" y="2862143"/>
                  </a:lnTo>
                  <a:lnTo>
                    <a:pt x="1044510" y="2882729"/>
                  </a:lnTo>
                  <a:lnTo>
                    <a:pt x="1089078" y="2902742"/>
                  </a:lnTo>
                  <a:lnTo>
                    <a:pt x="1134354" y="2922174"/>
                  </a:lnTo>
                  <a:lnTo>
                    <a:pt x="1180325" y="2941017"/>
                  </a:lnTo>
                  <a:lnTo>
                    <a:pt x="1226976" y="2959260"/>
                  </a:lnTo>
                  <a:lnTo>
                    <a:pt x="1274293" y="2976896"/>
                  </a:lnTo>
                  <a:lnTo>
                    <a:pt x="1322262" y="2993916"/>
                  </a:lnTo>
                  <a:lnTo>
                    <a:pt x="1370870" y="3010311"/>
                  </a:lnTo>
                  <a:lnTo>
                    <a:pt x="1420100" y="3026072"/>
                  </a:lnTo>
                  <a:lnTo>
                    <a:pt x="1469940" y="3041190"/>
                  </a:lnTo>
                  <a:lnTo>
                    <a:pt x="1520376" y="3055656"/>
                  </a:lnTo>
                  <a:lnTo>
                    <a:pt x="1571392" y="3069462"/>
                  </a:lnTo>
                  <a:lnTo>
                    <a:pt x="1622976" y="3082599"/>
                  </a:lnTo>
                  <a:lnTo>
                    <a:pt x="1675112" y="3095058"/>
                  </a:lnTo>
                  <a:lnTo>
                    <a:pt x="1727786" y="3106830"/>
                  </a:lnTo>
                  <a:lnTo>
                    <a:pt x="1780985" y="3117907"/>
                  </a:lnTo>
                  <a:lnTo>
                    <a:pt x="1834693" y="3128279"/>
                  </a:lnTo>
                  <a:lnTo>
                    <a:pt x="1888898" y="3137938"/>
                  </a:lnTo>
                  <a:lnTo>
                    <a:pt x="1943584" y="3146874"/>
                  </a:lnTo>
                  <a:lnTo>
                    <a:pt x="1998738" y="3155080"/>
                  </a:lnTo>
                  <a:lnTo>
                    <a:pt x="2054345" y="3162546"/>
                  </a:lnTo>
                  <a:lnTo>
                    <a:pt x="2110392" y="3169264"/>
                  </a:lnTo>
                  <a:lnTo>
                    <a:pt x="2166863" y="3175224"/>
                  </a:lnTo>
                  <a:lnTo>
                    <a:pt x="2223745" y="3180419"/>
                  </a:lnTo>
                  <a:lnTo>
                    <a:pt x="2281023" y="3184838"/>
                  </a:lnTo>
                  <a:lnTo>
                    <a:pt x="2338684" y="3188474"/>
                  </a:lnTo>
                  <a:lnTo>
                    <a:pt x="2396713" y="3191317"/>
                  </a:lnTo>
                  <a:lnTo>
                    <a:pt x="2455096" y="3193358"/>
                  </a:lnTo>
                  <a:lnTo>
                    <a:pt x="2513819" y="3194590"/>
                  </a:lnTo>
                  <a:lnTo>
                    <a:pt x="2572867" y="3195002"/>
                  </a:lnTo>
                  <a:lnTo>
                    <a:pt x="2632445" y="3194582"/>
                  </a:lnTo>
                  <a:lnTo>
                    <a:pt x="2691691" y="3193329"/>
                  </a:lnTo>
                  <a:lnTo>
                    <a:pt x="2750591" y="3191250"/>
                  </a:lnTo>
                  <a:lnTo>
                    <a:pt x="2809131" y="3188356"/>
                  </a:lnTo>
                  <a:lnTo>
                    <a:pt x="2867295" y="3184656"/>
                  </a:lnTo>
                  <a:lnTo>
                    <a:pt x="2925069" y="3180158"/>
                  </a:lnTo>
                  <a:lnTo>
                    <a:pt x="2982439" y="3174871"/>
                  </a:lnTo>
                  <a:lnTo>
                    <a:pt x="3039389" y="3168806"/>
                  </a:lnTo>
                  <a:lnTo>
                    <a:pt x="3095906" y="3161969"/>
                  </a:lnTo>
                  <a:lnTo>
                    <a:pt x="3151975" y="3154372"/>
                  </a:lnTo>
                  <a:lnTo>
                    <a:pt x="3207581" y="3146022"/>
                  </a:lnTo>
                  <a:lnTo>
                    <a:pt x="3262710" y="3136929"/>
                  </a:lnTo>
                  <a:lnTo>
                    <a:pt x="3317346" y="3127102"/>
                  </a:lnTo>
                  <a:lnTo>
                    <a:pt x="3371476" y="3116550"/>
                  </a:lnTo>
                  <a:lnTo>
                    <a:pt x="3425085" y="3105282"/>
                  </a:lnTo>
                  <a:lnTo>
                    <a:pt x="3478159" y="3093306"/>
                  </a:lnTo>
                  <a:lnTo>
                    <a:pt x="3530682" y="3080633"/>
                  </a:lnTo>
                  <a:lnTo>
                    <a:pt x="3582640" y="3067271"/>
                  </a:lnTo>
                  <a:lnTo>
                    <a:pt x="3634018" y="3053229"/>
                  </a:lnTo>
                  <a:lnTo>
                    <a:pt x="3684803" y="3038516"/>
                  </a:lnTo>
                  <a:lnTo>
                    <a:pt x="3734979" y="3023142"/>
                  </a:lnTo>
                  <a:lnTo>
                    <a:pt x="3784532" y="3007115"/>
                  </a:lnTo>
                  <a:lnTo>
                    <a:pt x="3833447" y="2990444"/>
                  </a:lnTo>
                  <a:lnTo>
                    <a:pt x="3881710" y="2973139"/>
                  </a:lnTo>
                  <a:lnTo>
                    <a:pt x="3929306" y="2955208"/>
                  </a:lnTo>
                  <a:lnTo>
                    <a:pt x="3976221" y="2936660"/>
                  </a:lnTo>
                  <a:lnTo>
                    <a:pt x="4022439" y="2917506"/>
                  </a:lnTo>
                  <a:lnTo>
                    <a:pt x="4067947" y="2897752"/>
                  </a:lnTo>
                  <a:lnTo>
                    <a:pt x="4112729" y="2877410"/>
                  </a:lnTo>
                  <a:lnTo>
                    <a:pt x="4156772" y="2856487"/>
                  </a:lnTo>
                  <a:lnTo>
                    <a:pt x="4200061" y="2834993"/>
                  </a:lnTo>
                  <a:lnTo>
                    <a:pt x="4242580" y="2812937"/>
                  </a:lnTo>
                  <a:lnTo>
                    <a:pt x="4284316" y="2790328"/>
                  </a:lnTo>
                  <a:lnTo>
                    <a:pt x="4325254" y="2767175"/>
                  </a:lnTo>
                  <a:lnTo>
                    <a:pt x="4365379" y="2743486"/>
                  </a:lnTo>
                  <a:lnTo>
                    <a:pt x="4404676" y="2719272"/>
                  </a:lnTo>
                  <a:lnTo>
                    <a:pt x="4443132" y="2694541"/>
                  </a:lnTo>
                  <a:lnTo>
                    <a:pt x="4480732" y="2669302"/>
                  </a:lnTo>
                  <a:lnTo>
                    <a:pt x="4517460" y="2643564"/>
                  </a:lnTo>
                  <a:lnTo>
                    <a:pt x="4553303" y="2617337"/>
                  </a:lnTo>
                  <a:lnTo>
                    <a:pt x="4588246" y="2590628"/>
                  </a:lnTo>
                  <a:lnTo>
                    <a:pt x="4622274" y="2563449"/>
                  </a:lnTo>
                  <a:lnTo>
                    <a:pt x="4655372" y="2535806"/>
                  </a:lnTo>
                  <a:lnTo>
                    <a:pt x="4687527" y="2507710"/>
                  </a:lnTo>
                  <a:lnTo>
                    <a:pt x="4718723" y="2479170"/>
                  </a:lnTo>
                  <a:lnTo>
                    <a:pt x="4748947" y="2450194"/>
                  </a:lnTo>
                  <a:lnTo>
                    <a:pt x="4778182" y="2420791"/>
                  </a:lnTo>
                  <a:lnTo>
                    <a:pt x="4806415" y="2390972"/>
                  </a:lnTo>
                  <a:lnTo>
                    <a:pt x="4833632" y="2360744"/>
                  </a:lnTo>
                  <a:lnTo>
                    <a:pt x="4859817" y="2330117"/>
                  </a:lnTo>
                  <a:lnTo>
                    <a:pt x="4884956" y="2299100"/>
                  </a:lnTo>
                  <a:lnTo>
                    <a:pt x="4909035" y="2267701"/>
                  </a:lnTo>
                  <a:lnTo>
                    <a:pt x="4932038" y="2235931"/>
                  </a:lnTo>
                  <a:lnTo>
                    <a:pt x="4953952" y="2203797"/>
                  </a:lnTo>
                  <a:lnTo>
                    <a:pt x="4974762" y="2171310"/>
                  </a:lnTo>
                  <a:lnTo>
                    <a:pt x="4994452" y="2138477"/>
                  </a:lnTo>
                  <a:lnTo>
                    <a:pt x="5030419" y="2071814"/>
                  </a:lnTo>
                  <a:lnTo>
                    <a:pt x="5140659" y="2077221"/>
                  </a:lnTo>
                  <a:lnTo>
                    <a:pt x="5368801" y="2117867"/>
                  </a:lnTo>
                  <a:lnTo>
                    <a:pt x="5594175" y="2164043"/>
                  </a:lnTo>
                  <a:lnTo>
                    <a:pt x="5696115" y="2186038"/>
                  </a:lnTo>
                  <a:lnTo>
                    <a:pt x="5345466" y="2039124"/>
                  </a:lnTo>
                  <a:lnTo>
                    <a:pt x="5166210" y="1961133"/>
                  </a:lnTo>
                  <a:lnTo>
                    <a:pt x="5102212" y="1925948"/>
                  </a:lnTo>
                  <a:lnTo>
                    <a:pt x="5097335" y="1907451"/>
                  </a:lnTo>
                  <a:lnTo>
                    <a:pt x="5111944" y="1857041"/>
                  </a:lnTo>
                  <a:lnTo>
                    <a:pt x="5123994" y="1806098"/>
                  </a:lnTo>
                  <a:lnTo>
                    <a:pt x="5133441" y="1754646"/>
                  </a:lnTo>
                  <a:lnTo>
                    <a:pt x="5140242" y="1702712"/>
                  </a:lnTo>
                  <a:lnTo>
                    <a:pt x="5144354" y="1650324"/>
                  </a:lnTo>
                  <a:lnTo>
                    <a:pt x="5145735" y="1597507"/>
                  </a:lnTo>
                  <a:lnTo>
                    <a:pt x="5145070" y="1560844"/>
                  </a:lnTo>
                  <a:lnTo>
                    <a:pt x="5139799" y="1488132"/>
                  </a:lnTo>
                  <a:lnTo>
                    <a:pt x="5129365" y="1416299"/>
                  </a:lnTo>
                  <a:lnTo>
                    <a:pt x="5113882" y="1345416"/>
                  </a:lnTo>
                  <a:lnTo>
                    <a:pt x="5093463" y="1275553"/>
                  </a:lnTo>
                  <a:lnTo>
                    <a:pt x="5068222" y="1206781"/>
                  </a:lnTo>
                  <a:lnTo>
                    <a:pt x="5038273" y="1139169"/>
                  </a:lnTo>
                  <a:lnTo>
                    <a:pt x="5003729" y="1072790"/>
                  </a:lnTo>
                  <a:lnTo>
                    <a:pt x="4964703" y="1007712"/>
                  </a:lnTo>
                  <a:lnTo>
                    <a:pt x="4943546" y="975684"/>
                  </a:lnTo>
                  <a:lnTo>
                    <a:pt x="4921310" y="944008"/>
                  </a:lnTo>
                  <a:lnTo>
                    <a:pt x="4898011" y="912692"/>
                  </a:lnTo>
                  <a:lnTo>
                    <a:pt x="4873662" y="881746"/>
                  </a:lnTo>
                  <a:lnTo>
                    <a:pt x="4848278" y="851178"/>
                  </a:lnTo>
                  <a:lnTo>
                    <a:pt x="4821874" y="820998"/>
                  </a:lnTo>
                  <a:lnTo>
                    <a:pt x="4794462" y="791213"/>
                  </a:lnTo>
                  <a:lnTo>
                    <a:pt x="4766058" y="761834"/>
                  </a:lnTo>
                  <a:lnTo>
                    <a:pt x="4736675" y="732868"/>
                  </a:lnTo>
                  <a:lnTo>
                    <a:pt x="4706328" y="704324"/>
                  </a:lnTo>
                  <a:lnTo>
                    <a:pt x="4675032" y="676212"/>
                  </a:lnTo>
                  <a:lnTo>
                    <a:pt x="4642799" y="648540"/>
                  </a:lnTo>
                  <a:lnTo>
                    <a:pt x="4609644" y="621317"/>
                  </a:lnTo>
                  <a:lnTo>
                    <a:pt x="4575583" y="594551"/>
                  </a:lnTo>
                  <a:lnTo>
                    <a:pt x="4540627" y="568252"/>
                  </a:lnTo>
                  <a:lnTo>
                    <a:pt x="4504793" y="542429"/>
                  </a:lnTo>
                  <a:lnTo>
                    <a:pt x="4468094" y="517089"/>
                  </a:lnTo>
                  <a:lnTo>
                    <a:pt x="4430544" y="492242"/>
                  </a:lnTo>
                  <a:lnTo>
                    <a:pt x="4392158" y="467898"/>
                  </a:lnTo>
                  <a:lnTo>
                    <a:pt x="4352949" y="444063"/>
                  </a:lnTo>
                  <a:lnTo>
                    <a:pt x="4312933" y="420749"/>
                  </a:lnTo>
                  <a:lnTo>
                    <a:pt x="4272122" y="397962"/>
                  </a:lnTo>
                  <a:lnTo>
                    <a:pt x="4230532" y="375712"/>
                  </a:lnTo>
                  <a:lnTo>
                    <a:pt x="4188176" y="354009"/>
                  </a:lnTo>
                  <a:lnTo>
                    <a:pt x="4145068" y="332859"/>
                  </a:lnTo>
                  <a:lnTo>
                    <a:pt x="4101224" y="312274"/>
                  </a:lnTo>
                  <a:lnTo>
                    <a:pt x="4056657" y="292260"/>
                  </a:lnTo>
                  <a:lnTo>
                    <a:pt x="4011380" y="272828"/>
                  </a:lnTo>
                  <a:lnTo>
                    <a:pt x="3965410" y="253986"/>
                  </a:lnTo>
                  <a:lnTo>
                    <a:pt x="3918758" y="235742"/>
                  </a:lnTo>
                  <a:lnTo>
                    <a:pt x="3871441" y="218106"/>
                  </a:lnTo>
                  <a:lnTo>
                    <a:pt x="3823472" y="201086"/>
                  </a:lnTo>
                  <a:lnTo>
                    <a:pt x="3774865" y="184691"/>
                  </a:lnTo>
                  <a:lnTo>
                    <a:pt x="3725634" y="168930"/>
                  </a:lnTo>
                  <a:lnTo>
                    <a:pt x="3675794" y="153812"/>
                  </a:lnTo>
                  <a:lnTo>
                    <a:pt x="3625358" y="139345"/>
                  </a:lnTo>
                  <a:lnTo>
                    <a:pt x="3574342" y="125539"/>
                  </a:lnTo>
                  <a:lnTo>
                    <a:pt x="3522759" y="112402"/>
                  </a:lnTo>
                  <a:lnTo>
                    <a:pt x="3470623" y="99943"/>
                  </a:lnTo>
                  <a:lnTo>
                    <a:pt x="3417948" y="88171"/>
                  </a:lnTo>
                  <a:lnTo>
                    <a:pt x="3364749" y="77095"/>
                  </a:lnTo>
                  <a:lnTo>
                    <a:pt x="3311041" y="66723"/>
                  </a:lnTo>
                  <a:lnTo>
                    <a:pt x="3256836" y="57064"/>
                  </a:lnTo>
                  <a:lnTo>
                    <a:pt x="3202150" y="48127"/>
                  </a:lnTo>
                  <a:lnTo>
                    <a:pt x="3146996" y="39921"/>
                  </a:lnTo>
                  <a:lnTo>
                    <a:pt x="3091389" y="32455"/>
                  </a:lnTo>
                  <a:lnTo>
                    <a:pt x="3035342" y="25737"/>
                  </a:lnTo>
                  <a:lnTo>
                    <a:pt x="2978871" y="19777"/>
                  </a:lnTo>
                  <a:lnTo>
                    <a:pt x="2921989" y="14583"/>
                  </a:lnTo>
                  <a:lnTo>
                    <a:pt x="2864711" y="10164"/>
                  </a:lnTo>
                  <a:lnTo>
                    <a:pt x="2807050" y="6528"/>
                  </a:lnTo>
                  <a:lnTo>
                    <a:pt x="2749021" y="3685"/>
                  </a:lnTo>
                  <a:lnTo>
                    <a:pt x="2690638" y="1643"/>
                  </a:lnTo>
                  <a:lnTo>
                    <a:pt x="2631915" y="412"/>
                  </a:lnTo>
                  <a:lnTo>
                    <a:pt x="2572867" y="0"/>
                  </a:lnTo>
                  <a:close/>
                </a:path>
              </a:pathLst>
            </a:custGeom>
            <a:solidFill>
              <a:srgbClr val="CCEEF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880" y="1195007"/>
              <a:ext cx="4990122" cy="593299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393" y="2925164"/>
            <a:ext cx="3281045" cy="1338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4475">
              <a:lnSpc>
                <a:spcPct val="100000"/>
              </a:lnSpc>
              <a:spcBef>
                <a:spcPts val="105"/>
              </a:spcBef>
            </a:pPr>
            <a:r>
              <a:rPr sz="4300" spc="-80" dirty="0"/>
              <a:t>Preventing </a:t>
            </a:r>
            <a:r>
              <a:rPr sz="4300" spc="-75" dirty="0"/>
              <a:t> </a:t>
            </a:r>
            <a:r>
              <a:rPr sz="4300" spc="-30" dirty="0"/>
              <a:t>Dental</a:t>
            </a:r>
            <a:r>
              <a:rPr sz="4300" spc="-520" dirty="0"/>
              <a:t> </a:t>
            </a:r>
            <a:r>
              <a:rPr sz="4300" spc="-15" dirty="0"/>
              <a:t>Dec</a:t>
            </a:r>
            <a:r>
              <a:rPr sz="4300" spc="-100" dirty="0"/>
              <a:t>a</a:t>
            </a:r>
            <a:r>
              <a:rPr sz="4300" spc="70" dirty="0"/>
              <a:t>y</a:t>
            </a:r>
            <a:endParaRPr sz="4300"/>
          </a:p>
        </p:txBody>
      </p:sp>
      <p:grpSp>
        <p:nvGrpSpPr>
          <p:cNvPr id="7" name="object 7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7677" y="810919"/>
            <a:ext cx="6444615" cy="4338320"/>
          </a:xfrm>
          <a:custGeom>
            <a:avLst/>
            <a:gdLst/>
            <a:ahLst/>
            <a:cxnLst/>
            <a:rect l="l" t="t" r="r" b="b"/>
            <a:pathLst>
              <a:path w="6444615" h="4338320">
                <a:moveTo>
                  <a:pt x="3330740" y="0"/>
                </a:moveTo>
                <a:lnTo>
                  <a:pt x="3274175" y="350"/>
                </a:lnTo>
                <a:lnTo>
                  <a:pt x="3217856" y="1399"/>
                </a:lnTo>
                <a:lnTo>
                  <a:pt x="3161789" y="3139"/>
                </a:lnTo>
                <a:lnTo>
                  <a:pt x="3105983" y="5565"/>
                </a:lnTo>
                <a:lnTo>
                  <a:pt x="3050447" y="8671"/>
                </a:lnTo>
                <a:lnTo>
                  <a:pt x="2995190" y="12451"/>
                </a:lnTo>
                <a:lnTo>
                  <a:pt x="2940220" y="16899"/>
                </a:lnTo>
                <a:lnTo>
                  <a:pt x="2885545" y="22009"/>
                </a:lnTo>
                <a:lnTo>
                  <a:pt x="2831174" y="27776"/>
                </a:lnTo>
                <a:lnTo>
                  <a:pt x="2777115" y="34192"/>
                </a:lnTo>
                <a:lnTo>
                  <a:pt x="2723378" y="41253"/>
                </a:lnTo>
                <a:lnTo>
                  <a:pt x="2669969" y="48952"/>
                </a:lnTo>
                <a:lnTo>
                  <a:pt x="2616899" y="57284"/>
                </a:lnTo>
                <a:lnTo>
                  <a:pt x="2564175" y="66243"/>
                </a:lnTo>
                <a:lnTo>
                  <a:pt x="2511807" y="75822"/>
                </a:lnTo>
                <a:lnTo>
                  <a:pt x="2459801" y="86016"/>
                </a:lnTo>
                <a:lnTo>
                  <a:pt x="2408168" y="96818"/>
                </a:lnTo>
                <a:lnTo>
                  <a:pt x="2356915" y="108224"/>
                </a:lnTo>
                <a:lnTo>
                  <a:pt x="2306051" y="120226"/>
                </a:lnTo>
                <a:lnTo>
                  <a:pt x="2255585" y="132819"/>
                </a:lnTo>
                <a:lnTo>
                  <a:pt x="2205524" y="145998"/>
                </a:lnTo>
                <a:lnTo>
                  <a:pt x="2155878" y="159755"/>
                </a:lnTo>
                <a:lnTo>
                  <a:pt x="2106655" y="174086"/>
                </a:lnTo>
                <a:lnTo>
                  <a:pt x="2057864" y="188984"/>
                </a:lnTo>
                <a:lnTo>
                  <a:pt x="2009513" y="204444"/>
                </a:lnTo>
                <a:lnTo>
                  <a:pt x="1961610" y="220459"/>
                </a:lnTo>
                <a:lnTo>
                  <a:pt x="1914164" y="237024"/>
                </a:lnTo>
                <a:lnTo>
                  <a:pt x="1867184" y="254132"/>
                </a:lnTo>
                <a:lnTo>
                  <a:pt x="1820677" y="271778"/>
                </a:lnTo>
                <a:lnTo>
                  <a:pt x="1774654" y="289955"/>
                </a:lnTo>
                <a:lnTo>
                  <a:pt x="1729121" y="308659"/>
                </a:lnTo>
                <a:lnTo>
                  <a:pt x="1684088" y="327882"/>
                </a:lnTo>
                <a:lnTo>
                  <a:pt x="1639563" y="347619"/>
                </a:lnTo>
                <a:lnTo>
                  <a:pt x="1595555" y="367865"/>
                </a:lnTo>
                <a:lnTo>
                  <a:pt x="1552071" y="388612"/>
                </a:lnTo>
                <a:lnTo>
                  <a:pt x="1509122" y="409856"/>
                </a:lnTo>
                <a:lnTo>
                  <a:pt x="1466714" y="431590"/>
                </a:lnTo>
                <a:lnTo>
                  <a:pt x="1424857" y="453808"/>
                </a:lnTo>
                <a:lnTo>
                  <a:pt x="1383559" y="476505"/>
                </a:lnTo>
                <a:lnTo>
                  <a:pt x="1342828" y="499674"/>
                </a:lnTo>
                <a:lnTo>
                  <a:pt x="1302674" y="523309"/>
                </a:lnTo>
                <a:lnTo>
                  <a:pt x="1263105" y="547406"/>
                </a:lnTo>
                <a:lnTo>
                  <a:pt x="1224128" y="571957"/>
                </a:lnTo>
                <a:lnTo>
                  <a:pt x="1185753" y="596957"/>
                </a:lnTo>
                <a:lnTo>
                  <a:pt x="1147988" y="622400"/>
                </a:lnTo>
                <a:lnTo>
                  <a:pt x="1110842" y="648279"/>
                </a:lnTo>
                <a:lnTo>
                  <a:pt x="1074323" y="674590"/>
                </a:lnTo>
                <a:lnTo>
                  <a:pt x="1038440" y="701326"/>
                </a:lnTo>
                <a:lnTo>
                  <a:pt x="1003201" y="728481"/>
                </a:lnTo>
                <a:lnTo>
                  <a:pt x="968614" y="756049"/>
                </a:lnTo>
                <a:lnTo>
                  <a:pt x="934689" y="784025"/>
                </a:lnTo>
                <a:lnTo>
                  <a:pt x="901434" y="812401"/>
                </a:lnTo>
                <a:lnTo>
                  <a:pt x="868856" y="841174"/>
                </a:lnTo>
                <a:lnTo>
                  <a:pt x="836965" y="870336"/>
                </a:lnTo>
                <a:lnTo>
                  <a:pt x="805770" y="899881"/>
                </a:lnTo>
                <a:lnTo>
                  <a:pt x="775278" y="929804"/>
                </a:lnTo>
                <a:lnTo>
                  <a:pt x="745498" y="960099"/>
                </a:lnTo>
                <a:lnTo>
                  <a:pt x="716439" y="990760"/>
                </a:lnTo>
                <a:lnTo>
                  <a:pt x="688110" y="1021780"/>
                </a:lnTo>
                <a:lnTo>
                  <a:pt x="660518" y="1053155"/>
                </a:lnTo>
                <a:lnTo>
                  <a:pt x="633672" y="1084878"/>
                </a:lnTo>
                <a:lnTo>
                  <a:pt x="607581" y="1116943"/>
                </a:lnTo>
                <a:lnTo>
                  <a:pt x="582253" y="1149343"/>
                </a:lnTo>
                <a:lnTo>
                  <a:pt x="557697" y="1182075"/>
                </a:lnTo>
                <a:lnTo>
                  <a:pt x="533922" y="1215130"/>
                </a:lnTo>
                <a:lnTo>
                  <a:pt x="510935" y="1248504"/>
                </a:lnTo>
                <a:lnTo>
                  <a:pt x="488745" y="1282191"/>
                </a:lnTo>
                <a:lnTo>
                  <a:pt x="467361" y="1316184"/>
                </a:lnTo>
                <a:lnTo>
                  <a:pt x="446791" y="1350478"/>
                </a:lnTo>
                <a:lnTo>
                  <a:pt x="427044" y="1385066"/>
                </a:lnTo>
                <a:lnTo>
                  <a:pt x="408129" y="1419943"/>
                </a:lnTo>
                <a:lnTo>
                  <a:pt x="390053" y="1455103"/>
                </a:lnTo>
                <a:lnTo>
                  <a:pt x="372825" y="1490540"/>
                </a:lnTo>
                <a:lnTo>
                  <a:pt x="356455" y="1526248"/>
                </a:lnTo>
                <a:lnTo>
                  <a:pt x="340949" y="1562221"/>
                </a:lnTo>
                <a:lnTo>
                  <a:pt x="326318" y="1598454"/>
                </a:lnTo>
                <a:lnTo>
                  <a:pt x="312569" y="1634939"/>
                </a:lnTo>
                <a:lnTo>
                  <a:pt x="299710" y="1671672"/>
                </a:lnTo>
                <a:lnTo>
                  <a:pt x="287751" y="1708646"/>
                </a:lnTo>
                <a:lnTo>
                  <a:pt x="276700" y="1745856"/>
                </a:lnTo>
                <a:lnTo>
                  <a:pt x="266565" y="1783295"/>
                </a:lnTo>
                <a:lnTo>
                  <a:pt x="257355" y="1820958"/>
                </a:lnTo>
                <a:lnTo>
                  <a:pt x="249078" y="1858838"/>
                </a:lnTo>
                <a:lnTo>
                  <a:pt x="241744" y="1896930"/>
                </a:lnTo>
                <a:lnTo>
                  <a:pt x="235359" y="1935228"/>
                </a:lnTo>
                <a:lnTo>
                  <a:pt x="229934" y="1973726"/>
                </a:lnTo>
                <a:lnTo>
                  <a:pt x="225476" y="2012418"/>
                </a:lnTo>
                <a:lnTo>
                  <a:pt x="221993" y="2051298"/>
                </a:lnTo>
                <a:lnTo>
                  <a:pt x="219495" y="2090360"/>
                </a:lnTo>
                <a:lnTo>
                  <a:pt x="217991" y="2129599"/>
                </a:lnTo>
                <a:lnTo>
                  <a:pt x="217487" y="2169007"/>
                </a:lnTo>
                <a:lnTo>
                  <a:pt x="218316" y="2219548"/>
                </a:lnTo>
                <a:lnTo>
                  <a:pt x="220789" y="2269805"/>
                </a:lnTo>
                <a:lnTo>
                  <a:pt x="224890" y="2319768"/>
                </a:lnTo>
                <a:lnTo>
                  <a:pt x="230600" y="2369422"/>
                </a:lnTo>
                <a:lnTo>
                  <a:pt x="237901" y="2418756"/>
                </a:lnTo>
                <a:lnTo>
                  <a:pt x="246775" y="2467757"/>
                </a:lnTo>
                <a:lnTo>
                  <a:pt x="257204" y="2516412"/>
                </a:lnTo>
                <a:lnTo>
                  <a:pt x="269171" y="2564709"/>
                </a:lnTo>
                <a:lnTo>
                  <a:pt x="282658" y="2612635"/>
                </a:lnTo>
                <a:lnTo>
                  <a:pt x="297645" y="2660178"/>
                </a:lnTo>
                <a:lnTo>
                  <a:pt x="314116" y="2707325"/>
                </a:lnTo>
                <a:lnTo>
                  <a:pt x="332053" y="2754064"/>
                </a:lnTo>
                <a:lnTo>
                  <a:pt x="351437" y="2800382"/>
                </a:lnTo>
                <a:lnTo>
                  <a:pt x="372251" y="2846266"/>
                </a:lnTo>
                <a:lnTo>
                  <a:pt x="394477" y="2891704"/>
                </a:lnTo>
                <a:lnTo>
                  <a:pt x="418096" y="2936684"/>
                </a:lnTo>
                <a:lnTo>
                  <a:pt x="357023" y="2995401"/>
                </a:lnTo>
                <a:lnTo>
                  <a:pt x="212829" y="3106488"/>
                </a:lnTo>
                <a:lnTo>
                  <a:pt x="66745" y="3214095"/>
                </a:lnTo>
                <a:lnTo>
                  <a:pt x="0" y="3262375"/>
                </a:lnTo>
                <a:lnTo>
                  <a:pt x="274935" y="3131126"/>
                </a:lnTo>
                <a:lnTo>
                  <a:pt x="417498" y="3065870"/>
                </a:lnTo>
                <a:lnTo>
                  <a:pt x="473514" y="3047250"/>
                </a:lnTo>
                <a:lnTo>
                  <a:pt x="488810" y="3055912"/>
                </a:lnTo>
                <a:lnTo>
                  <a:pt x="511343" y="3090104"/>
                </a:lnTo>
                <a:lnTo>
                  <a:pt x="534698" y="3123974"/>
                </a:lnTo>
                <a:lnTo>
                  <a:pt x="558866" y="3157516"/>
                </a:lnTo>
                <a:lnTo>
                  <a:pt x="583837" y="3190723"/>
                </a:lnTo>
                <a:lnTo>
                  <a:pt x="609603" y="3223589"/>
                </a:lnTo>
                <a:lnTo>
                  <a:pt x="636154" y="3256109"/>
                </a:lnTo>
                <a:lnTo>
                  <a:pt x="663482" y="3288275"/>
                </a:lnTo>
                <a:lnTo>
                  <a:pt x="691579" y="3320083"/>
                </a:lnTo>
                <a:lnTo>
                  <a:pt x="720434" y="3351524"/>
                </a:lnTo>
                <a:lnTo>
                  <a:pt x="750040" y="3382594"/>
                </a:lnTo>
                <a:lnTo>
                  <a:pt x="780387" y="3413286"/>
                </a:lnTo>
                <a:lnTo>
                  <a:pt x="811466" y="3443594"/>
                </a:lnTo>
                <a:lnTo>
                  <a:pt x="843269" y="3473512"/>
                </a:lnTo>
                <a:lnTo>
                  <a:pt x="875787" y="3503033"/>
                </a:lnTo>
                <a:lnTo>
                  <a:pt x="909010" y="3532151"/>
                </a:lnTo>
                <a:lnTo>
                  <a:pt x="942930" y="3560861"/>
                </a:lnTo>
                <a:lnTo>
                  <a:pt x="977538" y="3589155"/>
                </a:lnTo>
                <a:lnTo>
                  <a:pt x="1012825" y="3617028"/>
                </a:lnTo>
                <a:lnTo>
                  <a:pt x="1048782" y="3644474"/>
                </a:lnTo>
                <a:lnTo>
                  <a:pt x="1085400" y="3671486"/>
                </a:lnTo>
                <a:lnTo>
                  <a:pt x="1122671" y="3698058"/>
                </a:lnTo>
                <a:lnTo>
                  <a:pt x="1160585" y="3724184"/>
                </a:lnTo>
                <a:lnTo>
                  <a:pt x="1199134" y="3749857"/>
                </a:lnTo>
                <a:lnTo>
                  <a:pt x="1238308" y="3775073"/>
                </a:lnTo>
                <a:lnTo>
                  <a:pt x="1278099" y="3799823"/>
                </a:lnTo>
                <a:lnTo>
                  <a:pt x="1318498" y="3824103"/>
                </a:lnTo>
                <a:lnTo>
                  <a:pt x="1359496" y="3847905"/>
                </a:lnTo>
                <a:lnTo>
                  <a:pt x="1401084" y="3871224"/>
                </a:lnTo>
                <a:lnTo>
                  <a:pt x="1443253" y="3894054"/>
                </a:lnTo>
                <a:lnTo>
                  <a:pt x="1485994" y="3916388"/>
                </a:lnTo>
                <a:lnTo>
                  <a:pt x="1529298" y="3938220"/>
                </a:lnTo>
                <a:lnTo>
                  <a:pt x="1573157" y="3959544"/>
                </a:lnTo>
                <a:lnTo>
                  <a:pt x="1617562" y="3980354"/>
                </a:lnTo>
                <a:lnTo>
                  <a:pt x="1662503" y="4000643"/>
                </a:lnTo>
                <a:lnTo>
                  <a:pt x="1707972" y="4020406"/>
                </a:lnTo>
                <a:lnTo>
                  <a:pt x="1753960" y="4039636"/>
                </a:lnTo>
                <a:lnTo>
                  <a:pt x="1800458" y="4058327"/>
                </a:lnTo>
                <a:lnTo>
                  <a:pt x="1847457" y="4076472"/>
                </a:lnTo>
                <a:lnTo>
                  <a:pt x="1894948" y="4094066"/>
                </a:lnTo>
                <a:lnTo>
                  <a:pt x="1942922" y="4111103"/>
                </a:lnTo>
                <a:lnTo>
                  <a:pt x="1991371" y="4127575"/>
                </a:lnTo>
                <a:lnTo>
                  <a:pt x="2040286" y="4143477"/>
                </a:lnTo>
                <a:lnTo>
                  <a:pt x="2089656" y="4158804"/>
                </a:lnTo>
                <a:lnTo>
                  <a:pt x="2139475" y="4173547"/>
                </a:lnTo>
                <a:lnTo>
                  <a:pt x="2189732" y="4187702"/>
                </a:lnTo>
                <a:lnTo>
                  <a:pt x="2240419" y="4201263"/>
                </a:lnTo>
                <a:lnTo>
                  <a:pt x="2291528" y="4214222"/>
                </a:lnTo>
                <a:lnTo>
                  <a:pt x="2343048" y="4226574"/>
                </a:lnTo>
                <a:lnTo>
                  <a:pt x="2394971" y="4238312"/>
                </a:lnTo>
                <a:lnTo>
                  <a:pt x="2447289" y="4249431"/>
                </a:lnTo>
                <a:lnTo>
                  <a:pt x="2499993" y="4259924"/>
                </a:lnTo>
                <a:lnTo>
                  <a:pt x="2553072" y="4269785"/>
                </a:lnTo>
                <a:lnTo>
                  <a:pt x="2606520" y="4279007"/>
                </a:lnTo>
                <a:lnTo>
                  <a:pt x="2660326" y="4287586"/>
                </a:lnTo>
                <a:lnTo>
                  <a:pt x="2714482" y="4295513"/>
                </a:lnTo>
                <a:lnTo>
                  <a:pt x="2768978" y="4302784"/>
                </a:lnTo>
                <a:lnTo>
                  <a:pt x="2823807" y="4309392"/>
                </a:lnTo>
                <a:lnTo>
                  <a:pt x="2878959" y="4315330"/>
                </a:lnTo>
                <a:lnTo>
                  <a:pt x="2934425" y="4320593"/>
                </a:lnTo>
                <a:lnTo>
                  <a:pt x="2990197" y="4325175"/>
                </a:lnTo>
                <a:lnTo>
                  <a:pt x="3046265" y="4329068"/>
                </a:lnTo>
                <a:lnTo>
                  <a:pt x="3102620" y="4332268"/>
                </a:lnTo>
                <a:lnTo>
                  <a:pt x="3159254" y="4334767"/>
                </a:lnTo>
                <a:lnTo>
                  <a:pt x="3216158" y="4336560"/>
                </a:lnTo>
                <a:lnTo>
                  <a:pt x="3273323" y="4337641"/>
                </a:lnTo>
                <a:lnTo>
                  <a:pt x="3330740" y="4338002"/>
                </a:lnTo>
                <a:lnTo>
                  <a:pt x="3387304" y="4337651"/>
                </a:lnTo>
                <a:lnTo>
                  <a:pt x="3443624" y="4336603"/>
                </a:lnTo>
                <a:lnTo>
                  <a:pt x="3499691" y="4334862"/>
                </a:lnTo>
                <a:lnTo>
                  <a:pt x="3555496" y="4332436"/>
                </a:lnTo>
                <a:lnTo>
                  <a:pt x="3611032" y="4329330"/>
                </a:lnTo>
                <a:lnTo>
                  <a:pt x="3666289" y="4325550"/>
                </a:lnTo>
                <a:lnTo>
                  <a:pt x="3721259" y="4321102"/>
                </a:lnTo>
                <a:lnTo>
                  <a:pt x="3775934" y="4315992"/>
                </a:lnTo>
                <a:lnTo>
                  <a:pt x="3830305" y="4310226"/>
                </a:lnTo>
                <a:lnTo>
                  <a:pt x="3884364" y="4303809"/>
                </a:lnTo>
                <a:lnTo>
                  <a:pt x="3938102" y="4296748"/>
                </a:lnTo>
                <a:lnTo>
                  <a:pt x="3991510" y="4289049"/>
                </a:lnTo>
                <a:lnTo>
                  <a:pt x="4044580" y="4280717"/>
                </a:lnTo>
                <a:lnTo>
                  <a:pt x="4097304" y="4271759"/>
                </a:lnTo>
                <a:lnTo>
                  <a:pt x="4149673" y="4262180"/>
                </a:lnTo>
                <a:lnTo>
                  <a:pt x="4201678" y="4251986"/>
                </a:lnTo>
                <a:lnTo>
                  <a:pt x="4253311" y="4241183"/>
                </a:lnTo>
                <a:lnTo>
                  <a:pt x="4304564" y="4229778"/>
                </a:lnTo>
                <a:lnTo>
                  <a:pt x="4355428" y="4217776"/>
                </a:lnTo>
                <a:lnTo>
                  <a:pt x="4405894" y="4205182"/>
                </a:lnTo>
                <a:lnTo>
                  <a:pt x="4455955" y="4192004"/>
                </a:lnTo>
                <a:lnTo>
                  <a:pt x="4505601" y="4178246"/>
                </a:lnTo>
                <a:lnTo>
                  <a:pt x="4554824" y="4163915"/>
                </a:lnTo>
                <a:lnTo>
                  <a:pt x="4603615" y="4149017"/>
                </a:lnTo>
                <a:lnTo>
                  <a:pt x="4651967" y="4133558"/>
                </a:lnTo>
                <a:lnTo>
                  <a:pt x="4699869" y="4117543"/>
                </a:lnTo>
                <a:lnTo>
                  <a:pt x="4747315" y="4100978"/>
                </a:lnTo>
                <a:lnTo>
                  <a:pt x="4794295" y="4083870"/>
                </a:lnTo>
                <a:lnTo>
                  <a:pt x="4840802" y="4066224"/>
                </a:lnTo>
                <a:lnTo>
                  <a:pt x="4886825" y="4048047"/>
                </a:lnTo>
                <a:lnTo>
                  <a:pt x="4932358" y="4029343"/>
                </a:lnTo>
                <a:lnTo>
                  <a:pt x="4977391" y="4010120"/>
                </a:lnTo>
                <a:lnTo>
                  <a:pt x="5021916" y="3990383"/>
                </a:lnTo>
                <a:lnTo>
                  <a:pt x="5065925" y="3970138"/>
                </a:lnTo>
                <a:lnTo>
                  <a:pt x="5109408" y="3949390"/>
                </a:lnTo>
                <a:lnTo>
                  <a:pt x="5152358" y="3928147"/>
                </a:lnTo>
                <a:lnTo>
                  <a:pt x="5194765" y="3906413"/>
                </a:lnTo>
                <a:lnTo>
                  <a:pt x="5236622" y="3884195"/>
                </a:lnTo>
                <a:lnTo>
                  <a:pt x="5277920" y="3861498"/>
                </a:lnTo>
                <a:lnTo>
                  <a:pt x="5318651" y="3838329"/>
                </a:lnTo>
                <a:lnTo>
                  <a:pt x="5358805" y="3814693"/>
                </a:lnTo>
                <a:lnTo>
                  <a:pt x="5398375" y="3790597"/>
                </a:lnTo>
                <a:lnTo>
                  <a:pt x="5437351" y="3766046"/>
                </a:lnTo>
                <a:lnTo>
                  <a:pt x="5475726" y="3741046"/>
                </a:lnTo>
                <a:lnTo>
                  <a:pt x="5513491" y="3715603"/>
                </a:lnTo>
                <a:lnTo>
                  <a:pt x="5550637" y="3689724"/>
                </a:lnTo>
                <a:lnTo>
                  <a:pt x="5587156" y="3663413"/>
                </a:lnTo>
                <a:lnTo>
                  <a:pt x="5623039" y="3636678"/>
                </a:lnTo>
                <a:lnTo>
                  <a:pt x="5658278" y="3609523"/>
                </a:lnTo>
                <a:lnTo>
                  <a:pt x="5692865" y="3581955"/>
                </a:lnTo>
                <a:lnTo>
                  <a:pt x="5726790" y="3553979"/>
                </a:lnTo>
                <a:lnTo>
                  <a:pt x="5760046" y="3525602"/>
                </a:lnTo>
                <a:lnTo>
                  <a:pt x="5792623" y="3496830"/>
                </a:lnTo>
                <a:lnTo>
                  <a:pt x="5824514" y="3467669"/>
                </a:lnTo>
                <a:lnTo>
                  <a:pt x="5855709" y="3438123"/>
                </a:lnTo>
                <a:lnTo>
                  <a:pt x="5886201" y="3408200"/>
                </a:lnTo>
                <a:lnTo>
                  <a:pt x="5915981" y="3377905"/>
                </a:lnTo>
                <a:lnTo>
                  <a:pt x="5945040" y="3347245"/>
                </a:lnTo>
                <a:lnTo>
                  <a:pt x="5973369" y="3316224"/>
                </a:lnTo>
                <a:lnTo>
                  <a:pt x="6000961" y="3284850"/>
                </a:lnTo>
                <a:lnTo>
                  <a:pt x="6027807" y="3253128"/>
                </a:lnTo>
                <a:lnTo>
                  <a:pt x="6053898" y="3221063"/>
                </a:lnTo>
                <a:lnTo>
                  <a:pt x="6079226" y="3188662"/>
                </a:lnTo>
                <a:lnTo>
                  <a:pt x="6103782" y="3155931"/>
                </a:lnTo>
                <a:lnTo>
                  <a:pt x="6127558" y="3122876"/>
                </a:lnTo>
                <a:lnTo>
                  <a:pt x="6150545" y="3089502"/>
                </a:lnTo>
                <a:lnTo>
                  <a:pt x="6172734" y="3055816"/>
                </a:lnTo>
                <a:lnTo>
                  <a:pt x="6194118" y="3021823"/>
                </a:lnTo>
                <a:lnTo>
                  <a:pt x="6214688" y="2987529"/>
                </a:lnTo>
                <a:lnTo>
                  <a:pt x="6234435" y="2952941"/>
                </a:lnTo>
                <a:lnTo>
                  <a:pt x="6253350" y="2918064"/>
                </a:lnTo>
                <a:lnTo>
                  <a:pt x="6271426" y="2882905"/>
                </a:lnTo>
                <a:lnTo>
                  <a:pt x="6288654" y="2847468"/>
                </a:lnTo>
                <a:lnTo>
                  <a:pt x="6305024" y="2811760"/>
                </a:lnTo>
                <a:lnTo>
                  <a:pt x="6320530" y="2775787"/>
                </a:lnTo>
                <a:lnTo>
                  <a:pt x="6335161" y="2739555"/>
                </a:lnTo>
                <a:lnTo>
                  <a:pt x="6348911" y="2703070"/>
                </a:lnTo>
                <a:lnTo>
                  <a:pt x="6361769" y="2666338"/>
                </a:lnTo>
                <a:lnTo>
                  <a:pt x="6373728" y="2629364"/>
                </a:lnTo>
                <a:lnTo>
                  <a:pt x="6384779" y="2592154"/>
                </a:lnTo>
                <a:lnTo>
                  <a:pt x="6394914" y="2554715"/>
                </a:lnTo>
                <a:lnTo>
                  <a:pt x="6404124" y="2517053"/>
                </a:lnTo>
                <a:lnTo>
                  <a:pt x="6412401" y="2479173"/>
                </a:lnTo>
                <a:lnTo>
                  <a:pt x="6419736" y="2441081"/>
                </a:lnTo>
                <a:lnTo>
                  <a:pt x="6426120" y="2402783"/>
                </a:lnTo>
                <a:lnTo>
                  <a:pt x="6431545" y="2364286"/>
                </a:lnTo>
                <a:lnTo>
                  <a:pt x="6436004" y="2325594"/>
                </a:lnTo>
                <a:lnTo>
                  <a:pt x="6439486" y="2286715"/>
                </a:lnTo>
                <a:lnTo>
                  <a:pt x="6441984" y="2247653"/>
                </a:lnTo>
                <a:lnTo>
                  <a:pt x="6443489" y="2208415"/>
                </a:lnTo>
                <a:lnTo>
                  <a:pt x="6443992" y="2169007"/>
                </a:lnTo>
                <a:lnTo>
                  <a:pt x="6443489" y="2129599"/>
                </a:lnTo>
                <a:lnTo>
                  <a:pt x="6441984" y="2090360"/>
                </a:lnTo>
                <a:lnTo>
                  <a:pt x="6439486" y="2051298"/>
                </a:lnTo>
                <a:lnTo>
                  <a:pt x="6436004" y="2012418"/>
                </a:lnTo>
                <a:lnTo>
                  <a:pt x="6431545" y="1973726"/>
                </a:lnTo>
                <a:lnTo>
                  <a:pt x="6426120" y="1935228"/>
                </a:lnTo>
                <a:lnTo>
                  <a:pt x="6419736" y="1896930"/>
                </a:lnTo>
                <a:lnTo>
                  <a:pt x="6412401" y="1858838"/>
                </a:lnTo>
                <a:lnTo>
                  <a:pt x="6404124" y="1820958"/>
                </a:lnTo>
                <a:lnTo>
                  <a:pt x="6394914" y="1783295"/>
                </a:lnTo>
                <a:lnTo>
                  <a:pt x="6384779" y="1745856"/>
                </a:lnTo>
                <a:lnTo>
                  <a:pt x="6373728" y="1708646"/>
                </a:lnTo>
                <a:lnTo>
                  <a:pt x="6361769" y="1671672"/>
                </a:lnTo>
                <a:lnTo>
                  <a:pt x="6348911" y="1634939"/>
                </a:lnTo>
                <a:lnTo>
                  <a:pt x="6335161" y="1598454"/>
                </a:lnTo>
                <a:lnTo>
                  <a:pt x="6320530" y="1562221"/>
                </a:lnTo>
                <a:lnTo>
                  <a:pt x="6305024" y="1526248"/>
                </a:lnTo>
                <a:lnTo>
                  <a:pt x="6288654" y="1490540"/>
                </a:lnTo>
                <a:lnTo>
                  <a:pt x="6271426" y="1455103"/>
                </a:lnTo>
                <a:lnTo>
                  <a:pt x="6253350" y="1419943"/>
                </a:lnTo>
                <a:lnTo>
                  <a:pt x="6234435" y="1385066"/>
                </a:lnTo>
                <a:lnTo>
                  <a:pt x="6214688" y="1350478"/>
                </a:lnTo>
                <a:lnTo>
                  <a:pt x="6194118" y="1316184"/>
                </a:lnTo>
                <a:lnTo>
                  <a:pt x="6172734" y="1282191"/>
                </a:lnTo>
                <a:lnTo>
                  <a:pt x="6150545" y="1248504"/>
                </a:lnTo>
                <a:lnTo>
                  <a:pt x="6127558" y="1215130"/>
                </a:lnTo>
                <a:lnTo>
                  <a:pt x="6103782" y="1182075"/>
                </a:lnTo>
                <a:lnTo>
                  <a:pt x="6079226" y="1149343"/>
                </a:lnTo>
                <a:lnTo>
                  <a:pt x="6053898" y="1116943"/>
                </a:lnTo>
                <a:lnTo>
                  <a:pt x="6027807" y="1084878"/>
                </a:lnTo>
                <a:lnTo>
                  <a:pt x="6000961" y="1053155"/>
                </a:lnTo>
                <a:lnTo>
                  <a:pt x="5973369" y="1021780"/>
                </a:lnTo>
                <a:lnTo>
                  <a:pt x="5945040" y="990760"/>
                </a:lnTo>
                <a:lnTo>
                  <a:pt x="5915981" y="960099"/>
                </a:lnTo>
                <a:lnTo>
                  <a:pt x="5886201" y="929804"/>
                </a:lnTo>
                <a:lnTo>
                  <a:pt x="5855709" y="899881"/>
                </a:lnTo>
                <a:lnTo>
                  <a:pt x="5824514" y="870336"/>
                </a:lnTo>
                <a:lnTo>
                  <a:pt x="5792623" y="841174"/>
                </a:lnTo>
                <a:lnTo>
                  <a:pt x="5760046" y="812401"/>
                </a:lnTo>
                <a:lnTo>
                  <a:pt x="5726790" y="784025"/>
                </a:lnTo>
                <a:lnTo>
                  <a:pt x="5692865" y="756049"/>
                </a:lnTo>
                <a:lnTo>
                  <a:pt x="5658278" y="728481"/>
                </a:lnTo>
                <a:lnTo>
                  <a:pt x="5623039" y="701326"/>
                </a:lnTo>
                <a:lnTo>
                  <a:pt x="5587156" y="674590"/>
                </a:lnTo>
                <a:lnTo>
                  <a:pt x="5550637" y="648279"/>
                </a:lnTo>
                <a:lnTo>
                  <a:pt x="5513491" y="622400"/>
                </a:lnTo>
                <a:lnTo>
                  <a:pt x="5475726" y="596957"/>
                </a:lnTo>
                <a:lnTo>
                  <a:pt x="5437351" y="571957"/>
                </a:lnTo>
                <a:lnTo>
                  <a:pt x="5398375" y="547406"/>
                </a:lnTo>
                <a:lnTo>
                  <a:pt x="5358805" y="523309"/>
                </a:lnTo>
                <a:lnTo>
                  <a:pt x="5318651" y="499674"/>
                </a:lnTo>
                <a:lnTo>
                  <a:pt x="5277920" y="476505"/>
                </a:lnTo>
                <a:lnTo>
                  <a:pt x="5236622" y="453808"/>
                </a:lnTo>
                <a:lnTo>
                  <a:pt x="5194765" y="431590"/>
                </a:lnTo>
                <a:lnTo>
                  <a:pt x="5152358" y="409856"/>
                </a:lnTo>
                <a:lnTo>
                  <a:pt x="5109408" y="388612"/>
                </a:lnTo>
                <a:lnTo>
                  <a:pt x="5065925" y="367865"/>
                </a:lnTo>
                <a:lnTo>
                  <a:pt x="5021916" y="347619"/>
                </a:lnTo>
                <a:lnTo>
                  <a:pt x="4977391" y="327882"/>
                </a:lnTo>
                <a:lnTo>
                  <a:pt x="4932358" y="308659"/>
                </a:lnTo>
                <a:lnTo>
                  <a:pt x="4886825" y="289955"/>
                </a:lnTo>
                <a:lnTo>
                  <a:pt x="4840802" y="271778"/>
                </a:lnTo>
                <a:lnTo>
                  <a:pt x="4794295" y="254132"/>
                </a:lnTo>
                <a:lnTo>
                  <a:pt x="4747315" y="237024"/>
                </a:lnTo>
                <a:lnTo>
                  <a:pt x="4699869" y="220459"/>
                </a:lnTo>
                <a:lnTo>
                  <a:pt x="4651967" y="204444"/>
                </a:lnTo>
                <a:lnTo>
                  <a:pt x="4603615" y="188984"/>
                </a:lnTo>
                <a:lnTo>
                  <a:pt x="4554824" y="174086"/>
                </a:lnTo>
                <a:lnTo>
                  <a:pt x="4505601" y="159755"/>
                </a:lnTo>
                <a:lnTo>
                  <a:pt x="4455955" y="145998"/>
                </a:lnTo>
                <a:lnTo>
                  <a:pt x="4405894" y="132819"/>
                </a:lnTo>
                <a:lnTo>
                  <a:pt x="4355428" y="120226"/>
                </a:lnTo>
                <a:lnTo>
                  <a:pt x="4304564" y="108224"/>
                </a:lnTo>
                <a:lnTo>
                  <a:pt x="4253311" y="96818"/>
                </a:lnTo>
                <a:lnTo>
                  <a:pt x="4201678" y="86016"/>
                </a:lnTo>
                <a:lnTo>
                  <a:pt x="4149673" y="75822"/>
                </a:lnTo>
                <a:lnTo>
                  <a:pt x="4097304" y="66243"/>
                </a:lnTo>
                <a:lnTo>
                  <a:pt x="4044580" y="57284"/>
                </a:lnTo>
                <a:lnTo>
                  <a:pt x="3991510" y="48952"/>
                </a:lnTo>
                <a:lnTo>
                  <a:pt x="3938102" y="41253"/>
                </a:lnTo>
                <a:lnTo>
                  <a:pt x="3884364" y="34192"/>
                </a:lnTo>
                <a:lnTo>
                  <a:pt x="3830305" y="27776"/>
                </a:lnTo>
                <a:lnTo>
                  <a:pt x="3775934" y="22009"/>
                </a:lnTo>
                <a:lnTo>
                  <a:pt x="3721259" y="16899"/>
                </a:lnTo>
                <a:lnTo>
                  <a:pt x="3666289" y="12451"/>
                </a:lnTo>
                <a:lnTo>
                  <a:pt x="3611032" y="8671"/>
                </a:lnTo>
                <a:lnTo>
                  <a:pt x="3555496" y="5565"/>
                </a:lnTo>
                <a:lnTo>
                  <a:pt x="3499691" y="3139"/>
                </a:lnTo>
                <a:lnTo>
                  <a:pt x="3443624" y="1399"/>
                </a:lnTo>
                <a:lnTo>
                  <a:pt x="3387304" y="350"/>
                </a:lnTo>
                <a:lnTo>
                  <a:pt x="3330740" y="0"/>
                </a:lnTo>
                <a:close/>
              </a:path>
            </a:pathLst>
          </a:custGeom>
          <a:solidFill>
            <a:srgbClr val="CCEE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3780" y="1556015"/>
            <a:ext cx="468122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To keep your teeth and gums  healthy, you need to brush  them for 2 minutes last thing  at night and at least one other  time during the day, using a  </a:t>
            </a:r>
            <a:r>
              <a:rPr sz="3000" b="1" dirty="0">
                <a:solidFill>
                  <a:srgbClr val="25408F"/>
                </a:solidFill>
                <a:latin typeface="Trebuchet MS"/>
                <a:cs typeface="Trebuchet MS"/>
              </a:rPr>
              <a:t>fluoride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toothpaste.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11810"/>
            <a:ext cx="10692130" cy="6848475"/>
            <a:chOff x="0" y="711810"/>
            <a:chExt cx="10692130" cy="684847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11810"/>
              <a:ext cx="4569371" cy="6848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261" y="3597871"/>
              <a:ext cx="883633" cy="31391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00" dirty="0"/>
              <a:t>KE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50" dirty="0"/>
              <a:t>S</a:t>
            </a:r>
            <a:r>
              <a:rPr spc="-125" dirty="0"/>
              <a:t>T</a:t>
            </a:r>
            <a:r>
              <a:rPr spc="75" dirty="0"/>
              <a:t>A</a:t>
            </a:r>
            <a:r>
              <a:rPr spc="114" dirty="0"/>
              <a:t>G</a:t>
            </a:r>
            <a:r>
              <a:rPr spc="50" dirty="0"/>
              <a:t>E</a:t>
            </a:r>
            <a:r>
              <a:rPr spc="-114" dirty="0"/>
              <a:t> </a:t>
            </a:r>
            <a:r>
              <a:rPr spc="-80" dirty="0"/>
              <a:t>2</a:t>
            </a:r>
            <a:r>
              <a:rPr spc="-114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682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Gill Sans MT</vt:lpstr>
      <vt:lpstr>Myriad Pro Light</vt:lpstr>
      <vt:lpstr>Trebuchet MS</vt:lpstr>
      <vt:lpstr>Office Theme</vt:lpstr>
      <vt:lpstr>Looking  After Our  Teeth</vt:lpstr>
      <vt:lpstr>What is Dental  Decay?</vt:lpstr>
      <vt:lpstr>PowerPoint Presentation</vt:lpstr>
      <vt:lpstr>What is plaque?</vt:lpstr>
      <vt:lpstr>The plaque acids start to  attack the enamel on our  teeth. Eventually, this  will cause a hole (cavity)  in the tooth.</vt:lpstr>
      <vt:lpstr>PowerPoint Presentation</vt:lpstr>
      <vt:lpstr>So, if we have less sugary  food and drink we will  have less tooth decay.</vt:lpstr>
      <vt:lpstr>Preventing  Dental Decay</vt:lpstr>
      <vt:lpstr>PowerPoint Presentation</vt:lpstr>
      <vt:lpstr>Fluoride is a natural mineral that  helps to strengthen the enamel on  our teeth and prevent dental decay.</vt:lpstr>
      <vt:lpstr>PowerPoint Presentation</vt:lpstr>
      <vt:lpstr>Having a  balanced diet that  is low in sugar will  help prevent dental decay.</vt:lpstr>
      <vt:lpstr>Milk and water are the  best things to drink for  dental health.</vt:lpstr>
      <vt:lpstr>Dental decay is a  preventable disease, if you  have a healthy diet and a good toothbrushing  routine.</vt:lpstr>
      <vt:lpstr>TOOTHBRUSHING</vt:lpstr>
      <vt:lpstr>TOOTHBRUSHING</vt:lpstr>
      <vt:lpstr>TOOTHBRUSHING</vt:lpstr>
      <vt:lpstr>TOOTHBRUSHING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 After Our  Teeth</dc:title>
  <cp:lastModifiedBy>Sophie Turner</cp:lastModifiedBy>
  <cp:revision>2</cp:revision>
  <dcterms:created xsi:type="dcterms:W3CDTF">2021-09-02T11:38:43Z</dcterms:created>
  <dcterms:modified xsi:type="dcterms:W3CDTF">2021-09-06T14:04:33Z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2021-09-02T00:00:00Z</vt:filetime>
  </property>
</Properties>
</file>