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5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34.png"/><Relationship Id="rId16" Type="http://schemas.openxmlformats.org/officeDocument/2006/relationships/image" Target="../media/image15.png"/><Relationship Id="rId17" Type="http://schemas.openxmlformats.org/officeDocument/2006/relationships/image" Target="../media/image35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36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94235" y="160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8398" y="450989"/>
            <a:ext cx="161042" cy="2163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313117" y="322008"/>
            <a:ext cx="1474470" cy="965200"/>
          </a:xfrm>
          <a:custGeom>
            <a:avLst/>
            <a:gdLst/>
            <a:ahLst/>
            <a:cxnLst/>
            <a:rect l="l" t="t" r="r" b="b"/>
            <a:pathLst>
              <a:path w="1474470" h="965200">
                <a:moveTo>
                  <a:pt x="456869" y="347281"/>
                </a:moveTo>
                <a:lnTo>
                  <a:pt x="446900" y="347281"/>
                </a:lnTo>
                <a:lnTo>
                  <a:pt x="446900" y="356044"/>
                </a:lnTo>
                <a:lnTo>
                  <a:pt x="434136" y="454266"/>
                </a:lnTo>
                <a:lnTo>
                  <a:pt x="433006" y="454266"/>
                </a:lnTo>
                <a:lnTo>
                  <a:pt x="433006" y="463029"/>
                </a:lnTo>
                <a:lnTo>
                  <a:pt x="395516" y="751801"/>
                </a:lnTo>
                <a:lnTo>
                  <a:pt x="393763" y="765695"/>
                </a:lnTo>
                <a:lnTo>
                  <a:pt x="392188" y="778497"/>
                </a:lnTo>
                <a:lnTo>
                  <a:pt x="386080" y="829449"/>
                </a:lnTo>
                <a:lnTo>
                  <a:pt x="382879" y="854964"/>
                </a:lnTo>
                <a:lnTo>
                  <a:pt x="375729" y="904430"/>
                </a:lnTo>
                <a:lnTo>
                  <a:pt x="359943" y="943432"/>
                </a:lnTo>
                <a:lnTo>
                  <a:pt x="329209" y="956271"/>
                </a:lnTo>
                <a:lnTo>
                  <a:pt x="127673" y="956271"/>
                </a:lnTo>
                <a:lnTo>
                  <a:pt x="87210" y="927252"/>
                </a:lnTo>
                <a:lnTo>
                  <a:pt x="77304" y="879144"/>
                </a:lnTo>
                <a:lnTo>
                  <a:pt x="70637" y="828141"/>
                </a:lnTo>
                <a:lnTo>
                  <a:pt x="64554" y="777278"/>
                </a:lnTo>
                <a:lnTo>
                  <a:pt x="62979" y="764527"/>
                </a:lnTo>
                <a:lnTo>
                  <a:pt x="61366" y="751801"/>
                </a:lnTo>
                <a:lnTo>
                  <a:pt x="23863" y="463029"/>
                </a:lnTo>
                <a:lnTo>
                  <a:pt x="433006" y="463029"/>
                </a:lnTo>
                <a:lnTo>
                  <a:pt x="433006" y="454266"/>
                </a:lnTo>
                <a:lnTo>
                  <a:pt x="22733" y="454266"/>
                </a:lnTo>
                <a:lnTo>
                  <a:pt x="9982" y="356044"/>
                </a:lnTo>
                <a:lnTo>
                  <a:pt x="446900" y="356044"/>
                </a:lnTo>
                <a:lnTo>
                  <a:pt x="446900" y="347281"/>
                </a:lnTo>
                <a:lnTo>
                  <a:pt x="0" y="347281"/>
                </a:lnTo>
                <a:lnTo>
                  <a:pt x="52666" y="752932"/>
                </a:lnTo>
                <a:lnTo>
                  <a:pt x="54292" y="765695"/>
                </a:lnTo>
                <a:lnTo>
                  <a:pt x="55880" y="778497"/>
                </a:lnTo>
                <a:lnTo>
                  <a:pt x="61976" y="829449"/>
                </a:lnTo>
                <a:lnTo>
                  <a:pt x="65163" y="854964"/>
                </a:lnTo>
                <a:lnTo>
                  <a:pt x="72504" y="905827"/>
                </a:lnTo>
                <a:lnTo>
                  <a:pt x="95288" y="953782"/>
                </a:lnTo>
                <a:lnTo>
                  <a:pt x="127673" y="965034"/>
                </a:lnTo>
                <a:lnTo>
                  <a:pt x="329209" y="965034"/>
                </a:lnTo>
                <a:lnTo>
                  <a:pt x="375310" y="935723"/>
                </a:lnTo>
                <a:lnTo>
                  <a:pt x="388251" y="880427"/>
                </a:lnTo>
                <a:lnTo>
                  <a:pt x="395071" y="828141"/>
                </a:lnTo>
                <a:lnTo>
                  <a:pt x="401167" y="777278"/>
                </a:lnTo>
                <a:lnTo>
                  <a:pt x="402742" y="764527"/>
                </a:lnTo>
                <a:lnTo>
                  <a:pt x="404215" y="752932"/>
                </a:lnTo>
                <a:lnTo>
                  <a:pt x="455739" y="356044"/>
                </a:lnTo>
                <a:lnTo>
                  <a:pt x="456869" y="347281"/>
                </a:lnTo>
                <a:close/>
              </a:path>
              <a:path w="1474470" h="965200">
                <a:moveTo>
                  <a:pt x="1474457" y="271818"/>
                </a:moveTo>
                <a:lnTo>
                  <a:pt x="1465110" y="240449"/>
                </a:lnTo>
                <a:lnTo>
                  <a:pt x="1465110" y="273875"/>
                </a:lnTo>
                <a:lnTo>
                  <a:pt x="1463662" y="327660"/>
                </a:lnTo>
                <a:lnTo>
                  <a:pt x="1449984" y="372935"/>
                </a:lnTo>
                <a:lnTo>
                  <a:pt x="1425752" y="419379"/>
                </a:lnTo>
                <a:lnTo>
                  <a:pt x="1393380" y="462178"/>
                </a:lnTo>
                <a:lnTo>
                  <a:pt x="1355305" y="496570"/>
                </a:lnTo>
                <a:lnTo>
                  <a:pt x="1313929" y="517766"/>
                </a:lnTo>
                <a:lnTo>
                  <a:pt x="1270609" y="528955"/>
                </a:lnTo>
                <a:lnTo>
                  <a:pt x="1239189" y="533057"/>
                </a:lnTo>
                <a:lnTo>
                  <a:pt x="1216050" y="532511"/>
                </a:lnTo>
                <a:lnTo>
                  <a:pt x="1171524" y="524649"/>
                </a:lnTo>
                <a:lnTo>
                  <a:pt x="1121422" y="502640"/>
                </a:lnTo>
                <a:lnTo>
                  <a:pt x="1084516" y="477316"/>
                </a:lnTo>
                <a:lnTo>
                  <a:pt x="1052906" y="443255"/>
                </a:lnTo>
                <a:lnTo>
                  <a:pt x="1028890" y="397903"/>
                </a:lnTo>
                <a:lnTo>
                  <a:pt x="1013104" y="346621"/>
                </a:lnTo>
                <a:lnTo>
                  <a:pt x="1006208" y="294703"/>
                </a:lnTo>
                <a:lnTo>
                  <a:pt x="1008837" y="247472"/>
                </a:lnTo>
                <a:lnTo>
                  <a:pt x="1025880" y="196430"/>
                </a:lnTo>
                <a:lnTo>
                  <a:pt x="1054658" y="156806"/>
                </a:lnTo>
                <a:lnTo>
                  <a:pt x="1090891" y="132778"/>
                </a:lnTo>
                <a:lnTo>
                  <a:pt x="1130338" y="128498"/>
                </a:lnTo>
                <a:lnTo>
                  <a:pt x="1151204" y="134086"/>
                </a:lnTo>
                <a:lnTo>
                  <a:pt x="1169733" y="142303"/>
                </a:lnTo>
                <a:lnTo>
                  <a:pt x="1186370" y="152069"/>
                </a:lnTo>
                <a:lnTo>
                  <a:pt x="1214018" y="170637"/>
                </a:lnTo>
                <a:lnTo>
                  <a:pt x="1226400" y="178117"/>
                </a:lnTo>
                <a:lnTo>
                  <a:pt x="1239012" y="184035"/>
                </a:lnTo>
                <a:lnTo>
                  <a:pt x="1252169" y="187744"/>
                </a:lnTo>
                <a:lnTo>
                  <a:pt x="1255433" y="188328"/>
                </a:lnTo>
                <a:lnTo>
                  <a:pt x="1269072" y="189331"/>
                </a:lnTo>
                <a:lnTo>
                  <a:pt x="1282954" y="188087"/>
                </a:lnTo>
                <a:lnTo>
                  <a:pt x="1297139" y="185293"/>
                </a:lnTo>
                <a:lnTo>
                  <a:pt x="1319898" y="179654"/>
                </a:lnTo>
                <a:lnTo>
                  <a:pt x="1329461" y="177304"/>
                </a:lnTo>
                <a:lnTo>
                  <a:pt x="1348435" y="173824"/>
                </a:lnTo>
                <a:lnTo>
                  <a:pt x="1368666" y="172427"/>
                </a:lnTo>
                <a:lnTo>
                  <a:pt x="1390180" y="174307"/>
                </a:lnTo>
                <a:lnTo>
                  <a:pt x="1425790" y="191820"/>
                </a:lnTo>
                <a:lnTo>
                  <a:pt x="1451622" y="226809"/>
                </a:lnTo>
                <a:lnTo>
                  <a:pt x="1465110" y="273875"/>
                </a:lnTo>
                <a:lnTo>
                  <a:pt x="1465110" y="240449"/>
                </a:lnTo>
                <a:lnTo>
                  <a:pt x="1430947" y="183883"/>
                </a:lnTo>
                <a:lnTo>
                  <a:pt x="1391831" y="164985"/>
                </a:lnTo>
                <a:lnTo>
                  <a:pt x="1368920" y="162941"/>
                </a:lnTo>
                <a:lnTo>
                  <a:pt x="1347609" y="164338"/>
                </a:lnTo>
                <a:lnTo>
                  <a:pt x="1327746" y="167944"/>
                </a:lnTo>
                <a:lnTo>
                  <a:pt x="1296504" y="175679"/>
                </a:lnTo>
                <a:lnTo>
                  <a:pt x="1284478" y="178206"/>
                </a:lnTo>
                <a:lnTo>
                  <a:pt x="1272997" y="179654"/>
                </a:lnTo>
                <a:lnTo>
                  <a:pt x="1261948" y="179590"/>
                </a:lnTo>
                <a:lnTo>
                  <a:pt x="1262341" y="178104"/>
                </a:lnTo>
                <a:lnTo>
                  <a:pt x="1278280" y="117754"/>
                </a:lnTo>
                <a:lnTo>
                  <a:pt x="1288135" y="95745"/>
                </a:lnTo>
                <a:lnTo>
                  <a:pt x="1288745" y="94373"/>
                </a:lnTo>
                <a:lnTo>
                  <a:pt x="1295768" y="78701"/>
                </a:lnTo>
                <a:lnTo>
                  <a:pt x="1300403" y="68338"/>
                </a:lnTo>
                <a:lnTo>
                  <a:pt x="1325384" y="36550"/>
                </a:lnTo>
                <a:lnTo>
                  <a:pt x="1350276" y="27597"/>
                </a:lnTo>
                <a:lnTo>
                  <a:pt x="1352892" y="28054"/>
                </a:lnTo>
                <a:lnTo>
                  <a:pt x="1353566" y="27597"/>
                </a:lnTo>
                <a:lnTo>
                  <a:pt x="1355382" y="26352"/>
                </a:lnTo>
                <a:lnTo>
                  <a:pt x="1356283" y="21183"/>
                </a:lnTo>
                <a:lnTo>
                  <a:pt x="1354531" y="18732"/>
                </a:lnTo>
                <a:lnTo>
                  <a:pt x="1351915" y="18262"/>
                </a:lnTo>
                <a:lnTo>
                  <a:pt x="1334427" y="20281"/>
                </a:lnTo>
                <a:lnTo>
                  <a:pt x="1316875" y="31724"/>
                </a:lnTo>
                <a:lnTo>
                  <a:pt x="1299870" y="51549"/>
                </a:lnTo>
                <a:lnTo>
                  <a:pt x="1284020" y="78701"/>
                </a:lnTo>
                <a:lnTo>
                  <a:pt x="1276858" y="67487"/>
                </a:lnTo>
                <a:lnTo>
                  <a:pt x="1276858" y="85509"/>
                </a:lnTo>
                <a:lnTo>
                  <a:pt x="1260690" y="90081"/>
                </a:lnTo>
                <a:lnTo>
                  <a:pt x="1236383" y="94157"/>
                </a:lnTo>
                <a:lnTo>
                  <a:pt x="1207211" y="94373"/>
                </a:lnTo>
                <a:lnTo>
                  <a:pt x="1176464" y="87376"/>
                </a:lnTo>
                <a:lnTo>
                  <a:pt x="1148969" y="71945"/>
                </a:lnTo>
                <a:lnTo>
                  <a:pt x="1127582" y="52273"/>
                </a:lnTo>
                <a:lnTo>
                  <a:pt x="1112418" y="33020"/>
                </a:lnTo>
                <a:lnTo>
                  <a:pt x="1103617" y="18834"/>
                </a:lnTo>
                <a:lnTo>
                  <a:pt x="1119784" y="14262"/>
                </a:lnTo>
                <a:lnTo>
                  <a:pt x="1144092" y="10185"/>
                </a:lnTo>
                <a:lnTo>
                  <a:pt x="1173772" y="10096"/>
                </a:lnTo>
                <a:lnTo>
                  <a:pt x="1203998" y="16979"/>
                </a:lnTo>
                <a:lnTo>
                  <a:pt x="1231506" y="32410"/>
                </a:lnTo>
                <a:lnTo>
                  <a:pt x="1252893" y="52070"/>
                </a:lnTo>
                <a:lnTo>
                  <a:pt x="1268044" y="71323"/>
                </a:lnTo>
                <a:lnTo>
                  <a:pt x="1276858" y="85509"/>
                </a:lnTo>
                <a:lnTo>
                  <a:pt x="1276858" y="67487"/>
                </a:lnTo>
                <a:lnTo>
                  <a:pt x="1235837" y="23710"/>
                </a:lnTo>
                <a:lnTo>
                  <a:pt x="1167955" y="0"/>
                </a:lnTo>
                <a:lnTo>
                  <a:pt x="1132332" y="1993"/>
                </a:lnTo>
                <a:lnTo>
                  <a:pt x="1094968" y="11849"/>
                </a:lnTo>
                <a:lnTo>
                  <a:pt x="1091895" y="15697"/>
                </a:lnTo>
                <a:lnTo>
                  <a:pt x="1091933" y="17043"/>
                </a:lnTo>
                <a:lnTo>
                  <a:pt x="1113370" y="50457"/>
                </a:lnTo>
                <a:lnTo>
                  <a:pt x="1172997" y="96189"/>
                </a:lnTo>
                <a:lnTo>
                  <a:pt x="1220228" y="104546"/>
                </a:lnTo>
                <a:lnTo>
                  <a:pt x="1242822" y="103098"/>
                </a:lnTo>
                <a:lnTo>
                  <a:pt x="1261973" y="99644"/>
                </a:lnTo>
                <a:lnTo>
                  <a:pt x="1276273" y="95745"/>
                </a:lnTo>
                <a:lnTo>
                  <a:pt x="1269199" y="114287"/>
                </a:lnTo>
                <a:lnTo>
                  <a:pt x="1262811" y="134289"/>
                </a:lnTo>
                <a:lnTo>
                  <a:pt x="1257198" y="155613"/>
                </a:lnTo>
                <a:lnTo>
                  <a:pt x="1252435" y="178104"/>
                </a:lnTo>
                <a:lnTo>
                  <a:pt x="1241107" y="174637"/>
                </a:lnTo>
                <a:lnTo>
                  <a:pt x="1229995" y="169252"/>
                </a:lnTo>
                <a:lnTo>
                  <a:pt x="1218742" y="162382"/>
                </a:lnTo>
                <a:lnTo>
                  <a:pt x="1191183" y="143865"/>
                </a:lnTo>
                <a:lnTo>
                  <a:pt x="1173759" y="133692"/>
                </a:lnTo>
                <a:lnTo>
                  <a:pt x="1161986" y="128498"/>
                </a:lnTo>
                <a:lnTo>
                  <a:pt x="1154214" y="125069"/>
                </a:lnTo>
                <a:lnTo>
                  <a:pt x="1131989" y="119164"/>
                </a:lnTo>
                <a:lnTo>
                  <a:pt x="1088758" y="123545"/>
                </a:lnTo>
                <a:lnTo>
                  <a:pt x="1049147" y="149072"/>
                </a:lnTo>
                <a:lnTo>
                  <a:pt x="1017803" y="191300"/>
                </a:lnTo>
                <a:lnTo>
                  <a:pt x="999363" y="245795"/>
                </a:lnTo>
                <a:lnTo>
                  <a:pt x="996683" y="294817"/>
                </a:lnTo>
                <a:lnTo>
                  <a:pt x="1003947" y="348754"/>
                </a:lnTo>
                <a:lnTo>
                  <a:pt x="1020495" y="402082"/>
                </a:lnTo>
                <a:lnTo>
                  <a:pt x="1045629" y="449287"/>
                </a:lnTo>
                <a:lnTo>
                  <a:pt x="1078699" y="484822"/>
                </a:lnTo>
                <a:lnTo>
                  <a:pt x="1115745" y="510324"/>
                </a:lnTo>
                <a:lnTo>
                  <a:pt x="1166888" y="533298"/>
                </a:lnTo>
                <a:lnTo>
                  <a:pt x="1187272" y="537552"/>
                </a:lnTo>
                <a:lnTo>
                  <a:pt x="1195971" y="539089"/>
                </a:lnTo>
                <a:lnTo>
                  <a:pt x="1215110" y="541959"/>
                </a:lnTo>
                <a:lnTo>
                  <a:pt x="1239253" y="542556"/>
                </a:lnTo>
                <a:lnTo>
                  <a:pt x="1271968" y="538353"/>
                </a:lnTo>
                <a:lnTo>
                  <a:pt x="1316837" y="526808"/>
                </a:lnTo>
                <a:lnTo>
                  <a:pt x="1360068" y="504723"/>
                </a:lnTo>
                <a:lnTo>
                  <a:pt x="1399844" y="468972"/>
                </a:lnTo>
                <a:lnTo>
                  <a:pt x="1433626" y="424510"/>
                </a:lnTo>
                <a:lnTo>
                  <a:pt x="1458899" y="376313"/>
                </a:lnTo>
                <a:lnTo>
                  <a:pt x="1473136" y="329336"/>
                </a:lnTo>
                <a:lnTo>
                  <a:pt x="1474457" y="271818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3965" y="612989"/>
            <a:ext cx="161042" cy="21639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325367" y="322007"/>
            <a:ext cx="367030" cy="542925"/>
          </a:xfrm>
          <a:custGeom>
            <a:avLst/>
            <a:gdLst/>
            <a:ahLst/>
            <a:cxnLst/>
            <a:rect l="l" t="t" r="r" b="b"/>
            <a:pathLst>
              <a:path w="367029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367029" h="542925">
                <a:moveTo>
                  <a:pt x="366635" y="489323"/>
                </a:move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20159" y="526802"/>
                </a:lnTo>
                <a:lnTo>
                  <a:pt x="363390" y="504719"/>
                </a:lnTo>
                <a:lnTo>
                  <a:pt x="366635" y="501801"/>
                </a:lnTo>
                <a:lnTo>
                  <a:pt x="366635" y="489323"/>
                </a:lnTo>
                <a:close/>
              </a:path>
              <a:path w="367029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367029" h="542925">
                <a:moveTo>
                  <a:pt x="366635" y="163301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66635" y="172795"/>
                </a:lnTo>
                <a:lnTo>
                  <a:pt x="366635" y="163301"/>
                </a:lnTo>
                <a:close/>
              </a:path>
              <a:path w="367029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367029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367029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367029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367029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9531" y="612989"/>
            <a:ext cx="161042" cy="21639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278670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22833" y="612989"/>
            <a:ext cx="161042" cy="21639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263104" y="160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7267" y="450989"/>
            <a:ext cx="161042" cy="21639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47537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701" y="612989"/>
            <a:ext cx="161042" cy="21639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328684" y="12"/>
            <a:ext cx="457200" cy="1558925"/>
          </a:xfrm>
          <a:custGeom>
            <a:avLst/>
            <a:gdLst/>
            <a:ahLst/>
            <a:cxnLst/>
            <a:rect l="l" t="t" r="r" b="b"/>
            <a:pathLst>
              <a:path w="457200" h="1558925">
                <a:moveTo>
                  <a:pt x="417156" y="0"/>
                </a:moveTo>
                <a:lnTo>
                  <a:pt x="408317" y="0"/>
                </a:lnTo>
                <a:lnTo>
                  <a:pt x="395516" y="98526"/>
                </a:lnTo>
                <a:lnTo>
                  <a:pt x="393763" y="112420"/>
                </a:lnTo>
                <a:lnTo>
                  <a:pt x="392188" y="125222"/>
                </a:lnTo>
                <a:lnTo>
                  <a:pt x="386080" y="176174"/>
                </a:lnTo>
                <a:lnTo>
                  <a:pt x="382879" y="201688"/>
                </a:lnTo>
                <a:lnTo>
                  <a:pt x="375729" y="251155"/>
                </a:lnTo>
                <a:lnTo>
                  <a:pt x="359943" y="290156"/>
                </a:lnTo>
                <a:lnTo>
                  <a:pt x="329209" y="302996"/>
                </a:lnTo>
                <a:lnTo>
                  <a:pt x="127673" y="302996"/>
                </a:lnTo>
                <a:lnTo>
                  <a:pt x="87210" y="273977"/>
                </a:lnTo>
                <a:lnTo>
                  <a:pt x="77304" y="225869"/>
                </a:lnTo>
                <a:lnTo>
                  <a:pt x="70637" y="174866"/>
                </a:lnTo>
                <a:lnTo>
                  <a:pt x="64554" y="124002"/>
                </a:lnTo>
                <a:lnTo>
                  <a:pt x="62979" y="111252"/>
                </a:lnTo>
                <a:lnTo>
                  <a:pt x="61366" y="98526"/>
                </a:lnTo>
                <a:lnTo>
                  <a:pt x="48577" y="0"/>
                </a:lnTo>
                <a:lnTo>
                  <a:pt x="39725" y="0"/>
                </a:lnTo>
                <a:lnTo>
                  <a:pt x="52666" y="99656"/>
                </a:lnTo>
                <a:lnTo>
                  <a:pt x="54292" y="112420"/>
                </a:lnTo>
                <a:lnTo>
                  <a:pt x="55867" y="125222"/>
                </a:lnTo>
                <a:lnTo>
                  <a:pt x="61976" y="176174"/>
                </a:lnTo>
                <a:lnTo>
                  <a:pt x="65163" y="201688"/>
                </a:lnTo>
                <a:lnTo>
                  <a:pt x="72504" y="252552"/>
                </a:lnTo>
                <a:lnTo>
                  <a:pt x="95288" y="300507"/>
                </a:lnTo>
                <a:lnTo>
                  <a:pt x="127673" y="311759"/>
                </a:lnTo>
                <a:lnTo>
                  <a:pt x="329209" y="311759"/>
                </a:lnTo>
                <a:lnTo>
                  <a:pt x="375310" y="282448"/>
                </a:lnTo>
                <a:lnTo>
                  <a:pt x="388251" y="227152"/>
                </a:lnTo>
                <a:lnTo>
                  <a:pt x="395071" y="174866"/>
                </a:lnTo>
                <a:lnTo>
                  <a:pt x="401167" y="124002"/>
                </a:lnTo>
                <a:lnTo>
                  <a:pt x="402742" y="111252"/>
                </a:lnTo>
                <a:lnTo>
                  <a:pt x="404215" y="99656"/>
                </a:lnTo>
                <a:lnTo>
                  <a:pt x="417156" y="0"/>
                </a:lnTo>
                <a:close/>
              </a:path>
              <a:path w="457200" h="1558925">
                <a:moveTo>
                  <a:pt x="456869" y="941044"/>
                </a:moveTo>
                <a:lnTo>
                  <a:pt x="446900" y="941044"/>
                </a:lnTo>
                <a:lnTo>
                  <a:pt x="446900" y="949807"/>
                </a:lnTo>
                <a:lnTo>
                  <a:pt x="434136" y="1048029"/>
                </a:lnTo>
                <a:lnTo>
                  <a:pt x="433006" y="1048029"/>
                </a:lnTo>
                <a:lnTo>
                  <a:pt x="433006" y="1056792"/>
                </a:lnTo>
                <a:lnTo>
                  <a:pt x="395516" y="1345565"/>
                </a:lnTo>
                <a:lnTo>
                  <a:pt x="393763" y="1359458"/>
                </a:lnTo>
                <a:lnTo>
                  <a:pt x="392188" y="1372260"/>
                </a:lnTo>
                <a:lnTo>
                  <a:pt x="386080" y="1423212"/>
                </a:lnTo>
                <a:lnTo>
                  <a:pt x="382879" y="1448727"/>
                </a:lnTo>
                <a:lnTo>
                  <a:pt x="375729" y="1498193"/>
                </a:lnTo>
                <a:lnTo>
                  <a:pt x="359943" y="1537195"/>
                </a:lnTo>
                <a:lnTo>
                  <a:pt x="329209" y="1550035"/>
                </a:lnTo>
                <a:lnTo>
                  <a:pt x="127673" y="1550035"/>
                </a:lnTo>
                <a:lnTo>
                  <a:pt x="87210" y="1521015"/>
                </a:lnTo>
                <a:lnTo>
                  <a:pt x="77304" y="1472907"/>
                </a:lnTo>
                <a:lnTo>
                  <a:pt x="70637" y="1421904"/>
                </a:lnTo>
                <a:lnTo>
                  <a:pt x="64554" y="1371053"/>
                </a:lnTo>
                <a:lnTo>
                  <a:pt x="62979" y="1358290"/>
                </a:lnTo>
                <a:lnTo>
                  <a:pt x="61366" y="1345565"/>
                </a:lnTo>
                <a:lnTo>
                  <a:pt x="23863" y="1056792"/>
                </a:lnTo>
                <a:lnTo>
                  <a:pt x="433006" y="1056792"/>
                </a:lnTo>
                <a:lnTo>
                  <a:pt x="433006" y="1048029"/>
                </a:lnTo>
                <a:lnTo>
                  <a:pt x="22733" y="1048029"/>
                </a:lnTo>
                <a:lnTo>
                  <a:pt x="9982" y="949807"/>
                </a:lnTo>
                <a:lnTo>
                  <a:pt x="446900" y="949807"/>
                </a:lnTo>
                <a:lnTo>
                  <a:pt x="446900" y="941044"/>
                </a:lnTo>
                <a:lnTo>
                  <a:pt x="0" y="941044"/>
                </a:lnTo>
                <a:lnTo>
                  <a:pt x="52666" y="1346695"/>
                </a:lnTo>
                <a:lnTo>
                  <a:pt x="54292" y="1359458"/>
                </a:lnTo>
                <a:lnTo>
                  <a:pt x="55867" y="1372260"/>
                </a:lnTo>
                <a:lnTo>
                  <a:pt x="61976" y="1423212"/>
                </a:lnTo>
                <a:lnTo>
                  <a:pt x="65163" y="1448727"/>
                </a:lnTo>
                <a:lnTo>
                  <a:pt x="72504" y="1499590"/>
                </a:lnTo>
                <a:lnTo>
                  <a:pt x="95288" y="1547545"/>
                </a:lnTo>
                <a:lnTo>
                  <a:pt x="127673" y="1558798"/>
                </a:lnTo>
                <a:lnTo>
                  <a:pt x="329209" y="1558798"/>
                </a:lnTo>
                <a:lnTo>
                  <a:pt x="375310" y="1529486"/>
                </a:lnTo>
                <a:lnTo>
                  <a:pt x="388251" y="1474190"/>
                </a:lnTo>
                <a:lnTo>
                  <a:pt x="395071" y="1421904"/>
                </a:lnTo>
                <a:lnTo>
                  <a:pt x="401167" y="1371053"/>
                </a:lnTo>
                <a:lnTo>
                  <a:pt x="402742" y="1358290"/>
                </a:lnTo>
                <a:lnTo>
                  <a:pt x="404215" y="1346695"/>
                </a:lnTo>
                <a:lnTo>
                  <a:pt x="455739" y="949807"/>
                </a:lnTo>
                <a:lnTo>
                  <a:pt x="456869" y="94104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5297551" y="12"/>
            <a:ext cx="457200" cy="1558925"/>
          </a:xfrm>
          <a:custGeom>
            <a:avLst/>
            <a:gdLst/>
            <a:ahLst/>
            <a:cxnLst/>
            <a:rect l="l" t="t" r="r" b="b"/>
            <a:pathLst>
              <a:path w="457200" h="1558925">
                <a:moveTo>
                  <a:pt x="417156" y="0"/>
                </a:moveTo>
                <a:lnTo>
                  <a:pt x="408317" y="0"/>
                </a:lnTo>
                <a:lnTo>
                  <a:pt x="395516" y="98526"/>
                </a:lnTo>
                <a:lnTo>
                  <a:pt x="393763" y="112420"/>
                </a:lnTo>
                <a:lnTo>
                  <a:pt x="392188" y="125222"/>
                </a:lnTo>
                <a:lnTo>
                  <a:pt x="386080" y="176174"/>
                </a:lnTo>
                <a:lnTo>
                  <a:pt x="382879" y="201688"/>
                </a:lnTo>
                <a:lnTo>
                  <a:pt x="375729" y="251155"/>
                </a:lnTo>
                <a:lnTo>
                  <a:pt x="359943" y="290156"/>
                </a:lnTo>
                <a:lnTo>
                  <a:pt x="329209" y="302996"/>
                </a:lnTo>
                <a:lnTo>
                  <a:pt x="127673" y="302996"/>
                </a:lnTo>
                <a:lnTo>
                  <a:pt x="87210" y="273977"/>
                </a:lnTo>
                <a:lnTo>
                  <a:pt x="77304" y="225869"/>
                </a:lnTo>
                <a:lnTo>
                  <a:pt x="70650" y="174866"/>
                </a:lnTo>
                <a:lnTo>
                  <a:pt x="64554" y="124002"/>
                </a:lnTo>
                <a:lnTo>
                  <a:pt x="62979" y="111252"/>
                </a:lnTo>
                <a:lnTo>
                  <a:pt x="61366" y="98526"/>
                </a:lnTo>
                <a:lnTo>
                  <a:pt x="48577" y="0"/>
                </a:lnTo>
                <a:lnTo>
                  <a:pt x="39725" y="0"/>
                </a:lnTo>
                <a:lnTo>
                  <a:pt x="52666" y="99656"/>
                </a:lnTo>
                <a:lnTo>
                  <a:pt x="54292" y="112420"/>
                </a:lnTo>
                <a:lnTo>
                  <a:pt x="55880" y="125222"/>
                </a:lnTo>
                <a:lnTo>
                  <a:pt x="61976" y="176174"/>
                </a:lnTo>
                <a:lnTo>
                  <a:pt x="65176" y="201688"/>
                </a:lnTo>
                <a:lnTo>
                  <a:pt x="72504" y="252552"/>
                </a:lnTo>
                <a:lnTo>
                  <a:pt x="95288" y="300507"/>
                </a:lnTo>
                <a:lnTo>
                  <a:pt x="127673" y="311759"/>
                </a:lnTo>
                <a:lnTo>
                  <a:pt x="329209" y="311759"/>
                </a:lnTo>
                <a:lnTo>
                  <a:pt x="375310" y="282448"/>
                </a:lnTo>
                <a:lnTo>
                  <a:pt x="388251" y="227152"/>
                </a:lnTo>
                <a:lnTo>
                  <a:pt x="395071" y="174866"/>
                </a:lnTo>
                <a:lnTo>
                  <a:pt x="401167" y="124002"/>
                </a:lnTo>
                <a:lnTo>
                  <a:pt x="402742" y="111252"/>
                </a:lnTo>
                <a:lnTo>
                  <a:pt x="404215" y="99656"/>
                </a:lnTo>
                <a:lnTo>
                  <a:pt x="417156" y="0"/>
                </a:lnTo>
                <a:close/>
              </a:path>
              <a:path w="457200" h="1558925">
                <a:moveTo>
                  <a:pt x="456869" y="941044"/>
                </a:moveTo>
                <a:lnTo>
                  <a:pt x="446900" y="941044"/>
                </a:lnTo>
                <a:lnTo>
                  <a:pt x="446900" y="949807"/>
                </a:lnTo>
                <a:lnTo>
                  <a:pt x="434136" y="1048029"/>
                </a:lnTo>
                <a:lnTo>
                  <a:pt x="433006" y="1048029"/>
                </a:lnTo>
                <a:lnTo>
                  <a:pt x="433006" y="1056792"/>
                </a:lnTo>
                <a:lnTo>
                  <a:pt x="395516" y="1345565"/>
                </a:lnTo>
                <a:lnTo>
                  <a:pt x="393763" y="1359458"/>
                </a:lnTo>
                <a:lnTo>
                  <a:pt x="392188" y="1372260"/>
                </a:lnTo>
                <a:lnTo>
                  <a:pt x="386080" y="1423212"/>
                </a:lnTo>
                <a:lnTo>
                  <a:pt x="382879" y="1448727"/>
                </a:lnTo>
                <a:lnTo>
                  <a:pt x="375729" y="1498193"/>
                </a:lnTo>
                <a:lnTo>
                  <a:pt x="359943" y="1537195"/>
                </a:lnTo>
                <a:lnTo>
                  <a:pt x="329209" y="1550035"/>
                </a:lnTo>
                <a:lnTo>
                  <a:pt x="127673" y="1550035"/>
                </a:lnTo>
                <a:lnTo>
                  <a:pt x="87210" y="1521015"/>
                </a:lnTo>
                <a:lnTo>
                  <a:pt x="77304" y="1472907"/>
                </a:lnTo>
                <a:lnTo>
                  <a:pt x="70650" y="1421904"/>
                </a:lnTo>
                <a:lnTo>
                  <a:pt x="64554" y="1371053"/>
                </a:lnTo>
                <a:lnTo>
                  <a:pt x="62979" y="1358290"/>
                </a:lnTo>
                <a:lnTo>
                  <a:pt x="61366" y="1345565"/>
                </a:lnTo>
                <a:lnTo>
                  <a:pt x="23863" y="1056792"/>
                </a:lnTo>
                <a:lnTo>
                  <a:pt x="433006" y="1056792"/>
                </a:lnTo>
                <a:lnTo>
                  <a:pt x="433006" y="1048029"/>
                </a:lnTo>
                <a:lnTo>
                  <a:pt x="22733" y="1048029"/>
                </a:lnTo>
                <a:lnTo>
                  <a:pt x="9982" y="949807"/>
                </a:lnTo>
                <a:lnTo>
                  <a:pt x="446900" y="949807"/>
                </a:lnTo>
                <a:lnTo>
                  <a:pt x="446900" y="941044"/>
                </a:lnTo>
                <a:lnTo>
                  <a:pt x="0" y="941044"/>
                </a:lnTo>
                <a:lnTo>
                  <a:pt x="52666" y="1346695"/>
                </a:lnTo>
                <a:lnTo>
                  <a:pt x="54292" y="1359458"/>
                </a:lnTo>
                <a:lnTo>
                  <a:pt x="55880" y="1372260"/>
                </a:lnTo>
                <a:lnTo>
                  <a:pt x="61976" y="1423212"/>
                </a:lnTo>
                <a:lnTo>
                  <a:pt x="65176" y="1448727"/>
                </a:lnTo>
                <a:lnTo>
                  <a:pt x="72504" y="1499590"/>
                </a:lnTo>
                <a:lnTo>
                  <a:pt x="95288" y="1547545"/>
                </a:lnTo>
                <a:lnTo>
                  <a:pt x="127673" y="1558798"/>
                </a:lnTo>
                <a:lnTo>
                  <a:pt x="329209" y="1558798"/>
                </a:lnTo>
                <a:lnTo>
                  <a:pt x="375310" y="1529486"/>
                </a:lnTo>
                <a:lnTo>
                  <a:pt x="388251" y="1474190"/>
                </a:lnTo>
                <a:lnTo>
                  <a:pt x="395071" y="1421904"/>
                </a:lnTo>
                <a:lnTo>
                  <a:pt x="401167" y="1371053"/>
                </a:lnTo>
                <a:lnTo>
                  <a:pt x="402742" y="1358290"/>
                </a:lnTo>
                <a:lnTo>
                  <a:pt x="404215" y="1346695"/>
                </a:lnTo>
                <a:lnTo>
                  <a:pt x="455739" y="949807"/>
                </a:lnTo>
                <a:lnTo>
                  <a:pt x="456869" y="94104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28199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6294375" y="1364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5" y="193659"/>
                </a:lnTo>
                <a:lnTo>
                  <a:pt x="453684" y="228180"/>
                </a:lnTo>
                <a:lnTo>
                  <a:pt x="467986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38" y="176165"/>
                </a:lnTo>
                <a:lnTo>
                  <a:pt x="227643" y="183429"/>
                </a:lnTo>
                <a:lnTo>
                  <a:pt x="240365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59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48" y="70706"/>
                </a:lnTo>
                <a:lnTo>
                  <a:pt x="430642" y="56518"/>
                </a:lnTo>
                <a:lnTo>
                  <a:pt x="408159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59" y="47345"/>
                </a:lnTo>
                <a:lnTo>
                  <a:pt x="397605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96141" y="1721622"/>
            <a:ext cx="218643" cy="157442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6293237" y="2575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44415" y="2897742"/>
            <a:ext cx="192493" cy="18656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293239" y="3783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bg 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30656" y="4105086"/>
            <a:ext cx="192493" cy="18656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6295588" y="4986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51647" y="5340370"/>
            <a:ext cx="215988" cy="160157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6293239" y="6198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30656" y="6519777"/>
            <a:ext cx="192493" cy="186562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7313117" y="1526450"/>
            <a:ext cx="1474470" cy="5996305"/>
          </a:xfrm>
          <a:custGeom>
            <a:avLst/>
            <a:gdLst/>
            <a:ahLst/>
            <a:cxnLst/>
            <a:rect l="l" t="t" r="r" b="b"/>
            <a:pathLst>
              <a:path w="1474470" h="5996305">
                <a:moveTo>
                  <a:pt x="456869" y="5378043"/>
                </a:moveTo>
                <a:lnTo>
                  <a:pt x="446900" y="5378043"/>
                </a:lnTo>
                <a:lnTo>
                  <a:pt x="446900" y="5386806"/>
                </a:lnTo>
                <a:lnTo>
                  <a:pt x="434136" y="5485041"/>
                </a:lnTo>
                <a:lnTo>
                  <a:pt x="433006" y="5485041"/>
                </a:lnTo>
                <a:lnTo>
                  <a:pt x="433006" y="5493791"/>
                </a:lnTo>
                <a:lnTo>
                  <a:pt x="395516" y="5782564"/>
                </a:lnTo>
                <a:lnTo>
                  <a:pt x="393763" y="5796458"/>
                </a:lnTo>
                <a:lnTo>
                  <a:pt x="392188" y="5809259"/>
                </a:lnTo>
                <a:lnTo>
                  <a:pt x="386080" y="5860212"/>
                </a:lnTo>
                <a:lnTo>
                  <a:pt x="382879" y="5885726"/>
                </a:lnTo>
                <a:lnTo>
                  <a:pt x="375729" y="5935192"/>
                </a:lnTo>
                <a:lnTo>
                  <a:pt x="359943" y="5974194"/>
                </a:lnTo>
                <a:lnTo>
                  <a:pt x="329209" y="5987034"/>
                </a:lnTo>
                <a:lnTo>
                  <a:pt x="127673" y="5987034"/>
                </a:lnTo>
                <a:lnTo>
                  <a:pt x="87210" y="5958014"/>
                </a:lnTo>
                <a:lnTo>
                  <a:pt x="77304" y="5909907"/>
                </a:lnTo>
                <a:lnTo>
                  <a:pt x="70637" y="5858903"/>
                </a:lnTo>
                <a:lnTo>
                  <a:pt x="64554" y="5808040"/>
                </a:lnTo>
                <a:lnTo>
                  <a:pt x="62979" y="5795289"/>
                </a:lnTo>
                <a:lnTo>
                  <a:pt x="61366" y="5782564"/>
                </a:lnTo>
                <a:lnTo>
                  <a:pt x="23863" y="5493791"/>
                </a:lnTo>
                <a:lnTo>
                  <a:pt x="433006" y="5493791"/>
                </a:lnTo>
                <a:lnTo>
                  <a:pt x="433006" y="5485041"/>
                </a:lnTo>
                <a:lnTo>
                  <a:pt x="22733" y="5485041"/>
                </a:lnTo>
                <a:lnTo>
                  <a:pt x="9982" y="5386806"/>
                </a:lnTo>
                <a:lnTo>
                  <a:pt x="446900" y="5386806"/>
                </a:lnTo>
                <a:lnTo>
                  <a:pt x="446900" y="5378043"/>
                </a:lnTo>
                <a:lnTo>
                  <a:pt x="0" y="5378043"/>
                </a:lnTo>
                <a:lnTo>
                  <a:pt x="52666" y="5783694"/>
                </a:lnTo>
                <a:lnTo>
                  <a:pt x="54292" y="5796458"/>
                </a:lnTo>
                <a:lnTo>
                  <a:pt x="55880" y="5809259"/>
                </a:lnTo>
                <a:lnTo>
                  <a:pt x="61976" y="5860212"/>
                </a:lnTo>
                <a:lnTo>
                  <a:pt x="65163" y="5885726"/>
                </a:lnTo>
                <a:lnTo>
                  <a:pt x="72504" y="5936589"/>
                </a:lnTo>
                <a:lnTo>
                  <a:pt x="95288" y="5984545"/>
                </a:lnTo>
                <a:lnTo>
                  <a:pt x="127673" y="5995797"/>
                </a:lnTo>
                <a:lnTo>
                  <a:pt x="329209" y="5995797"/>
                </a:lnTo>
                <a:lnTo>
                  <a:pt x="375310" y="5966485"/>
                </a:lnTo>
                <a:lnTo>
                  <a:pt x="388251" y="5911189"/>
                </a:lnTo>
                <a:lnTo>
                  <a:pt x="395071" y="5858903"/>
                </a:lnTo>
                <a:lnTo>
                  <a:pt x="401167" y="5808040"/>
                </a:lnTo>
                <a:lnTo>
                  <a:pt x="402742" y="5795289"/>
                </a:lnTo>
                <a:lnTo>
                  <a:pt x="404215" y="5783694"/>
                </a:lnTo>
                <a:lnTo>
                  <a:pt x="455739" y="5386806"/>
                </a:lnTo>
                <a:lnTo>
                  <a:pt x="456869" y="5378043"/>
                </a:lnTo>
                <a:close/>
              </a:path>
              <a:path w="1474470" h="5996305">
                <a:moveTo>
                  <a:pt x="456869" y="4131005"/>
                </a:moveTo>
                <a:lnTo>
                  <a:pt x="446900" y="4131005"/>
                </a:lnTo>
                <a:lnTo>
                  <a:pt x="446900" y="4139768"/>
                </a:lnTo>
                <a:lnTo>
                  <a:pt x="434136" y="4237990"/>
                </a:lnTo>
                <a:lnTo>
                  <a:pt x="433006" y="4237990"/>
                </a:lnTo>
                <a:lnTo>
                  <a:pt x="433006" y="4246753"/>
                </a:lnTo>
                <a:lnTo>
                  <a:pt x="395516" y="4535525"/>
                </a:lnTo>
                <a:lnTo>
                  <a:pt x="393763" y="4549419"/>
                </a:lnTo>
                <a:lnTo>
                  <a:pt x="392188" y="4562221"/>
                </a:lnTo>
                <a:lnTo>
                  <a:pt x="386080" y="4613160"/>
                </a:lnTo>
                <a:lnTo>
                  <a:pt x="382879" y="4638675"/>
                </a:lnTo>
                <a:lnTo>
                  <a:pt x="375729" y="4688154"/>
                </a:lnTo>
                <a:lnTo>
                  <a:pt x="359943" y="4727156"/>
                </a:lnTo>
                <a:lnTo>
                  <a:pt x="329209" y="4739995"/>
                </a:lnTo>
                <a:lnTo>
                  <a:pt x="127673" y="4739995"/>
                </a:lnTo>
                <a:lnTo>
                  <a:pt x="87210" y="4710963"/>
                </a:lnTo>
                <a:lnTo>
                  <a:pt x="77304" y="4662868"/>
                </a:lnTo>
                <a:lnTo>
                  <a:pt x="70637" y="4611865"/>
                </a:lnTo>
                <a:lnTo>
                  <a:pt x="64554" y="4561002"/>
                </a:lnTo>
                <a:lnTo>
                  <a:pt x="62979" y="4548251"/>
                </a:lnTo>
                <a:lnTo>
                  <a:pt x="61366" y="4535525"/>
                </a:lnTo>
                <a:lnTo>
                  <a:pt x="23863" y="4246753"/>
                </a:lnTo>
                <a:lnTo>
                  <a:pt x="433006" y="4246753"/>
                </a:lnTo>
                <a:lnTo>
                  <a:pt x="433006" y="4237990"/>
                </a:lnTo>
                <a:lnTo>
                  <a:pt x="22733" y="4237990"/>
                </a:lnTo>
                <a:lnTo>
                  <a:pt x="9982" y="4139768"/>
                </a:lnTo>
                <a:lnTo>
                  <a:pt x="446900" y="4139768"/>
                </a:lnTo>
                <a:lnTo>
                  <a:pt x="446900" y="4131005"/>
                </a:lnTo>
                <a:lnTo>
                  <a:pt x="0" y="4131005"/>
                </a:lnTo>
                <a:lnTo>
                  <a:pt x="52666" y="4536656"/>
                </a:lnTo>
                <a:lnTo>
                  <a:pt x="54292" y="4549419"/>
                </a:lnTo>
                <a:lnTo>
                  <a:pt x="55880" y="4562221"/>
                </a:lnTo>
                <a:lnTo>
                  <a:pt x="61976" y="4613160"/>
                </a:lnTo>
                <a:lnTo>
                  <a:pt x="65163" y="4638675"/>
                </a:lnTo>
                <a:lnTo>
                  <a:pt x="72504" y="4689551"/>
                </a:lnTo>
                <a:lnTo>
                  <a:pt x="95288" y="4737493"/>
                </a:lnTo>
                <a:lnTo>
                  <a:pt x="127673" y="4748758"/>
                </a:lnTo>
                <a:lnTo>
                  <a:pt x="329209" y="4748758"/>
                </a:lnTo>
                <a:lnTo>
                  <a:pt x="375310" y="4719447"/>
                </a:lnTo>
                <a:lnTo>
                  <a:pt x="388251" y="4664151"/>
                </a:lnTo>
                <a:lnTo>
                  <a:pt x="395071" y="4611865"/>
                </a:lnTo>
                <a:lnTo>
                  <a:pt x="401167" y="4561002"/>
                </a:lnTo>
                <a:lnTo>
                  <a:pt x="402742" y="4548251"/>
                </a:lnTo>
                <a:lnTo>
                  <a:pt x="404215" y="4536656"/>
                </a:lnTo>
                <a:lnTo>
                  <a:pt x="455739" y="4139768"/>
                </a:lnTo>
                <a:lnTo>
                  <a:pt x="456869" y="4131005"/>
                </a:lnTo>
                <a:close/>
              </a:path>
              <a:path w="1474470" h="5996305">
                <a:moveTo>
                  <a:pt x="456869" y="2883954"/>
                </a:moveTo>
                <a:lnTo>
                  <a:pt x="446900" y="2883954"/>
                </a:lnTo>
                <a:lnTo>
                  <a:pt x="446900" y="2892717"/>
                </a:lnTo>
                <a:lnTo>
                  <a:pt x="434136" y="2990951"/>
                </a:lnTo>
                <a:lnTo>
                  <a:pt x="433006" y="2990951"/>
                </a:lnTo>
                <a:lnTo>
                  <a:pt x="433006" y="2999714"/>
                </a:lnTo>
                <a:lnTo>
                  <a:pt x="395516" y="3288474"/>
                </a:lnTo>
                <a:lnTo>
                  <a:pt x="393763" y="3302381"/>
                </a:lnTo>
                <a:lnTo>
                  <a:pt x="392188" y="3315182"/>
                </a:lnTo>
                <a:lnTo>
                  <a:pt x="386080" y="3366122"/>
                </a:lnTo>
                <a:lnTo>
                  <a:pt x="382879" y="3391636"/>
                </a:lnTo>
                <a:lnTo>
                  <a:pt x="375729" y="3441103"/>
                </a:lnTo>
                <a:lnTo>
                  <a:pt x="359943" y="3480117"/>
                </a:lnTo>
                <a:lnTo>
                  <a:pt x="329209" y="3492944"/>
                </a:lnTo>
                <a:lnTo>
                  <a:pt x="127673" y="3492944"/>
                </a:lnTo>
                <a:lnTo>
                  <a:pt x="87210" y="3463925"/>
                </a:lnTo>
                <a:lnTo>
                  <a:pt x="77304" y="3415817"/>
                </a:lnTo>
                <a:lnTo>
                  <a:pt x="70637" y="3364814"/>
                </a:lnTo>
                <a:lnTo>
                  <a:pt x="64554" y="3313963"/>
                </a:lnTo>
                <a:lnTo>
                  <a:pt x="62979" y="3301212"/>
                </a:lnTo>
                <a:lnTo>
                  <a:pt x="61366" y="3288474"/>
                </a:lnTo>
                <a:lnTo>
                  <a:pt x="23863" y="2999714"/>
                </a:lnTo>
                <a:lnTo>
                  <a:pt x="433006" y="2999714"/>
                </a:lnTo>
                <a:lnTo>
                  <a:pt x="433006" y="2990951"/>
                </a:lnTo>
                <a:lnTo>
                  <a:pt x="22733" y="2990951"/>
                </a:lnTo>
                <a:lnTo>
                  <a:pt x="9982" y="2892717"/>
                </a:lnTo>
                <a:lnTo>
                  <a:pt x="446900" y="2892717"/>
                </a:lnTo>
                <a:lnTo>
                  <a:pt x="446900" y="2883954"/>
                </a:lnTo>
                <a:lnTo>
                  <a:pt x="0" y="2883954"/>
                </a:lnTo>
                <a:lnTo>
                  <a:pt x="52666" y="3289604"/>
                </a:lnTo>
                <a:lnTo>
                  <a:pt x="54292" y="3302381"/>
                </a:lnTo>
                <a:lnTo>
                  <a:pt x="55880" y="3315182"/>
                </a:lnTo>
                <a:lnTo>
                  <a:pt x="61976" y="3366122"/>
                </a:lnTo>
                <a:lnTo>
                  <a:pt x="65163" y="3391636"/>
                </a:lnTo>
                <a:lnTo>
                  <a:pt x="72504" y="3442500"/>
                </a:lnTo>
                <a:lnTo>
                  <a:pt x="95288" y="3490455"/>
                </a:lnTo>
                <a:lnTo>
                  <a:pt x="127673" y="3501707"/>
                </a:lnTo>
                <a:lnTo>
                  <a:pt x="329209" y="3501707"/>
                </a:lnTo>
                <a:lnTo>
                  <a:pt x="345465" y="3499345"/>
                </a:lnTo>
                <a:lnTo>
                  <a:pt x="357073" y="3492944"/>
                </a:lnTo>
                <a:lnTo>
                  <a:pt x="361594" y="3490455"/>
                </a:lnTo>
                <a:lnTo>
                  <a:pt x="384365" y="3442500"/>
                </a:lnTo>
                <a:lnTo>
                  <a:pt x="391883" y="3390315"/>
                </a:lnTo>
                <a:lnTo>
                  <a:pt x="401167" y="3313963"/>
                </a:lnTo>
                <a:lnTo>
                  <a:pt x="402742" y="3301212"/>
                </a:lnTo>
                <a:lnTo>
                  <a:pt x="404215" y="3289604"/>
                </a:lnTo>
                <a:lnTo>
                  <a:pt x="455739" y="2892717"/>
                </a:lnTo>
                <a:lnTo>
                  <a:pt x="456869" y="2883954"/>
                </a:lnTo>
                <a:close/>
              </a:path>
              <a:path w="1474470" h="5996305">
                <a:moveTo>
                  <a:pt x="456869" y="1636915"/>
                </a:moveTo>
                <a:lnTo>
                  <a:pt x="446900" y="1636915"/>
                </a:lnTo>
                <a:lnTo>
                  <a:pt x="446900" y="1645678"/>
                </a:lnTo>
                <a:lnTo>
                  <a:pt x="434136" y="1743900"/>
                </a:lnTo>
                <a:lnTo>
                  <a:pt x="433006" y="1743900"/>
                </a:lnTo>
                <a:lnTo>
                  <a:pt x="433006" y="1752663"/>
                </a:lnTo>
                <a:lnTo>
                  <a:pt x="395516" y="2041436"/>
                </a:lnTo>
                <a:lnTo>
                  <a:pt x="393763" y="2055342"/>
                </a:lnTo>
                <a:lnTo>
                  <a:pt x="392188" y="2068131"/>
                </a:lnTo>
                <a:lnTo>
                  <a:pt x="386080" y="2119084"/>
                </a:lnTo>
                <a:lnTo>
                  <a:pt x="382879" y="2144598"/>
                </a:lnTo>
                <a:lnTo>
                  <a:pt x="375729" y="2194064"/>
                </a:lnTo>
                <a:lnTo>
                  <a:pt x="359943" y="2233066"/>
                </a:lnTo>
                <a:lnTo>
                  <a:pt x="329209" y="2245906"/>
                </a:lnTo>
                <a:lnTo>
                  <a:pt x="127673" y="2245906"/>
                </a:lnTo>
                <a:lnTo>
                  <a:pt x="87210" y="2216886"/>
                </a:lnTo>
                <a:lnTo>
                  <a:pt x="77304" y="2168779"/>
                </a:lnTo>
                <a:lnTo>
                  <a:pt x="70637" y="2117775"/>
                </a:lnTo>
                <a:lnTo>
                  <a:pt x="64554" y="2066925"/>
                </a:lnTo>
                <a:lnTo>
                  <a:pt x="62979" y="2054174"/>
                </a:lnTo>
                <a:lnTo>
                  <a:pt x="61366" y="2041436"/>
                </a:lnTo>
                <a:lnTo>
                  <a:pt x="23863" y="1752663"/>
                </a:lnTo>
                <a:lnTo>
                  <a:pt x="433006" y="1752663"/>
                </a:lnTo>
                <a:lnTo>
                  <a:pt x="433006" y="1743900"/>
                </a:lnTo>
                <a:lnTo>
                  <a:pt x="22733" y="1743900"/>
                </a:lnTo>
                <a:lnTo>
                  <a:pt x="9982" y="1645678"/>
                </a:lnTo>
                <a:lnTo>
                  <a:pt x="446900" y="1645678"/>
                </a:lnTo>
                <a:lnTo>
                  <a:pt x="446900" y="1636915"/>
                </a:lnTo>
                <a:lnTo>
                  <a:pt x="0" y="1636915"/>
                </a:lnTo>
                <a:lnTo>
                  <a:pt x="52666" y="2042566"/>
                </a:lnTo>
                <a:lnTo>
                  <a:pt x="54292" y="2055342"/>
                </a:lnTo>
                <a:lnTo>
                  <a:pt x="55880" y="2068131"/>
                </a:lnTo>
                <a:lnTo>
                  <a:pt x="61976" y="2119084"/>
                </a:lnTo>
                <a:lnTo>
                  <a:pt x="65163" y="2144598"/>
                </a:lnTo>
                <a:lnTo>
                  <a:pt x="72504" y="2195461"/>
                </a:lnTo>
                <a:lnTo>
                  <a:pt x="95288" y="2243417"/>
                </a:lnTo>
                <a:lnTo>
                  <a:pt x="127673" y="2254669"/>
                </a:lnTo>
                <a:lnTo>
                  <a:pt x="329209" y="2254669"/>
                </a:lnTo>
                <a:lnTo>
                  <a:pt x="345465" y="2252307"/>
                </a:lnTo>
                <a:lnTo>
                  <a:pt x="357073" y="2245906"/>
                </a:lnTo>
                <a:lnTo>
                  <a:pt x="361594" y="2243417"/>
                </a:lnTo>
                <a:lnTo>
                  <a:pt x="384365" y="2195461"/>
                </a:lnTo>
                <a:lnTo>
                  <a:pt x="391883" y="2143277"/>
                </a:lnTo>
                <a:lnTo>
                  <a:pt x="401167" y="2066925"/>
                </a:lnTo>
                <a:lnTo>
                  <a:pt x="402742" y="2054174"/>
                </a:lnTo>
                <a:lnTo>
                  <a:pt x="404215" y="2042566"/>
                </a:lnTo>
                <a:lnTo>
                  <a:pt x="455739" y="1645678"/>
                </a:lnTo>
                <a:lnTo>
                  <a:pt x="456869" y="1636915"/>
                </a:lnTo>
                <a:close/>
              </a:path>
              <a:path w="1474470" h="5996305">
                <a:moveTo>
                  <a:pt x="456869" y="389877"/>
                </a:moveTo>
                <a:lnTo>
                  <a:pt x="446900" y="389877"/>
                </a:lnTo>
                <a:lnTo>
                  <a:pt x="446900" y="398640"/>
                </a:lnTo>
                <a:lnTo>
                  <a:pt x="434136" y="496862"/>
                </a:lnTo>
                <a:lnTo>
                  <a:pt x="433006" y="496862"/>
                </a:lnTo>
                <a:lnTo>
                  <a:pt x="433006" y="505625"/>
                </a:lnTo>
                <a:lnTo>
                  <a:pt x="395516" y="794397"/>
                </a:lnTo>
                <a:lnTo>
                  <a:pt x="393763" y="808291"/>
                </a:lnTo>
                <a:lnTo>
                  <a:pt x="392188" y="821093"/>
                </a:lnTo>
                <a:lnTo>
                  <a:pt x="386080" y="872045"/>
                </a:lnTo>
                <a:lnTo>
                  <a:pt x="382879" y="897559"/>
                </a:lnTo>
                <a:lnTo>
                  <a:pt x="375729" y="947026"/>
                </a:lnTo>
                <a:lnTo>
                  <a:pt x="359943" y="986028"/>
                </a:lnTo>
                <a:lnTo>
                  <a:pt x="329209" y="998867"/>
                </a:lnTo>
                <a:lnTo>
                  <a:pt x="127673" y="998867"/>
                </a:lnTo>
                <a:lnTo>
                  <a:pt x="87210" y="969848"/>
                </a:lnTo>
                <a:lnTo>
                  <a:pt x="77304" y="921740"/>
                </a:lnTo>
                <a:lnTo>
                  <a:pt x="70637" y="870737"/>
                </a:lnTo>
                <a:lnTo>
                  <a:pt x="64554" y="819886"/>
                </a:lnTo>
                <a:lnTo>
                  <a:pt x="62979" y="807123"/>
                </a:lnTo>
                <a:lnTo>
                  <a:pt x="61366" y="794397"/>
                </a:lnTo>
                <a:lnTo>
                  <a:pt x="23863" y="505625"/>
                </a:lnTo>
                <a:lnTo>
                  <a:pt x="433006" y="505625"/>
                </a:lnTo>
                <a:lnTo>
                  <a:pt x="433006" y="496862"/>
                </a:lnTo>
                <a:lnTo>
                  <a:pt x="22733" y="496862"/>
                </a:lnTo>
                <a:lnTo>
                  <a:pt x="9982" y="398640"/>
                </a:lnTo>
                <a:lnTo>
                  <a:pt x="446900" y="398640"/>
                </a:lnTo>
                <a:lnTo>
                  <a:pt x="446900" y="389877"/>
                </a:lnTo>
                <a:lnTo>
                  <a:pt x="0" y="389877"/>
                </a:lnTo>
                <a:lnTo>
                  <a:pt x="52666" y="795528"/>
                </a:lnTo>
                <a:lnTo>
                  <a:pt x="54292" y="808291"/>
                </a:lnTo>
                <a:lnTo>
                  <a:pt x="55880" y="821093"/>
                </a:lnTo>
                <a:lnTo>
                  <a:pt x="61976" y="872045"/>
                </a:lnTo>
                <a:lnTo>
                  <a:pt x="65163" y="897559"/>
                </a:lnTo>
                <a:lnTo>
                  <a:pt x="72504" y="948423"/>
                </a:lnTo>
                <a:lnTo>
                  <a:pt x="95288" y="996378"/>
                </a:lnTo>
                <a:lnTo>
                  <a:pt x="127673" y="1007630"/>
                </a:lnTo>
                <a:lnTo>
                  <a:pt x="329209" y="1007630"/>
                </a:lnTo>
                <a:lnTo>
                  <a:pt x="375310" y="978319"/>
                </a:lnTo>
                <a:lnTo>
                  <a:pt x="388251" y="923023"/>
                </a:lnTo>
                <a:lnTo>
                  <a:pt x="395071" y="870737"/>
                </a:lnTo>
                <a:lnTo>
                  <a:pt x="401167" y="819886"/>
                </a:lnTo>
                <a:lnTo>
                  <a:pt x="402742" y="807123"/>
                </a:lnTo>
                <a:lnTo>
                  <a:pt x="404215" y="795528"/>
                </a:lnTo>
                <a:lnTo>
                  <a:pt x="455739" y="398640"/>
                </a:lnTo>
                <a:lnTo>
                  <a:pt x="456869" y="389877"/>
                </a:lnTo>
                <a:close/>
              </a:path>
              <a:path w="1474470" h="5996305">
                <a:moveTo>
                  <a:pt x="1474127" y="272796"/>
                </a:moveTo>
                <a:lnTo>
                  <a:pt x="1464805" y="243408"/>
                </a:lnTo>
                <a:lnTo>
                  <a:pt x="1464805" y="275005"/>
                </a:lnTo>
                <a:lnTo>
                  <a:pt x="1464297" y="328815"/>
                </a:lnTo>
                <a:lnTo>
                  <a:pt x="1451406" y="374332"/>
                </a:lnTo>
                <a:lnTo>
                  <a:pt x="1427988" y="421170"/>
                </a:lnTo>
                <a:lnTo>
                  <a:pt x="1396377" y="464540"/>
                </a:lnTo>
                <a:lnTo>
                  <a:pt x="1358900" y="499579"/>
                </a:lnTo>
                <a:lnTo>
                  <a:pt x="1317917" y="521500"/>
                </a:lnTo>
                <a:lnTo>
                  <a:pt x="1274775" y="533438"/>
                </a:lnTo>
                <a:lnTo>
                  <a:pt x="1243393" y="538073"/>
                </a:lnTo>
                <a:lnTo>
                  <a:pt x="1220254" y="537933"/>
                </a:lnTo>
                <a:lnTo>
                  <a:pt x="1175575" y="530872"/>
                </a:lnTo>
                <a:lnTo>
                  <a:pt x="1125156" y="509752"/>
                </a:lnTo>
                <a:lnTo>
                  <a:pt x="1087831" y="485063"/>
                </a:lnTo>
                <a:lnTo>
                  <a:pt x="1055624" y="451548"/>
                </a:lnTo>
                <a:lnTo>
                  <a:pt x="1030820" y="406641"/>
                </a:lnTo>
                <a:lnTo>
                  <a:pt x="1014145" y="355625"/>
                </a:lnTo>
                <a:lnTo>
                  <a:pt x="1006348" y="303834"/>
                </a:lnTo>
                <a:lnTo>
                  <a:pt x="1008151" y="256565"/>
                </a:lnTo>
                <a:lnTo>
                  <a:pt x="1024305" y="205244"/>
                </a:lnTo>
                <a:lnTo>
                  <a:pt x="1052385" y="165125"/>
                </a:lnTo>
                <a:lnTo>
                  <a:pt x="1088199" y="140462"/>
                </a:lnTo>
                <a:lnTo>
                  <a:pt x="1127556" y="135496"/>
                </a:lnTo>
                <a:lnTo>
                  <a:pt x="1148511" y="140728"/>
                </a:lnTo>
                <a:lnTo>
                  <a:pt x="1167180" y="148628"/>
                </a:lnTo>
                <a:lnTo>
                  <a:pt x="1183995" y="158089"/>
                </a:lnTo>
                <a:lnTo>
                  <a:pt x="1211961" y="176161"/>
                </a:lnTo>
                <a:lnTo>
                  <a:pt x="1224470" y="183426"/>
                </a:lnTo>
                <a:lnTo>
                  <a:pt x="1237183" y="189141"/>
                </a:lnTo>
                <a:lnTo>
                  <a:pt x="1250403" y="192620"/>
                </a:lnTo>
                <a:lnTo>
                  <a:pt x="1253667" y="193128"/>
                </a:lnTo>
                <a:lnTo>
                  <a:pt x="1267320" y="193903"/>
                </a:lnTo>
                <a:lnTo>
                  <a:pt x="1281176" y="192417"/>
                </a:lnTo>
                <a:lnTo>
                  <a:pt x="1295323" y="189369"/>
                </a:lnTo>
                <a:lnTo>
                  <a:pt x="1314196" y="184340"/>
                </a:lnTo>
                <a:lnTo>
                  <a:pt x="1327505" y="180822"/>
                </a:lnTo>
                <a:lnTo>
                  <a:pt x="1346415" y="177012"/>
                </a:lnTo>
                <a:lnTo>
                  <a:pt x="1366608" y="175272"/>
                </a:lnTo>
                <a:lnTo>
                  <a:pt x="1388148" y="176771"/>
                </a:lnTo>
                <a:lnTo>
                  <a:pt x="1424063" y="193662"/>
                </a:lnTo>
                <a:lnTo>
                  <a:pt x="1450505" y="228180"/>
                </a:lnTo>
                <a:lnTo>
                  <a:pt x="1464805" y="275005"/>
                </a:lnTo>
                <a:lnTo>
                  <a:pt x="1464805" y="243408"/>
                </a:lnTo>
                <a:lnTo>
                  <a:pt x="1458226" y="222656"/>
                </a:lnTo>
                <a:lnTo>
                  <a:pt x="1429080" y="185623"/>
                </a:lnTo>
                <a:lnTo>
                  <a:pt x="1406652" y="175272"/>
                </a:lnTo>
                <a:lnTo>
                  <a:pt x="1389634" y="167411"/>
                </a:lnTo>
                <a:lnTo>
                  <a:pt x="1366697" y="165773"/>
                </a:lnTo>
                <a:lnTo>
                  <a:pt x="1345412" y="167538"/>
                </a:lnTo>
                <a:lnTo>
                  <a:pt x="1325613" y="171488"/>
                </a:lnTo>
                <a:lnTo>
                  <a:pt x="1293533" y="180022"/>
                </a:lnTo>
                <a:lnTo>
                  <a:pt x="1280668" y="182854"/>
                </a:lnTo>
                <a:lnTo>
                  <a:pt x="1268399" y="184340"/>
                </a:lnTo>
                <a:lnTo>
                  <a:pt x="1256550" y="183921"/>
                </a:lnTo>
                <a:lnTo>
                  <a:pt x="1256766" y="182232"/>
                </a:lnTo>
                <a:lnTo>
                  <a:pt x="1259382" y="161112"/>
                </a:lnTo>
                <a:lnTo>
                  <a:pt x="1261008" y="139128"/>
                </a:lnTo>
                <a:lnTo>
                  <a:pt x="1261376" y="122872"/>
                </a:lnTo>
                <a:lnTo>
                  <a:pt x="1261414" y="116128"/>
                </a:lnTo>
                <a:lnTo>
                  <a:pt x="1260830" y="98285"/>
                </a:lnTo>
                <a:lnTo>
                  <a:pt x="1273086" y="106629"/>
                </a:lnTo>
                <a:lnTo>
                  <a:pt x="1310970" y="124853"/>
                </a:lnTo>
                <a:lnTo>
                  <a:pt x="1350302" y="132626"/>
                </a:lnTo>
                <a:lnTo>
                  <a:pt x="1358328" y="132334"/>
                </a:lnTo>
                <a:lnTo>
                  <a:pt x="1397787" y="124307"/>
                </a:lnTo>
                <a:lnTo>
                  <a:pt x="1451178" y="92735"/>
                </a:lnTo>
                <a:lnTo>
                  <a:pt x="1461236" y="82638"/>
                </a:lnTo>
                <a:lnTo>
                  <a:pt x="1461135" y="80060"/>
                </a:lnTo>
                <a:lnTo>
                  <a:pt x="1460550" y="78841"/>
                </a:lnTo>
                <a:lnTo>
                  <a:pt x="1459572" y="77990"/>
                </a:lnTo>
                <a:lnTo>
                  <a:pt x="1450276" y="70700"/>
                </a:lnTo>
                <a:lnTo>
                  <a:pt x="1449120" y="69989"/>
                </a:lnTo>
                <a:lnTo>
                  <a:pt x="1449120" y="81788"/>
                </a:lnTo>
                <a:lnTo>
                  <a:pt x="1436179" y="92329"/>
                </a:lnTo>
                <a:lnTo>
                  <a:pt x="1415580" y="105600"/>
                </a:lnTo>
                <a:lnTo>
                  <a:pt x="1388960" y="117246"/>
                </a:lnTo>
                <a:lnTo>
                  <a:pt x="1357934" y="122872"/>
                </a:lnTo>
                <a:lnTo>
                  <a:pt x="1326591" y="119494"/>
                </a:lnTo>
                <a:lnTo>
                  <a:pt x="1299083" y="109791"/>
                </a:lnTo>
                <a:lnTo>
                  <a:pt x="1277912" y="98285"/>
                </a:lnTo>
                <a:lnTo>
                  <a:pt x="1277416" y="98018"/>
                </a:lnTo>
                <a:lnTo>
                  <a:pt x="1263611" y="88430"/>
                </a:lnTo>
                <a:lnTo>
                  <a:pt x="1274394" y="79654"/>
                </a:lnTo>
                <a:lnTo>
                  <a:pt x="1276565" y="77889"/>
                </a:lnTo>
                <a:lnTo>
                  <a:pt x="1297165" y="64604"/>
                </a:lnTo>
                <a:lnTo>
                  <a:pt x="1323797" y="52971"/>
                </a:lnTo>
                <a:lnTo>
                  <a:pt x="1354810" y="47345"/>
                </a:lnTo>
                <a:lnTo>
                  <a:pt x="1386179" y="50723"/>
                </a:lnTo>
                <a:lnTo>
                  <a:pt x="1413675" y="60426"/>
                </a:lnTo>
                <a:lnTo>
                  <a:pt x="1435328" y="72199"/>
                </a:lnTo>
                <a:lnTo>
                  <a:pt x="1449120" y="81788"/>
                </a:lnTo>
                <a:lnTo>
                  <a:pt x="1449120" y="69989"/>
                </a:lnTo>
                <a:lnTo>
                  <a:pt x="1427467" y="56515"/>
                </a:lnTo>
                <a:lnTo>
                  <a:pt x="1404975" y="47345"/>
                </a:lnTo>
                <a:lnTo>
                  <a:pt x="1394421" y="43040"/>
                </a:lnTo>
                <a:lnTo>
                  <a:pt x="1354416" y="37884"/>
                </a:lnTo>
                <a:lnTo>
                  <a:pt x="1295133" y="54749"/>
                </a:lnTo>
                <a:lnTo>
                  <a:pt x="1259052" y="79654"/>
                </a:lnTo>
                <a:lnTo>
                  <a:pt x="1252918" y="48818"/>
                </a:lnTo>
                <a:lnTo>
                  <a:pt x="1243291" y="24549"/>
                </a:lnTo>
                <a:lnTo>
                  <a:pt x="1230414" y="8013"/>
                </a:lnTo>
                <a:lnTo>
                  <a:pt x="1214539" y="406"/>
                </a:lnTo>
                <a:lnTo>
                  <a:pt x="1211910" y="0"/>
                </a:lnTo>
                <a:lnTo>
                  <a:pt x="1209446" y="1752"/>
                </a:lnTo>
                <a:lnTo>
                  <a:pt x="1208633" y="6921"/>
                </a:lnTo>
                <a:lnTo>
                  <a:pt x="1210424" y="9347"/>
                </a:lnTo>
                <a:lnTo>
                  <a:pt x="1213053" y="9766"/>
                </a:lnTo>
                <a:lnTo>
                  <a:pt x="1233678" y="26327"/>
                </a:lnTo>
                <a:lnTo>
                  <a:pt x="1246936" y="64528"/>
                </a:lnTo>
                <a:lnTo>
                  <a:pt x="1251661" y="117246"/>
                </a:lnTo>
                <a:lnTo>
                  <a:pt x="1251699" y="119494"/>
                </a:lnTo>
                <a:lnTo>
                  <a:pt x="1247076" y="182232"/>
                </a:lnTo>
                <a:lnTo>
                  <a:pt x="1236611" y="178701"/>
                </a:lnTo>
                <a:lnTo>
                  <a:pt x="1226235" y="173596"/>
                </a:lnTo>
                <a:lnTo>
                  <a:pt x="1215682" y="167284"/>
                </a:lnTo>
                <a:lnTo>
                  <a:pt x="1188669" y="149809"/>
                </a:lnTo>
                <a:lnTo>
                  <a:pt x="1171067" y="139928"/>
                </a:lnTo>
                <a:lnTo>
                  <a:pt x="1160500" y="135496"/>
                </a:lnTo>
                <a:lnTo>
                  <a:pt x="1151369" y="131660"/>
                </a:lnTo>
                <a:lnTo>
                  <a:pt x="1129042" y="126136"/>
                </a:lnTo>
                <a:lnTo>
                  <a:pt x="1085900" y="131279"/>
                </a:lnTo>
                <a:lnTo>
                  <a:pt x="1046734" y="157492"/>
                </a:lnTo>
                <a:lnTo>
                  <a:pt x="1016127" y="200253"/>
                </a:lnTo>
                <a:lnTo>
                  <a:pt x="998639" y="255066"/>
                </a:lnTo>
                <a:lnTo>
                  <a:pt x="996810" y="304126"/>
                </a:lnTo>
                <a:lnTo>
                  <a:pt x="1005027" y="357924"/>
                </a:lnTo>
                <a:lnTo>
                  <a:pt x="1022489" y="410959"/>
                </a:lnTo>
                <a:lnTo>
                  <a:pt x="1048461" y="457720"/>
                </a:lnTo>
                <a:lnTo>
                  <a:pt x="1082128" y="492671"/>
                </a:lnTo>
                <a:lnTo>
                  <a:pt x="1120800" y="518198"/>
                </a:lnTo>
                <a:lnTo>
                  <a:pt x="1173403" y="540105"/>
                </a:lnTo>
                <a:lnTo>
                  <a:pt x="1221816" y="547624"/>
                </a:lnTo>
                <a:lnTo>
                  <a:pt x="1245692" y="547484"/>
                </a:lnTo>
                <a:lnTo>
                  <a:pt x="1277658" y="542556"/>
                </a:lnTo>
                <a:lnTo>
                  <a:pt x="1293749" y="538073"/>
                </a:lnTo>
                <a:lnTo>
                  <a:pt x="1320977" y="530491"/>
                </a:lnTo>
                <a:lnTo>
                  <a:pt x="1363814" y="507657"/>
                </a:lnTo>
                <a:lnTo>
                  <a:pt x="1402956" y="471220"/>
                </a:lnTo>
                <a:lnTo>
                  <a:pt x="1435950" y="426173"/>
                </a:lnTo>
                <a:lnTo>
                  <a:pt x="1460385" y="377545"/>
                </a:lnTo>
                <a:lnTo>
                  <a:pt x="1473809" y="330327"/>
                </a:lnTo>
                <a:lnTo>
                  <a:pt x="1474127" y="272796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11707" y="1883622"/>
            <a:ext cx="218643" cy="157442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8308804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bg 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59983" y="3059741"/>
            <a:ext cx="192493" cy="186562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8308806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46222" y="4267087"/>
            <a:ext cx="192493" cy="18656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8311153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4" y="39850"/>
                </a:lnTo>
                <a:lnTo>
                  <a:pt x="28073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bg 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7213" y="5502370"/>
            <a:ext cx="215988" cy="160157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8308806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bg object 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46222" y="6681777"/>
            <a:ext cx="192493" cy="186563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10325506" y="1526444"/>
            <a:ext cx="367030" cy="548005"/>
          </a:xfrm>
          <a:custGeom>
            <a:avLst/>
            <a:gdLst/>
            <a:ahLst/>
            <a:cxnLst/>
            <a:rect l="l" t="t" r="r" b="b"/>
            <a:pathLst>
              <a:path w="36702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367029" h="548005">
                <a:moveTo>
                  <a:pt x="366496" y="495463"/>
                </a:move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24165" y="530491"/>
                </a:lnTo>
                <a:lnTo>
                  <a:pt x="366496" y="507924"/>
                </a:lnTo>
                <a:lnTo>
                  <a:pt x="366496" y="495463"/>
                </a:lnTo>
                <a:close/>
              </a:path>
              <a:path w="36702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367029" h="548005">
                <a:moveTo>
                  <a:pt x="366496" y="166049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6496" y="175553"/>
                </a:lnTo>
                <a:lnTo>
                  <a:pt x="366496" y="166049"/>
                </a:lnTo>
                <a:close/>
              </a:path>
              <a:path w="36702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928" y="118129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84" y="121897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36702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366496" y="131321"/>
                </a:lnTo>
                <a:lnTo>
                  <a:pt x="366496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367029" h="548005">
                <a:moveTo>
                  <a:pt x="366496" y="121897"/>
                </a:moveTo>
                <a:lnTo>
                  <a:pt x="361122" y="122872"/>
                </a:lnTo>
                <a:lnTo>
                  <a:pt x="366496" y="122872"/>
                </a:lnTo>
                <a:lnTo>
                  <a:pt x="366496" y="121897"/>
                </a:lnTo>
                <a:close/>
              </a:path>
              <a:path w="36702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366496" y="47345"/>
                </a:lnTo>
                <a:lnTo>
                  <a:pt x="366496" y="39030"/>
                </a:lnTo>
                <a:lnTo>
                  <a:pt x="357604" y="37884"/>
                </a:lnTo>
                <a:close/>
              </a:path>
              <a:path w="367029" h="548005">
                <a:moveTo>
                  <a:pt x="366496" y="47345"/>
                </a:moveTo>
                <a:lnTo>
                  <a:pt x="357998" y="47345"/>
                </a:lnTo>
                <a:lnTo>
                  <a:pt x="366496" y="48262"/>
                </a:lnTo>
                <a:lnTo>
                  <a:pt x="366496" y="47345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27272" y="1975803"/>
            <a:ext cx="164730" cy="65260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10324369" y="2737970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367665" h="540385">
                <a:moveTo>
                  <a:pt x="367633" y="490465"/>
                </a:move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19267" y="526073"/>
                </a:lnTo>
                <a:lnTo>
                  <a:pt x="361454" y="506907"/>
                </a:lnTo>
                <a:lnTo>
                  <a:pt x="367633" y="502241"/>
                </a:lnTo>
                <a:lnTo>
                  <a:pt x="367633" y="490465"/>
                </a:lnTo>
                <a:close/>
              </a:path>
              <a:path w="367665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367665" h="540385">
                <a:moveTo>
                  <a:pt x="257815" y="89433"/>
                </a:moveTo>
                <a:lnTo>
                  <a:pt x="246659" y="89433"/>
                </a:lnTo>
                <a:lnTo>
                  <a:pt x="242906" y="108926"/>
                </a:lnTo>
                <a:lnTo>
                  <a:pt x="240087" y="129735"/>
                </a:lnTo>
                <a:lnTo>
                  <a:pt x="238266" y="151607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367665" h="540385">
                <a:moveTo>
                  <a:pt x="367633" y="137968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67633" y="147451"/>
                </a:lnTo>
                <a:lnTo>
                  <a:pt x="367633" y="137968"/>
                </a:lnTo>
                <a:close/>
              </a:path>
              <a:path w="367665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367665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367665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bg object 5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75548" y="3059741"/>
            <a:ext cx="192493" cy="186562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0324363" y="3945318"/>
            <a:ext cx="367665" cy="1751330"/>
          </a:xfrm>
          <a:custGeom>
            <a:avLst/>
            <a:gdLst/>
            <a:ahLst/>
            <a:cxnLst/>
            <a:rect l="l" t="t" r="r" b="b"/>
            <a:pathLst>
              <a:path w="367665" h="1751329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1751329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  <a:path w="367665" h="1751329">
                <a:moveTo>
                  <a:pt x="367639" y="1333284"/>
                </a:moveTo>
                <a:lnTo>
                  <a:pt x="328218" y="1336103"/>
                </a:lnTo>
                <a:lnTo>
                  <a:pt x="290601" y="1353591"/>
                </a:lnTo>
                <a:lnTo>
                  <a:pt x="263283" y="1370596"/>
                </a:lnTo>
                <a:lnTo>
                  <a:pt x="252628" y="1376718"/>
                </a:lnTo>
                <a:lnTo>
                  <a:pt x="242163" y="1381633"/>
                </a:lnTo>
                <a:lnTo>
                  <a:pt x="231635" y="1384985"/>
                </a:lnTo>
                <a:lnTo>
                  <a:pt x="228193" y="1323695"/>
                </a:lnTo>
                <a:lnTo>
                  <a:pt x="228104" y="1320647"/>
                </a:lnTo>
                <a:lnTo>
                  <a:pt x="230238" y="1300810"/>
                </a:lnTo>
                <a:lnTo>
                  <a:pt x="232232" y="1282204"/>
                </a:lnTo>
                <a:lnTo>
                  <a:pt x="233819" y="1267307"/>
                </a:lnTo>
                <a:lnTo>
                  <a:pt x="247764" y="1229347"/>
                </a:lnTo>
                <a:lnTo>
                  <a:pt x="268655" y="1213142"/>
                </a:lnTo>
                <a:lnTo>
                  <a:pt x="271297" y="1212761"/>
                </a:lnTo>
                <a:lnTo>
                  <a:pt x="273126" y="1210373"/>
                </a:lnTo>
                <a:lnTo>
                  <a:pt x="272402" y="1205179"/>
                </a:lnTo>
                <a:lnTo>
                  <a:pt x="269976" y="1203388"/>
                </a:lnTo>
                <a:lnTo>
                  <a:pt x="267347" y="1203756"/>
                </a:lnTo>
                <a:lnTo>
                  <a:pt x="251333" y="1211084"/>
                </a:lnTo>
                <a:lnTo>
                  <a:pt x="238175" y="1227391"/>
                </a:lnTo>
                <a:lnTo>
                  <a:pt x="228117" y="1251496"/>
                </a:lnTo>
                <a:lnTo>
                  <a:pt x="221449" y="1282204"/>
                </a:lnTo>
                <a:lnTo>
                  <a:pt x="216738" y="1278343"/>
                </a:lnTo>
                <a:lnTo>
                  <a:pt x="216738" y="1290904"/>
                </a:lnTo>
                <a:lnTo>
                  <a:pt x="202768" y="1300251"/>
                </a:lnTo>
                <a:lnTo>
                  <a:pt x="180911" y="1311643"/>
                </a:lnTo>
                <a:lnTo>
                  <a:pt x="153238" y="1320863"/>
                </a:lnTo>
                <a:lnTo>
                  <a:pt x="121831" y="1323695"/>
                </a:lnTo>
                <a:lnTo>
                  <a:pt x="90906" y="1317523"/>
                </a:lnTo>
                <a:lnTo>
                  <a:pt x="64490" y="1305433"/>
                </a:lnTo>
                <a:lnTo>
                  <a:pt x="44132" y="1291805"/>
                </a:lnTo>
                <a:lnTo>
                  <a:pt x="31369" y="1281023"/>
                </a:lnTo>
                <a:lnTo>
                  <a:pt x="45339" y="1271676"/>
                </a:lnTo>
                <a:lnTo>
                  <a:pt x="67195" y="1260297"/>
                </a:lnTo>
                <a:lnTo>
                  <a:pt x="94856" y="1251077"/>
                </a:lnTo>
                <a:lnTo>
                  <a:pt x="126263" y="1248232"/>
                </a:lnTo>
                <a:lnTo>
                  <a:pt x="157187" y="1254417"/>
                </a:lnTo>
                <a:lnTo>
                  <a:pt x="183603" y="1266520"/>
                </a:lnTo>
                <a:lnTo>
                  <a:pt x="203974" y="1280147"/>
                </a:lnTo>
                <a:lnTo>
                  <a:pt x="216738" y="1290904"/>
                </a:lnTo>
                <a:lnTo>
                  <a:pt x="216738" y="1278343"/>
                </a:lnTo>
                <a:lnTo>
                  <a:pt x="166458" y="1248232"/>
                </a:lnTo>
                <a:lnTo>
                  <a:pt x="126834" y="1238783"/>
                </a:lnTo>
                <a:lnTo>
                  <a:pt x="86741" y="1243241"/>
                </a:lnTo>
                <a:lnTo>
                  <a:pt x="30429" y="1269936"/>
                </a:lnTo>
                <a:lnTo>
                  <a:pt x="19240" y="1281658"/>
                </a:lnTo>
                <a:lnTo>
                  <a:pt x="19697" y="1282928"/>
                </a:lnTo>
                <a:lnTo>
                  <a:pt x="50419" y="1308100"/>
                </a:lnTo>
                <a:lnTo>
                  <a:pt x="121259" y="1333157"/>
                </a:lnTo>
                <a:lnTo>
                  <a:pt x="129286" y="1333588"/>
                </a:lnTo>
                <a:lnTo>
                  <a:pt x="137134" y="1333144"/>
                </a:lnTo>
                <a:lnTo>
                  <a:pt x="144678" y="1332090"/>
                </a:lnTo>
                <a:lnTo>
                  <a:pt x="168757" y="1326502"/>
                </a:lnTo>
                <a:lnTo>
                  <a:pt x="175818" y="1323695"/>
                </a:lnTo>
                <a:lnTo>
                  <a:pt x="189801" y="1318145"/>
                </a:lnTo>
                <a:lnTo>
                  <a:pt x="206946" y="1308950"/>
                </a:lnTo>
                <a:lnTo>
                  <a:pt x="219341" y="1300810"/>
                </a:lnTo>
                <a:lnTo>
                  <a:pt x="218503" y="1317523"/>
                </a:lnTo>
                <a:lnTo>
                  <a:pt x="218401" y="1330960"/>
                </a:lnTo>
                <a:lnTo>
                  <a:pt x="218503" y="1342593"/>
                </a:lnTo>
                <a:lnTo>
                  <a:pt x="219697" y="1363649"/>
                </a:lnTo>
                <a:lnTo>
                  <a:pt x="222123" y="1386509"/>
                </a:lnTo>
                <a:lnTo>
                  <a:pt x="210273" y="1386725"/>
                </a:lnTo>
                <a:lnTo>
                  <a:pt x="198043" y="1385036"/>
                </a:lnTo>
                <a:lnTo>
                  <a:pt x="185229" y="1381975"/>
                </a:lnTo>
                <a:lnTo>
                  <a:pt x="164096" y="1375943"/>
                </a:lnTo>
                <a:lnTo>
                  <a:pt x="153301" y="1372882"/>
                </a:lnTo>
                <a:lnTo>
                  <a:pt x="133578" y="1368590"/>
                </a:lnTo>
                <a:lnTo>
                  <a:pt x="112318" y="1366443"/>
                </a:lnTo>
                <a:lnTo>
                  <a:pt x="89357" y="1367675"/>
                </a:lnTo>
                <a:lnTo>
                  <a:pt x="49593" y="1385201"/>
                </a:lnTo>
                <a:lnTo>
                  <a:pt x="19812" y="1421726"/>
                </a:lnTo>
                <a:lnTo>
                  <a:pt x="3048" y="1471574"/>
                </a:lnTo>
                <a:lnTo>
                  <a:pt x="2349" y="1529092"/>
                </a:lnTo>
                <a:lnTo>
                  <a:pt x="14947" y="1576552"/>
                </a:lnTo>
                <a:lnTo>
                  <a:pt x="38531" y="1625600"/>
                </a:lnTo>
                <a:lnTo>
                  <a:pt x="70739" y="1671205"/>
                </a:lnTo>
                <a:lnTo>
                  <a:pt x="109232" y="1708327"/>
                </a:lnTo>
                <a:lnTo>
                  <a:pt x="151663" y="1731899"/>
                </a:lnTo>
                <a:lnTo>
                  <a:pt x="194779" y="1744726"/>
                </a:lnTo>
                <a:lnTo>
                  <a:pt x="250520" y="1750758"/>
                </a:lnTo>
                <a:lnTo>
                  <a:pt x="269570" y="1748751"/>
                </a:lnTo>
                <a:lnTo>
                  <a:pt x="309105" y="1741106"/>
                </a:lnTo>
                <a:lnTo>
                  <a:pt x="352018" y="1723097"/>
                </a:lnTo>
                <a:lnTo>
                  <a:pt x="367639" y="1713179"/>
                </a:lnTo>
                <a:lnTo>
                  <a:pt x="367639" y="1701977"/>
                </a:lnTo>
                <a:lnTo>
                  <a:pt x="347840" y="1714576"/>
                </a:lnTo>
                <a:lnTo>
                  <a:pt x="319214" y="1728190"/>
                </a:lnTo>
                <a:lnTo>
                  <a:pt x="297040" y="1734820"/>
                </a:lnTo>
                <a:lnTo>
                  <a:pt x="278663" y="1737893"/>
                </a:lnTo>
                <a:lnTo>
                  <a:pt x="270713" y="1739011"/>
                </a:lnTo>
                <a:lnTo>
                  <a:pt x="252247" y="1741106"/>
                </a:lnTo>
                <a:lnTo>
                  <a:pt x="229108" y="1740839"/>
                </a:lnTo>
                <a:lnTo>
                  <a:pt x="154889" y="1722970"/>
                </a:lnTo>
                <a:lnTo>
                  <a:pt x="114287" y="1700339"/>
                </a:lnTo>
                <a:lnTo>
                  <a:pt x="77431" y="1664639"/>
                </a:lnTo>
                <a:lnTo>
                  <a:pt x="46583" y="1620735"/>
                </a:lnTo>
                <a:lnTo>
                  <a:pt x="23977" y="1573491"/>
                </a:lnTo>
                <a:lnTo>
                  <a:pt x="11887" y="1527759"/>
                </a:lnTo>
                <a:lnTo>
                  <a:pt x="12319" y="1473962"/>
                </a:lnTo>
                <a:lnTo>
                  <a:pt x="27444" y="1427378"/>
                </a:lnTo>
                <a:lnTo>
                  <a:pt x="54483" y="1393329"/>
                </a:lnTo>
                <a:lnTo>
                  <a:pt x="90678" y="1377061"/>
                </a:lnTo>
                <a:lnTo>
                  <a:pt x="112242" y="1375943"/>
                </a:lnTo>
                <a:lnTo>
                  <a:pt x="132410" y="1378038"/>
                </a:lnTo>
                <a:lnTo>
                  <a:pt x="151257" y="1382179"/>
                </a:lnTo>
                <a:lnTo>
                  <a:pt x="183286" y="1391285"/>
                </a:lnTo>
                <a:lnTo>
                  <a:pt x="197358" y="1394574"/>
                </a:lnTo>
                <a:lnTo>
                  <a:pt x="211188" y="1396314"/>
                </a:lnTo>
                <a:lnTo>
                  <a:pt x="224853" y="1395768"/>
                </a:lnTo>
                <a:lnTo>
                  <a:pt x="228130" y="1395310"/>
                </a:lnTo>
                <a:lnTo>
                  <a:pt x="266865" y="1379537"/>
                </a:lnTo>
                <a:lnTo>
                  <a:pt x="295135" y="1361948"/>
                </a:lnTo>
                <a:lnTo>
                  <a:pt x="312115" y="1352778"/>
                </a:lnTo>
                <a:lnTo>
                  <a:pt x="330911" y="1345196"/>
                </a:lnTo>
                <a:lnTo>
                  <a:pt x="351955" y="1340332"/>
                </a:lnTo>
                <a:lnTo>
                  <a:pt x="367639" y="1342593"/>
                </a:lnTo>
                <a:lnTo>
                  <a:pt x="367639" y="1340332"/>
                </a:lnTo>
                <a:lnTo>
                  <a:pt x="367639" y="133328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bg object 5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382779" y="5502370"/>
            <a:ext cx="215988" cy="160157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4278808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bg 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0575" y="1883622"/>
            <a:ext cx="218643" cy="157442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4277671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bg object 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28850" y="3059741"/>
            <a:ext cx="192493" cy="186562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4277673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bg object 6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15089" y="4267087"/>
            <a:ext cx="192493" cy="18656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4280023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36082" y="5502370"/>
            <a:ext cx="215988" cy="160157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4277673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bg object 6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15089" y="6681777"/>
            <a:ext cx="192493" cy="186563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2263242" y="1364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1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19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1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19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1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1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19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1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bg object 7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65009" y="1721622"/>
            <a:ext cx="218643" cy="157442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2262104" y="2575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13284" y="2897742"/>
            <a:ext cx="192493" cy="186562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2262108" y="3783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bg 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99523" y="4105086"/>
            <a:ext cx="192493" cy="186562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2264456" y="4986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19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19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19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19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19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19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19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19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bg object 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320516" y="5340370"/>
            <a:ext cx="215988" cy="160157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2262108" y="6198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bg object 7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99523" y="6519777"/>
            <a:ext cx="192493" cy="186562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247677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1" name="bg object 8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49444" y="1883622"/>
            <a:ext cx="218643" cy="157442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246540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5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8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3" name="bg object 8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7718" y="3059741"/>
            <a:ext cx="192493" cy="186562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246542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bg object 8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83958" y="4267087"/>
            <a:ext cx="192493" cy="186562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248890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7" name="bg object 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04949" y="5502370"/>
            <a:ext cx="215988" cy="160157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246542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83958" y="6681777"/>
            <a:ext cx="192493" cy="186563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9328684" y="2188095"/>
            <a:ext cx="457200" cy="4359275"/>
          </a:xfrm>
          <a:custGeom>
            <a:avLst/>
            <a:gdLst/>
            <a:ahLst/>
            <a:cxnLst/>
            <a:rect l="l" t="t" r="r" b="b"/>
            <a:pathLst>
              <a:path w="457200" h="435927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63" y="4159542"/>
                </a:lnTo>
                <a:lnTo>
                  <a:pt x="392188" y="4172343"/>
                </a:lnTo>
                <a:lnTo>
                  <a:pt x="386080" y="4223296"/>
                </a:lnTo>
                <a:lnTo>
                  <a:pt x="382879" y="4248810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99"/>
                </a:lnTo>
                <a:lnTo>
                  <a:pt x="77304" y="4272991"/>
                </a:lnTo>
                <a:lnTo>
                  <a:pt x="70637" y="4221988"/>
                </a:lnTo>
                <a:lnTo>
                  <a:pt x="64554" y="4171124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67" y="4172343"/>
                </a:lnTo>
                <a:lnTo>
                  <a:pt x="61976" y="4223296"/>
                </a:lnTo>
                <a:lnTo>
                  <a:pt x="65163" y="4248810"/>
                </a:lnTo>
                <a:lnTo>
                  <a:pt x="72504" y="4299674"/>
                </a:lnTo>
                <a:lnTo>
                  <a:pt x="95288" y="4347629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51" y="4274274"/>
                </a:lnTo>
                <a:lnTo>
                  <a:pt x="395071" y="4221988"/>
                </a:lnTo>
                <a:lnTo>
                  <a:pt x="401167" y="4171124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39" y="3749891"/>
                </a:lnTo>
                <a:lnTo>
                  <a:pt x="456869" y="3741128"/>
                </a:lnTo>
                <a:close/>
              </a:path>
              <a:path w="457200" h="4359275">
                <a:moveTo>
                  <a:pt x="456869" y="2494089"/>
                </a:moveTo>
                <a:lnTo>
                  <a:pt x="446900" y="2494089"/>
                </a:lnTo>
                <a:lnTo>
                  <a:pt x="446900" y="2502852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610"/>
                </a:lnTo>
                <a:lnTo>
                  <a:pt x="393763" y="2912503"/>
                </a:lnTo>
                <a:lnTo>
                  <a:pt x="392188" y="2925305"/>
                </a:lnTo>
                <a:lnTo>
                  <a:pt x="386080" y="2976245"/>
                </a:lnTo>
                <a:lnTo>
                  <a:pt x="382879" y="3001759"/>
                </a:lnTo>
                <a:lnTo>
                  <a:pt x="375729" y="3051238"/>
                </a:lnTo>
                <a:lnTo>
                  <a:pt x="359943" y="3090240"/>
                </a:lnTo>
                <a:lnTo>
                  <a:pt x="329209" y="3103080"/>
                </a:lnTo>
                <a:lnTo>
                  <a:pt x="127673" y="3103080"/>
                </a:lnTo>
                <a:lnTo>
                  <a:pt x="87210" y="3074047"/>
                </a:lnTo>
                <a:lnTo>
                  <a:pt x="77304" y="3025952"/>
                </a:lnTo>
                <a:lnTo>
                  <a:pt x="70637" y="2974949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610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52"/>
                </a:lnTo>
                <a:lnTo>
                  <a:pt x="446900" y="2502852"/>
                </a:lnTo>
                <a:lnTo>
                  <a:pt x="446900" y="2494089"/>
                </a:lnTo>
                <a:lnTo>
                  <a:pt x="0" y="2494089"/>
                </a:lnTo>
                <a:lnTo>
                  <a:pt x="52666" y="2899740"/>
                </a:lnTo>
                <a:lnTo>
                  <a:pt x="54292" y="2912503"/>
                </a:lnTo>
                <a:lnTo>
                  <a:pt x="55867" y="2925305"/>
                </a:lnTo>
                <a:lnTo>
                  <a:pt x="61976" y="2976245"/>
                </a:lnTo>
                <a:lnTo>
                  <a:pt x="65163" y="3001759"/>
                </a:lnTo>
                <a:lnTo>
                  <a:pt x="72504" y="3052635"/>
                </a:lnTo>
                <a:lnTo>
                  <a:pt x="95288" y="3100578"/>
                </a:lnTo>
                <a:lnTo>
                  <a:pt x="127673" y="3111843"/>
                </a:lnTo>
                <a:lnTo>
                  <a:pt x="329209" y="3111843"/>
                </a:lnTo>
                <a:lnTo>
                  <a:pt x="375310" y="3082531"/>
                </a:lnTo>
                <a:lnTo>
                  <a:pt x="388251" y="3027235"/>
                </a:lnTo>
                <a:lnTo>
                  <a:pt x="395071" y="2974949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40"/>
                </a:lnTo>
                <a:lnTo>
                  <a:pt x="455739" y="2502852"/>
                </a:lnTo>
                <a:lnTo>
                  <a:pt x="456869" y="2494089"/>
                </a:lnTo>
                <a:close/>
              </a:path>
              <a:path w="457200" h="435927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35"/>
                </a:lnTo>
                <a:lnTo>
                  <a:pt x="433006" y="1354035"/>
                </a:lnTo>
                <a:lnTo>
                  <a:pt x="433006" y="1362798"/>
                </a:lnTo>
                <a:lnTo>
                  <a:pt x="395516" y="1651558"/>
                </a:lnTo>
                <a:lnTo>
                  <a:pt x="393763" y="1665465"/>
                </a:lnTo>
                <a:lnTo>
                  <a:pt x="392188" y="1678266"/>
                </a:lnTo>
                <a:lnTo>
                  <a:pt x="386080" y="1729206"/>
                </a:lnTo>
                <a:lnTo>
                  <a:pt x="382879" y="1754720"/>
                </a:lnTo>
                <a:lnTo>
                  <a:pt x="375729" y="1804187"/>
                </a:lnTo>
                <a:lnTo>
                  <a:pt x="359943" y="1843201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7009"/>
                </a:lnTo>
                <a:lnTo>
                  <a:pt x="77304" y="1778901"/>
                </a:lnTo>
                <a:lnTo>
                  <a:pt x="70637" y="1727898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58"/>
                </a:lnTo>
                <a:lnTo>
                  <a:pt x="23863" y="1362798"/>
                </a:lnTo>
                <a:lnTo>
                  <a:pt x="433006" y="1362798"/>
                </a:lnTo>
                <a:lnTo>
                  <a:pt x="433006" y="1354035"/>
                </a:lnTo>
                <a:lnTo>
                  <a:pt x="22733" y="1354035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65"/>
                </a:lnTo>
                <a:lnTo>
                  <a:pt x="55867" y="1678266"/>
                </a:lnTo>
                <a:lnTo>
                  <a:pt x="61976" y="1729206"/>
                </a:lnTo>
                <a:lnTo>
                  <a:pt x="65163" y="1754720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45465" y="1862429"/>
                </a:lnTo>
                <a:lnTo>
                  <a:pt x="357073" y="1856028"/>
                </a:lnTo>
                <a:lnTo>
                  <a:pt x="361594" y="1853539"/>
                </a:lnTo>
                <a:lnTo>
                  <a:pt x="384365" y="1805584"/>
                </a:lnTo>
                <a:lnTo>
                  <a:pt x="391883" y="1753400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689"/>
                </a:lnTo>
                <a:lnTo>
                  <a:pt x="455739" y="1255801"/>
                </a:lnTo>
                <a:lnTo>
                  <a:pt x="456869" y="1247038"/>
                </a:lnTo>
                <a:close/>
              </a:path>
              <a:path w="457200" h="435927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5297551" y="2188095"/>
            <a:ext cx="457200" cy="4359275"/>
          </a:xfrm>
          <a:custGeom>
            <a:avLst/>
            <a:gdLst/>
            <a:ahLst/>
            <a:cxnLst/>
            <a:rect l="l" t="t" r="r" b="b"/>
            <a:pathLst>
              <a:path w="457200" h="435927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63" y="4159542"/>
                </a:lnTo>
                <a:lnTo>
                  <a:pt x="392188" y="4172343"/>
                </a:lnTo>
                <a:lnTo>
                  <a:pt x="386080" y="4223296"/>
                </a:lnTo>
                <a:lnTo>
                  <a:pt x="382879" y="4248810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99"/>
                </a:lnTo>
                <a:lnTo>
                  <a:pt x="77304" y="4272991"/>
                </a:lnTo>
                <a:lnTo>
                  <a:pt x="70650" y="4221988"/>
                </a:lnTo>
                <a:lnTo>
                  <a:pt x="64554" y="4171124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80" y="4172343"/>
                </a:lnTo>
                <a:lnTo>
                  <a:pt x="61976" y="4223296"/>
                </a:lnTo>
                <a:lnTo>
                  <a:pt x="65176" y="4248810"/>
                </a:lnTo>
                <a:lnTo>
                  <a:pt x="72504" y="4299674"/>
                </a:lnTo>
                <a:lnTo>
                  <a:pt x="95288" y="4347629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51" y="4274274"/>
                </a:lnTo>
                <a:lnTo>
                  <a:pt x="395071" y="4221988"/>
                </a:lnTo>
                <a:lnTo>
                  <a:pt x="401167" y="4171124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39" y="3749891"/>
                </a:lnTo>
                <a:lnTo>
                  <a:pt x="456869" y="3741128"/>
                </a:lnTo>
                <a:close/>
              </a:path>
              <a:path w="457200" h="4359275">
                <a:moveTo>
                  <a:pt x="456869" y="2494089"/>
                </a:moveTo>
                <a:lnTo>
                  <a:pt x="446900" y="2494089"/>
                </a:lnTo>
                <a:lnTo>
                  <a:pt x="446900" y="2502852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610"/>
                </a:lnTo>
                <a:lnTo>
                  <a:pt x="393763" y="2912503"/>
                </a:lnTo>
                <a:lnTo>
                  <a:pt x="392188" y="2925305"/>
                </a:lnTo>
                <a:lnTo>
                  <a:pt x="386080" y="2976245"/>
                </a:lnTo>
                <a:lnTo>
                  <a:pt x="382879" y="3001759"/>
                </a:lnTo>
                <a:lnTo>
                  <a:pt x="375729" y="3051238"/>
                </a:lnTo>
                <a:lnTo>
                  <a:pt x="359943" y="3090240"/>
                </a:lnTo>
                <a:lnTo>
                  <a:pt x="329209" y="3103080"/>
                </a:lnTo>
                <a:lnTo>
                  <a:pt x="127673" y="3103080"/>
                </a:lnTo>
                <a:lnTo>
                  <a:pt x="87210" y="3074047"/>
                </a:lnTo>
                <a:lnTo>
                  <a:pt x="77304" y="3025952"/>
                </a:lnTo>
                <a:lnTo>
                  <a:pt x="70650" y="2974949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610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52"/>
                </a:lnTo>
                <a:lnTo>
                  <a:pt x="446900" y="2502852"/>
                </a:lnTo>
                <a:lnTo>
                  <a:pt x="446900" y="2494089"/>
                </a:lnTo>
                <a:lnTo>
                  <a:pt x="0" y="2494089"/>
                </a:lnTo>
                <a:lnTo>
                  <a:pt x="52666" y="2899740"/>
                </a:lnTo>
                <a:lnTo>
                  <a:pt x="54292" y="2912503"/>
                </a:lnTo>
                <a:lnTo>
                  <a:pt x="55880" y="2925305"/>
                </a:lnTo>
                <a:lnTo>
                  <a:pt x="61976" y="2976245"/>
                </a:lnTo>
                <a:lnTo>
                  <a:pt x="65176" y="3001759"/>
                </a:lnTo>
                <a:lnTo>
                  <a:pt x="72504" y="3052635"/>
                </a:lnTo>
                <a:lnTo>
                  <a:pt x="95288" y="3100578"/>
                </a:lnTo>
                <a:lnTo>
                  <a:pt x="127673" y="3111843"/>
                </a:lnTo>
                <a:lnTo>
                  <a:pt x="329209" y="3111843"/>
                </a:lnTo>
                <a:lnTo>
                  <a:pt x="375310" y="3082531"/>
                </a:lnTo>
                <a:lnTo>
                  <a:pt x="388251" y="3027235"/>
                </a:lnTo>
                <a:lnTo>
                  <a:pt x="395071" y="2974949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40"/>
                </a:lnTo>
                <a:lnTo>
                  <a:pt x="455739" y="2502852"/>
                </a:lnTo>
                <a:lnTo>
                  <a:pt x="456869" y="2494089"/>
                </a:lnTo>
                <a:close/>
              </a:path>
              <a:path w="457200" h="435927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35"/>
                </a:lnTo>
                <a:lnTo>
                  <a:pt x="433006" y="1354035"/>
                </a:lnTo>
                <a:lnTo>
                  <a:pt x="433006" y="1362798"/>
                </a:lnTo>
                <a:lnTo>
                  <a:pt x="395516" y="1651558"/>
                </a:lnTo>
                <a:lnTo>
                  <a:pt x="393763" y="1665465"/>
                </a:lnTo>
                <a:lnTo>
                  <a:pt x="392188" y="1678266"/>
                </a:lnTo>
                <a:lnTo>
                  <a:pt x="386080" y="1729206"/>
                </a:lnTo>
                <a:lnTo>
                  <a:pt x="382879" y="1754720"/>
                </a:lnTo>
                <a:lnTo>
                  <a:pt x="375729" y="1804187"/>
                </a:lnTo>
                <a:lnTo>
                  <a:pt x="359943" y="1843201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7009"/>
                </a:lnTo>
                <a:lnTo>
                  <a:pt x="77304" y="1778901"/>
                </a:lnTo>
                <a:lnTo>
                  <a:pt x="70650" y="1727898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58"/>
                </a:lnTo>
                <a:lnTo>
                  <a:pt x="23863" y="1362798"/>
                </a:lnTo>
                <a:lnTo>
                  <a:pt x="433006" y="1362798"/>
                </a:lnTo>
                <a:lnTo>
                  <a:pt x="433006" y="1354035"/>
                </a:lnTo>
                <a:lnTo>
                  <a:pt x="22733" y="1354035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65"/>
                </a:lnTo>
                <a:lnTo>
                  <a:pt x="55880" y="1678266"/>
                </a:lnTo>
                <a:lnTo>
                  <a:pt x="61976" y="1729206"/>
                </a:lnTo>
                <a:lnTo>
                  <a:pt x="65176" y="1754720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45465" y="1862429"/>
                </a:lnTo>
                <a:lnTo>
                  <a:pt x="357073" y="1856028"/>
                </a:lnTo>
                <a:lnTo>
                  <a:pt x="361594" y="1853539"/>
                </a:lnTo>
                <a:lnTo>
                  <a:pt x="384365" y="1805584"/>
                </a:lnTo>
                <a:lnTo>
                  <a:pt x="391883" y="1753400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689"/>
                </a:lnTo>
                <a:lnTo>
                  <a:pt x="455739" y="1255801"/>
                </a:lnTo>
                <a:lnTo>
                  <a:pt x="456869" y="1247038"/>
                </a:lnTo>
                <a:close/>
              </a:path>
              <a:path w="457200" h="435927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3281984" y="1916328"/>
            <a:ext cx="457200" cy="5606415"/>
          </a:xfrm>
          <a:custGeom>
            <a:avLst/>
            <a:gdLst/>
            <a:ahLst/>
            <a:cxnLst/>
            <a:rect l="l" t="t" r="r" b="b"/>
            <a:pathLst>
              <a:path w="457200" h="5606415">
                <a:moveTo>
                  <a:pt x="456869" y="4988166"/>
                </a:moveTo>
                <a:lnTo>
                  <a:pt x="446900" y="4988166"/>
                </a:lnTo>
                <a:lnTo>
                  <a:pt x="446900" y="4996929"/>
                </a:lnTo>
                <a:lnTo>
                  <a:pt x="395516" y="5392686"/>
                </a:lnTo>
                <a:lnTo>
                  <a:pt x="393763" y="5406580"/>
                </a:lnTo>
                <a:lnTo>
                  <a:pt x="392188" y="5419382"/>
                </a:lnTo>
                <a:lnTo>
                  <a:pt x="386080" y="5470334"/>
                </a:lnTo>
                <a:lnTo>
                  <a:pt x="382879" y="5495849"/>
                </a:lnTo>
                <a:lnTo>
                  <a:pt x="375729" y="5545315"/>
                </a:lnTo>
                <a:lnTo>
                  <a:pt x="359943" y="5584317"/>
                </a:lnTo>
                <a:lnTo>
                  <a:pt x="329209" y="5597156"/>
                </a:lnTo>
                <a:lnTo>
                  <a:pt x="127673" y="5597156"/>
                </a:lnTo>
                <a:lnTo>
                  <a:pt x="87210" y="5568137"/>
                </a:lnTo>
                <a:lnTo>
                  <a:pt x="77304" y="5520029"/>
                </a:lnTo>
                <a:lnTo>
                  <a:pt x="70650" y="5469026"/>
                </a:lnTo>
                <a:lnTo>
                  <a:pt x="64554" y="5418163"/>
                </a:lnTo>
                <a:lnTo>
                  <a:pt x="62979" y="5405412"/>
                </a:lnTo>
                <a:lnTo>
                  <a:pt x="61366" y="5392686"/>
                </a:lnTo>
                <a:lnTo>
                  <a:pt x="9982" y="4996929"/>
                </a:lnTo>
                <a:lnTo>
                  <a:pt x="446900" y="4996929"/>
                </a:lnTo>
                <a:lnTo>
                  <a:pt x="446900" y="4988166"/>
                </a:lnTo>
                <a:lnTo>
                  <a:pt x="0" y="4988166"/>
                </a:lnTo>
                <a:lnTo>
                  <a:pt x="52666" y="5393817"/>
                </a:lnTo>
                <a:lnTo>
                  <a:pt x="54292" y="5406580"/>
                </a:lnTo>
                <a:lnTo>
                  <a:pt x="55880" y="5419382"/>
                </a:lnTo>
                <a:lnTo>
                  <a:pt x="61976" y="5470334"/>
                </a:lnTo>
                <a:lnTo>
                  <a:pt x="65176" y="5495849"/>
                </a:lnTo>
                <a:lnTo>
                  <a:pt x="72504" y="5546712"/>
                </a:lnTo>
                <a:lnTo>
                  <a:pt x="95288" y="5594667"/>
                </a:lnTo>
                <a:lnTo>
                  <a:pt x="127673" y="5605919"/>
                </a:lnTo>
                <a:lnTo>
                  <a:pt x="329209" y="5605919"/>
                </a:lnTo>
                <a:lnTo>
                  <a:pt x="375310" y="5576608"/>
                </a:lnTo>
                <a:lnTo>
                  <a:pt x="388251" y="5521312"/>
                </a:lnTo>
                <a:lnTo>
                  <a:pt x="395071" y="5469026"/>
                </a:lnTo>
                <a:lnTo>
                  <a:pt x="401167" y="5418163"/>
                </a:lnTo>
                <a:lnTo>
                  <a:pt x="402742" y="5405412"/>
                </a:lnTo>
                <a:lnTo>
                  <a:pt x="404215" y="5393817"/>
                </a:lnTo>
                <a:lnTo>
                  <a:pt x="455739" y="4996929"/>
                </a:lnTo>
                <a:lnTo>
                  <a:pt x="456869" y="4988166"/>
                </a:lnTo>
                <a:close/>
              </a:path>
              <a:path w="457200" h="560641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63" y="4159542"/>
                </a:lnTo>
                <a:lnTo>
                  <a:pt x="392188" y="4172343"/>
                </a:lnTo>
                <a:lnTo>
                  <a:pt x="386080" y="4223283"/>
                </a:lnTo>
                <a:lnTo>
                  <a:pt x="382879" y="4248797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86"/>
                </a:lnTo>
                <a:lnTo>
                  <a:pt x="77304" y="4272991"/>
                </a:lnTo>
                <a:lnTo>
                  <a:pt x="70650" y="4221988"/>
                </a:lnTo>
                <a:lnTo>
                  <a:pt x="64554" y="4171124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80" y="4172343"/>
                </a:lnTo>
                <a:lnTo>
                  <a:pt x="61976" y="4223283"/>
                </a:lnTo>
                <a:lnTo>
                  <a:pt x="65176" y="4248797"/>
                </a:lnTo>
                <a:lnTo>
                  <a:pt x="72504" y="4299674"/>
                </a:lnTo>
                <a:lnTo>
                  <a:pt x="95288" y="4347616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51" y="4274274"/>
                </a:lnTo>
                <a:lnTo>
                  <a:pt x="395071" y="4221988"/>
                </a:lnTo>
                <a:lnTo>
                  <a:pt x="401167" y="4171124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39" y="3749891"/>
                </a:lnTo>
                <a:lnTo>
                  <a:pt x="456869" y="3741128"/>
                </a:lnTo>
                <a:close/>
              </a:path>
              <a:path w="457200" h="5606415">
                <a:moveTo>
                  <a:pt x="456869" y="2494076"/>
                </a:moveTo>
                <a:lnTo>
                  <a:pt x="446900" y="2494076"/>
                </a:lnTo>
                <a:lnTo>
                  <a:pt x="446900" y="2502839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597"/>
                </a:lnTo>
                <a:lnTo>
                  <a:pt x="393763" y="2912503"/>
                </a:lnTo>
                <a:lnTo>
                  <a:pt x="392188" y="2925305"/>
                </a:lnTo>
                <a:lnTo>
                  <a:pt x="386080" y="2976245"/>
                </a:lnTo>
                <a:lnTo>
                  <a:pt x="382879" y="3001759"/>
                </a:lnTo>
                <a:lnTo>
                  <a:pt x="375729" y="3051225"/>
                </a:lnTo>
                <a:lnTo>
                  <a:pt x="359943" y="3090240"/>
                </a:lnTo>
                <a:lnTo>
                  <a:pt x="329209" y="3103067"/>
                </a:lnTo>
                <a:lnTo>
                  <a:pt x="127673" y="3103067"/>
                </a:lnTo>
                <a:lnTo>
                  <a:pt x="87210" y="3074047"/>
                </a:lnTo>
                <a:lnTo>
                  <a:pt x="77304" y="3025940"/>
                </a:lnTo>
                <a:lnTo>
                  <a:pt x="70650" y="2974937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597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39"/>
                </a:lnTo>
                <a:lnTo>
                  <a:pt x="446900" y="2502839"/>
                </a:lnTo>
                <a:lnTo>
                  <a:pt x="446900" y="2494076"/>
                </a:lnTo>
                <a:lnTo>
                  <a:pt x="0" y="2494076"/>
                </a:lnTo>
                <a:lnTo>
                  <a:pt x="52666" y="2899727"/>
                </a:lnTo>
                <a:lnTo>
                  <a:pt x="54292" y="2912503"/>
                </a:lnTo>
                <a:lnTo>
                  <a:pt x="55880" y="2925305"/>
                </a:lnTo>
                <a:lnTo>
                  <a:pt x="61976" y="2976245"/>
                </a:lnTo>
                <a:lnTo>
                  <a:pt x="65176" y="3001759"/>
                </a:lnTo>
                <a:lnTo>
                  <a:pt x="72504" y="3052622"/>
                </a:lnTo>
                <a:lnTo>
                  <a:pt x="95288" y="3100578"/>
                </a:lnTo>
                <a:lnTo>
                  <a:pt x="127673" y="3111830"/>
                </a:lnTo>
                <a:lnTo>
                  <a:pt x="329209" y="3111830"/>
                </a:lnTo>
                <a:lnTo>
                  <a:pt x="345465" y="3109468"/>
                </a:lnTo>
                <a:lnTo>
                  <a:pt x="357073" y="3103067"/>
                </a:lnTo>
                <a:lnTo>
                  <a:pt x="361594" y="3100578"/>
                </a:lnTo>
                <a:lnTo>
                  <a:pt x="384365" y="3052622"/>
                </a:lnTo>
                <a:lnTo>
                  <a:pt x="391883" y="3000438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27"/>
                </a:lnTo>
                <a:lnTo>
                  <a:pt x="455739" y="2502839"/>
                </a:lnTo>
                <a:lnTo>
                  <a:pt x="456869" y="2494076"/>
                </a:lnTo>
                <a:close/>
              </a:path>
              <a:path w="457200" h="560641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23"/>
                </a:lnTo>
                <a:lnTo>
                  <a:pt x="433006" y="1354023"/>
                </a:lnTo>
                <a:lnTo>
                  <a:pt x="433006" y="1362786"/>
                </a:lnTo>
                <a:lnTo>
                  <a:pt x="395516" y="1651558"/>
                </a:lnTo>
                <a:lnTo>
                  <a:pt x="393763" y="1665465"/>
                </a:lnTo>
                <a:lnTo>
                  <a:pt x="392188" y="1678254"/>
                </a:lnTo>
                <a:lnTo>
                  <a:pt x="386080" y="1729206"/>
                </a:lnTo>
                <a:lnTo>
                  <a:pt x="382879" y="1754720"/>
                </a:lnTo>
                <a:lnTo>
                  <a:pt x="375729" y="1804187"/>
                </a:lnTo>
                <a:lnTo>
                  <a:pt x="359943" y="1843189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7009"/>
                </a:lnTo>
                <a:lnTo>
                  <a:pt x="77304" y="1778901"/>
                </a:lnTo>
                <a:lnTo>
                  <a:pt x="70650" y="1727898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58"/>
                </a:lnTo>
                <a:lnTo>
                  <a:pt x="23863" y="1362786"/>
                </a:lnTo>
                <a:lnTo>
                  <a:pt x="433006" y="1362786"/>
                </a:lnTo>
                <a:lnTo>
                  <a:pt x="433006" y="1354023"/>
                </a:lnTo>
                <a:lnTo>
                  <a:pt x="22733" y="1354023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65"/>
                </a:lnTo>
                <a:lnTo>
                  <a:pt x="55880" y="1678254"/>
                </a:lnTo>
                <a:lnTo>
                  <a:pt x="61976" y="1729206"/>
                </a:lnTo>
                <a:lnTo>
                  <a:pt x="65176" y="1754720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45465" y="1862429"/>
                </a:lnTo>
                <a:lnTo>
                  <a:pt x="357073" y="1856028"/>
                </a:lnTo>
                <a:lnTo>
                  <a:pt x="361594" y="1853539"/>
                </a:lnTo>
                <a:lnTo>
                  <a:pt x="384365" y="1805584"/>
                </a:lnTo>
                <a:lnTo>
                  <a:pt x="391883" y="1753400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689"/>
                </a:lnTo>
                <a:lnTo>
                  <a:pt x="455739" y="1255801"/>
                </a:lnTo>
                <a:lnTo>
                  <a:pt x="456869" y="1247038"/>
                </a:lnTo>
                <a:close/>
              </a:path>
              <a:path w="457200" h="560641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0" y="756005"/>
            <a:ext cx="10692130" cy="6228080"/>
          </a:xfrm>
          <a:custGeom>
            <a:avLst/>
            <a:gdLst/>
            <a:ahLst/>
            <a:cxnLst/>
            <a:rect l="l" t="t" r="r" b="b"/>
            <a:pathLst>
              <a:path w="10692130" h="6228080">
                <a:moveTo>
                  <a:pt x="0" y="6227991"/>
                </a:moveTo>
                <a:lnTo>
                  <a:pt x="10692003" y="6227991"/>
                </a:lnTo>
                <a:lnTo>
                  <a:pt x="10692003" y="0"/>
                </a:lnTo>
                <a:lnTo>
                  <a:pt x="0" y="0"/>
                </a:lnTo>
                <a:lnTo>
                  <a:pt x="0" y="6227991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bg object 9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0" y="832960"/>
            <a:ext cx="4098124" cy="672704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4608004" y="1704003"/>
            <a:ext cx="5172075" cy="3060065"/>
          </a:xfrm>
          <a:custGeom>
            <a:avLst/>
            <a:gdLst/>
            <a:ahLst/>
            <a:cxnLst/>
            <a:rect l="l" t="t" r="r" b="b"/>
            <a:pathLst>
              <a:path w="5172075" h="3060065">
                <a:moveTo>
                  <a:pt x="2673273" y="0"/>
                </a:moveTo>
                <a:lnTo>
                  <a:pt x="2614293" y="417"/>
                </a:lnTo>
                <a:lnTo>
                  <a:pt x="2555647" y="1665"/>
                </a:lnTo>
                <a:lnTo>
                  <a:pt x="2497351" y="3733"/>
                </a:lnTo>
                <a:lnTo>
                  <a:pt x="2439420" y="6612"/>
                </a:lnTo>
                <a:lnTo>
                  <a:pt x="2381869" y="10293"/>
                </a:lnTo>
                <a:lnTo>
                  <a:pt x="2324713" y="14767"/>
                </a:lnTo>
                <a:lnTo>
                  <a:pt x="2267967" y="20025"/>
                </a:lnTo>
                <a:lnTo>
                  <a:pt x="2211646" y="26057"/>
                </a:lnTo>
                <a:lnTo>
                  <a:pt x="2155765" y="32854"/>
                </a:lnTo>
                <a:lnTo>
                  <a:pt x="2100339" y="40408"/>
                </a:lnTo>
                <a:lnTo>
                  <a:pt x="2045382" y="48708"/>
                </a:lnTo>
                <a:lnTo>
                  <a:pt x="1990911" y="57746"/>
                </a:lnTo>
                <a:lnTo>
                  <a:pt x="1936940" y="67513"/>
                </a:lnTo>
                <a:lnTo>
                  <a:pt x="1883483" y="78000"/>
                </a:lnTo>
                <a:lnTo>
                  <a:pt x="1830556" y="89196"/>
                </a:lnTo>
                <a:lnTo>
                  <a:pt x="1778175" y="101093"/>
                </a:lnTo>
                <a:lnTo>
                  <a:pt x="1726353" y="113683"/>
                </a:lnTo>
                <a:lnTo>
                  <a:pt x="1675106" y="126955"/>
                </a:lnTo>
                <a:lnTo>
                  <a:pt x="1624449" y="140900"/>
                </a:lnTo>
                <a:lnTo>
                  <a:pt x="1574397" y="155510"/>
                </a:lnTo>
                <a:lnTo>
                  <a:pt x="1524965" y="170775"/>
                </a:lnTo>
                <a:lnTo>
                  <a:pt x="1476168" y="186685"/>
                </a:lnTo>
                <a:lnTo>
                  <a:pt x="1428021" y="203233"/>
                </a:lnTo>
                <a:lnTo>
                  <a:pt x="1380539" y="220408"/>
                </a:lnTo>
                <a:lnTo>
                  <a:pt x="1333736" y="238201"/>
                </a:lnTo>
                <a:lnTo>
                  <a:pt x="1287629" y="256604"/>
                </a:lnTo>
                <a:lnTo>
                  <a:pt x="1242232" y="275607"/>
                </a:lnTo>
                <a:lnTo>
                  <a:pt x="1197559" y="295200"/>
                </a:lnTo>
                <a:lnTo>
                  <a:pt x="1153626" y="315375"/>
                </a:lnTo>
                <a:lnTo>
                  <a:pt x="1110448" y="336122"/>
                </a:lnTo>
                <a:lnTo>
                  <a:pt x="1068041" y="357433"/>
                </a:lnTo>
                <a:lnTo>
                  <a:pt x="1026418" y="379298"/>
                </a:lnTo>
                <a:lnTo>
                  <a:pt x="985594" y="401708"/>
                </a:lnTo>
                <a:lnTo>
                  <a:pt x="945586" y="424653"/>
                </a:lnTo>
                <a:lnTo>
                  <a:pt x="906408" y="448125"/>
                </a:lnTo>
                <a:lnTo>
                  <a:pt x="868075" y="472115"/>
                </a:lnTo>
                <a:lnTo>
                  <a:pt x="830601" y="496612"/>
                </a:lnTo>
                <a:lnTo>
                  <a:pt x="794003" y="521609"/>
                </a:lnTo>
                <a:lnTo>
                  <a:pt x="758294" y="547095"/>
                </a:lnTo>
                <a:lnTo>
                  <a:pt x="723490" y="573062"/>
                </a:lnTo>
                <a:lnTo>
                  <a:pt x="689606" y="599500"/>
                </a:lnTo>
                <a:lnTo>
                  <a:pt x="656657" y="626401"/>
                </a:lnTo>
                <a:lnTo>
                  <a:pt x="624658" y="653755"/>
                </a:lnTo>
                <a:lnTo>
                  <a:pt x="593624" y="681552"/>
                </a:lnTo>
                <a:lnTo>
                  <a:pt x="563570" y="709785"/>
                </a:lnTo>
                <a:lnTo>
                  <a:pt x="534510" y="738442"/>
                </a:lnTo>
                <a:lnTo>
                  <a:pt x="506461" y="767516"/>
                </a:lnTo>
                <a:lnTo>
                  <a:pt x="479436" y="796998"/>
                </a:lnTo>
                <a:lnTo>
                  <a:pt x="453452" y="826877"/>
                </a:lnTo>
                <a:lnTo>
                  <a:pt x="428522" y="857145"/>
                </a:lnTo>
                <a:lnTo>
                  <a:pt x="404662" y="887793"/>
                </a:lnTo>
                <a:lnTo>
                  <a:pt x="381887" y="918811"/>
                </a:lnTo>
                <a:lnTo>
                  <a:pt x="360211" y="950190"/>
                </a:lnTo>
                <a:lnTo>
                  <a:pt x="320221" y="1013995"/>
                </a:lnTo>
                <a:lnTo>
                  <a:pt x="284809" y="1079135"/>
                </a:lnTo>
                <a:lnTo>
                  <a:pt x="254098" y="1145537"/>
                </a:lnTo>
                <a:lnTo>
                  <a:pt x="228205" y="1213126"/>
                </a:lnTo>
                <a:lnTo>
                  <a:pt x="207252" y="1281830"/>
                </a:lnTo>
                <a:lnTo>
                  <a:pt x="191359" y="1351574"/>
                </a:lnTo>
                <a:lnTo>
                  <a:pt x="180645" y="1422286"/>
                </a:lnTo>
                <a:lnTo>
                  <a:pt x="175231" y="1493891"/>
                </a:lnTo>
                <a:lnTo>
                  <a:pt x="174548" y="1530007"/>
                </a:lnTo>
                <a:lnTo>
                  <a:pt x="175953" y="1581797"/>
                </a:lnTo>
                <a:lnTo>
                  <a:pt x="180138" y="1633156"/>
                </a:lnTo>
                <a:lnTo>
                  <a:pt x="187058" y="1684058"/>
                </a:lnTo>
                <a:lnTo>
                  <a:pt x="196670" y="1734475"/>
                </a:lnTo>
                <a:lnTo>
                  <a:pt x="208928" y="1784380"/>
                </a:lnTo>
                <a:lnTo>
                  <a:pt x="223789" y="1833745"/>
                </a:lnTo>
                <a:lnTo>
                  <a:pt x="241207" y="1882544"/>
                </a:lnTo>
                <a:lnTo>
                  <a:pt x="261139" y="1930748"/>
                </a:lnTo>
                <a:lnTo>
                  <a:pt x="283540" y="1978330"/>
                </a:lnTo>
                <a:lnTo>
                  <a:pt x="308366" y="2025264"/>
                </a:lnTo>
                <a:lnTo>
                  <a:pt x="335572" y="2071522"/>
                </a:lnTo>
                <a:lnTo>
                  <a:pt x="286551" y="2112938"/>
                </a:lnTo>
                <a:lnTo>
                  <a:pt x="170819" y="2191299"/>
                </a:lnTo>
                <a:lnTo>
                  <a:pt x="53570" y="2267207"/>
                </a:lnTo>
                <a:lnTo>
                  <a:pt x="0" y="2301265"/>
                </a:lnTo>
                <a:lnTo>
                  <a:pt x="220663" y="2208685"/>
                </a:lnTo>
                <a:lnTo>
                  <a:pt x="335084" y="2162654"/>
                </a:lnTo>
                <a:lnTo>
                  <a:pt x="380042" y="2149517"/>
                </a:lnTo>
                <a:lnTo>
                  <a:pt x="392315" y="2155621"/>
                </a:lnTo>
                <a:lnTo>
                  <a:pt x="415383" y="2186195"/>
                </a:lnTo>
                <a:lnTo>
                  <a:pt x="439511" y="2216401"/>
                </a:lnTo>
                <a:lnTo>
                  <a:pt x="464682" y="2246230"/>
                </a:lnTo>
                <a:lnTo>
                  <a:pt x="490883" y="2275673"/>
                </a:lnTo>
                <a:lnTo>
                  <a:pt x="518099" y="2304721"/>
                </a:lnTo>
                <a:lnTo>
                  <a:pt x="546316" y="2333366"/>
                </a:lnTo>
                <a:lnTo>
                  <a:pt x="575518" y="2361598"/>
                </a:lnTo>
                <a:lnTo>
                  <a:pt x="605692" y="2389409"/>
                </a:lnTo>
                <a:lnTo>
                  <a:pt x="636823" y="2416789"/>
                </a:lnTo>
                <a:lnTo>
                  <a:pt x="668895" y="2443729"/>
                </a:lnTo>
                <a:lnTo>
                  <a:pt x="701895" y="2470221"/>
                </a:lnTo>
                <a:lnTo>
                  <a:pt x="735808" y="2496256"/>
                </a:lnTo>
                <a:lnTo>
                  <a:pt x="770619" y="2521825"/>
                </a:lnTo>
                <a:lnTo>
                  <a:pt x="806314" y="2546918"/>
                </a:lnTo>
                <a:lnTo>
                  <a:pt x="842878" y="2571527"/>
                </a:lnTo>
                <a:lnTo>
                  <a:pt x="880297" y="2595643"/>
                </a:lnTo>
                <a:lnTo>
                  <a:pt x="918555" y="2619257"/>
                </a:lnTo>
                <a:lnTo>
                  <a:pt x="957639" y="2642360"/>
                </a:lnTo>
                <a:lnTo>
                  <a:pt x="997533" y="2664944"/>
                </a:lnTo>
                <a:lnTo>
                  <a:pt x="1038223" y="2686998"/>
                </a:lnTo>
                <a:lnTo>
                  <a:pt x="1079695" y="2708514"/>
                </a:lnTo>
                <a:lnTo>
                  <a:pt x="1121934" y="2729484"/>
                </a:lnTo>
                <a:lnTo>
                  <a:pt x="1164924" y="2749898"/>
                </a:lnTo>
                <a:lnTo>
                  <a:pt x="1208653" y="2769748"/>
                </a:lnTo>
                <a:lnTo>
                  <a:pt x="1253105" y="2789024"/>
                </a:lnTo>
                <a:lnTo>
                  <a:pt x="1298265" y="2807717"/>
                </a:lnTo>
                <a:lnTo>
                  <a:pt x="1344119" y="2825819"/>
                </a:lnTo>
                <a:lnTo>
                  <a:pt x="1390652" y="2843321"/>
                </a:lnTo>
                <a:lnTo>
                  <a:pt x="1437850" y="2860213"/>
                </a:lnTo>
                <a:lnTo>
                  <a:pt x="1485698" y="2876487"/>
                </a:lnTo>
                <a:lnTo>
                  <a:pt x="1534182" y="2892134"/>
                </a:lnTo>
                <a:lnTo>
                  <a:pt x="1583286" y="2907144"/>
                </a:lnTo>
                <a:lnTo>
                  <a:pt x="1632997" y="2921510"/>
                </a:lnTo>
                <a:lnTo>
                  <a:pt x="1683299" y="2935222"/>
                </a:lnTo>
                <a:lnTo>
                  <a:pt x="1734179" y="2948270"/>
                </a:lnTo>
                <a:lnTo>
                  <a:pt x="1785621" y="2960647"/>
                </a:lnTo>
                <a:lnTo>
                  <a:pt x="1837610" y="2972343"/>
                </a:lnTo>
                <a:lnTo>
                  <a:pt x="1890133" y="2983349"/>
                </a:lnTo>
                <a:lnTo>
                  <a:pt x="1943175" y="2993656"/>
                </a:lnTo>
                <a:lnTo>
                  <a:pt x="1996721" y="3003256"/>
                </a:lnTo>
                <a:lnTo>
                  <a:pt x="2050756" y="3012139"/>
                </a:lnTo>
                <a:lnTo>
                  <a:pt x="2105266" y="3020297"/>
                </a:lnTo>
                <a:lnTo>
                  <a:pt x="2160237" y="3027720"/>
                </a:lnTo>
                <a:lnTo>
                  <a:pt x="2215653" y="3034400"/>
                </a:lnTo>
                <a:lnTo>
                  <a:pt x="2271500" y="3040327"/>
                </a:lnTo>
                <a:lnTo>
                  <a:pt x="2327763" y="3045493"/>
                </a:lnTo>
                <a:lnTo>
                  <a:pt x="2384429" y="3049889"/>
                </a:lnTo>
                <a:lnTo>
                  <a:pt x="2441482" y="3053505"/>
                </a:lnTo>
                <a:lnTo>
                  <a:pt x="2498907" y="3056334"/>
                </a:lnTo>
                <a:lnTo>
                  <a:pt x="2556691" y="3058365"/>
                </a:lnTo>
                <a:lnTo>
                  <a:pt x="2614817" y="3059591"/>
                </a:lnTo>
                <a:lnTo>
                  <a:pt x="2673273" y="3060001"/>
                </a:lnTo>
                <a:lnTo>
                  <a:pt x="2732254" y="3059583"/>
                </a:lnTo>
                <a:lnTo>
                  <a:pt x="2790900" y="3058336"/>
                </a:lnTo>
                <a:lnTo>
                  <a:pt x="2849196" y="3056268"/>
                </a:lnTo>
                <a:lnTo>
                  <a:pt x="2907126" y="3053389"/>
                </a:lnTo>
                <a:lnTo>
                  <a:pt x="2964677" y="3049708"/>
                </a:lnTo>
                <a:lnTo>
                  <a:pt x="3021833" y="3045234"/>
                </a:lnTo>
                <a:lnTo>
                  <a:pt x="3078579" y="3039976"/>
                </a:lnTo>
                <a:lnTo>
                  <a:pt x="3134901" y="3033944"/>
                </a:lnTo>
                <a:lnTo>
                  <a:pt x="3190782" y="3027146"/>
                </a:lnTo>
                <a:lnTo>
                  <a:pt x="3246208" y="3019593"/>
                </a:lnTo>
                <a:lnTo>
                  <a:pt x="3301164" y="3011292"/>
                </a:lnTo>
                <a:lnTo>
                  <a:pt x="3355636" y="3002254"/>
                </a:lnTo>
                <a:lnTo>
                  <a:pt x="3409607" y="2992487"/>
                </a:lnTo>
                <a:lnTo>
                  <a:pt x="3463064" y="2982001"/>
                </a:lnTo>
                <a:lnTo>
                  <a:pt x="3515990" y="2970805"/>
                </a:lnTo>
                <a:lnTo>
                  <a:pt x="3568372" y="2958907"/>
                </a:lnTo>
                <a:lnTo>
                  <a:pt x="3620193" y="2946318"/>
                </a:lnTo>
                <a:lnTo>
                  <a:pt x="3671440" y="2933046"/>
                </a:lnTo>
                <a:lnTo>
                  <a:pt x="3722097" y="2919101"/>
                </a:lnTo>
                <a:lnTo>
                  <a:pt x="3772149" y="2904491"/>
                </a:lnTo>
                <a:lnTo>
                  <a:pt x="3821581" y="2889226"/>
                </a:lnTo>
                <a:lnTo>
                  <a:pt x="3870378" y="2873315"/>
                </a:lnTo>
                <a:lnTo>
                  <a:pt x="3918525" y="2856768"/>
                </a:lnTo>
                <a:lnTo>
                  <a:pt x="3966008" y="2839593"/>
                </a:lnTo>
                <a:lnTo>
                  <a:pt x="4012810" y="2821800"/>
                </a:lnTo>
                <a:lnTo>
                  <a:pt x="4058918" y="2803397"/>
                </a:lnTo>
                <a:lnTo>
                  <a:pt x="4104315" y="2784395"/>
                </a:lnTo>
                <a:lnTo>
                  <a:pt x="4148988" y="2764801"/>
                </a:lnTo>
                <a:lnTo>
                  <a:pt x="4192920" y="2744626"/>
                </a:lnTo>
                <a:lnTo>
                  <a:pt x="4236098" y="2723879"/>
                </a:lnTo>
                <a:lnTo>
                  <a:pt x="4278506" y="2702568"/>
                </a:lnTo>
                <a:lnTo>
                  <a:pt x="4320129" y="2680704"/>
                </a:lnTo>
                <a:lnTo>
                  <a:pt x="4360952" y="2658294"/>
                </a:lnTo>
                <a:lnTo>
                  <a:pt x="4400960" y="2635349"/>
                </a:lnTo>
                <a:lnTo>
                  <a:pt x="4440139" y="2611877"/>
                </a:lnTo>
                <a:lnTo>
                  <a:pt x="4478472" y="2587888"/>
                </a:lnTo>
                <a:lnTo>
                  <a:pt x="4515945" y="2563390"/>
                </a:lnTo>
                <a:lnTo>
                  <a:pt x="4552544" y="2538394"/>
                </a:lnTo>
                <a:lnTo>
                  <a:pt x="4588253" y="2512908"/>
                </a:lnTo>
                <a:lnTo>
                  <a:pt x="4623056" y="2486941"/>
                </a:lnTo>
                <a:lnTo>
                  <a:pt x="4656940" y="2460503"/>
                </a:lnTo>
                <a:lnTo>
                  <a:pt x="4689889" y="2433602"/>
                </a:lnTo>
                <a:lnTo>
                  <a:pt x="4721888" y="2406249"/>
                </a:lnTo>
                <a:lnTo>
                  <a:pt x="4752922" y="2378451"/>
                </a:lnTo>
                <a:lnTo>
                  <a:pt x="4782977" y="2350219"/>
                </a:lnTo>
                <a:lnTo>
                  <a:pt x="4812036" y="2321562"/>
                </a:lnTo>
                <a:lnTo>
                  <a:pt x="4840086" y="2292488"/>
                </a:lnTo>
                <a:lnTo>
                  <a:pt x="4867110" y="2263007"/>
                </a:lnTo>
                <a:lnTo>
                  <a:pt x="4893095" y="2233128"/>
                </a:lnTo>
                <a:lnTo>
                  <a:pt x="4918025" y="2202860"/>
                </a:lnTo>
                <a:lnTo>
                  <a:pt x="4941885" y="2172213"/>
                </a:lnTo>
                <a:lnTo>
                  <a:pt x="4964660" y="2141195"/>
                </a:lnTo>
                <a:lnTo>
                  <a:pt x="4986335" y="2109816"/>
                </a:lnTo>
                <a:lnTo>
                  <a:pt x="5026326" y="2046011"/>
                </a:lnTo>
                <a:lnTo>
                  <a:pt x="5061737" y="1980872"/>
                </a:lnTo>
                <a:lnTo>
                  <a:pt x="5092449" y="1914471"/>
                </a:lnTo>
                <a:lnTo>
                  <a:pt x="5118341" y="1846883"/>
                </a:lnTo>
                <a:lnTo>
                  <a:pt x="5139294" y="1778180"/>
                </a:lnTo>
                <a:lnTo>
                  <a:pt x="5155188" y="1708437"/>
                </a:lnTo>
                <a:lnTo>
                  <a:pt x="5165901" y="1637726"/>
                </a:lnTo>
                <a:lnTo>
                  <a:pt x="5171316" y="1566121"/>
                </a:lnTo>
                <a:lnTo>
                  <a:pt x="5171998" y="1530007"/>
                </a:lnTo>
                <a:lnTo>
                  <a:pt x="5171316" y="1493891"/>
                </a:lnTo>
                <a:lnTo>
                  <a:pt x="5165901" y="1422286"/>
                </a:lnTo>
                <a:lnTo>
                  <a:pt x="5155188" y="1351574"/>
                </a:lnTo>
                <a:lnTo>
                  <a:pt x="5139294" y="1281830"/>
                </a:lnTo>
                <a:lnTo>
                  <a:pt x="5118341" y="1213126"/>
                </a:lnTo>
                <a:lnTo>
                  <a:pt x="5092449" y="1145537"/>
                </a:lnTo>
                <a:lnTo>
                  <a:pt x="5061737" y="1079135"/>
                </a:lnTo>
                <a:lnTo>
                  <a:pt x="5026326" y="1013995"/>
                </a:lnTo>
                <a:lnTo>
                  <a:pt x="4986335" y="950190"/>
                </a:lnTo>
                <a:lnTo>
                  <a:pt x="4964660" y="918811"/>
                </a:lnTo>
                <a:lnTo>
                  <a:pt x="4941885" y="887793"/>
                </a:lnTo>
                <a:lnTo>
                  <a:pt x="4918025" y="857145"/>
                </a:lnTo>
                <a:lnTo>
                  <a:pt x="4893095" y="826877"/>
                </a:lnTo>
                <a:lnTo>
                  <a:pt x="4867110" y="796998"/>
                </a:lnTo>
                <a:lnTo>
                  <a:pt x="4840086" y="767516"/>
                </a:lnTo>
                <a:lnTo>
                  <a:pt x="4812036" y="738442"/>
                </a:lnTo>
                <a:lnTo>
                  <a:pt x="4782977" y="709785"/>
                </a:lnTo>
                <a:lnTo>
                  <a:pt x="4752922" y="681552"/>
                </a:lnTo>
                <a:lnTo>
                  <a:pt x="4721888" y="653755"/>
                </a:lnTo>
                <a:lnTo>
                  <a:pt x="4689889" y="626401"/>
                </a:lnTo>
                <a:lnTo>
                  <a:pt x="4656940" y="599500"/>
                </a:lnTo>
                <a:lnTo>
                  <a:pt x="4623056" y="573062"/>
                </a:lnTo>
                <a:lnTo>
                  <a:pt x="4588253" y="547095"/>
                </a:lnTo>
                <a:lnTo>
                  <a:pt x="4552544" y="521609"/>
                </a:lnTo>
                <a:lnTo>
                  <a:pt x="4515945" y="496612"/>
                </a:lnTo>
                <a:lnTo>
                  <a:pt x="4478472" y="472115"/>
                </a:lnTo>
                <a:lnTo>
                  <a:pt x="4440139" y="448125"/>
                </a:lnTo>
                <a:lnTo>
                  <a:pt x="4400960" y="424653"/>
                </a:lnTo>
                <a:lnTo>
                  <a:pt x="4360952" y="401708"/>
                </a:lnTo>
                <a:lnTo>
                  <a:pt x="4320129" y="379298"/>
                </a:lnTo>
                <a:lnTo>
                  <a:pt x="4278506" y="357433"/>
                </a:lnTo>
                <a:lnTo>
                  <a:pt x="4236098" y="336122"/>
                </a:lnTo>
                <a:lnTo>
                  <a:pt x="4192920" y="315375"/>
                </a:lnTo>
                <a:lnTo>
                  <a:pt x="4148988" y="295200"/>
                </a:lnTo>
                <a:lnTo>
                  <a:pt x="4104315" y="275607"/>
                </a:lnTo>
                <a:lnTo>
                  <a:pt x="4058918" y="256604"/>
                </a:lnTo>
                <a:lnTo>
                  <a:pt x="4012810" y="238201"/>
                </a:lnTo>
                <a:lnTo>
                  <a:pt x="3966008" y="220408"/>
                </a:lnTo>
                <a:lnTo>
                  <a:pt x="3918525" y="203233"/>
                </a:lnTo>
                <a:lnTo>
                  <a:pt x="3870378" y="186685"/>
                </a:lnTo>
                <a:lnTo>
                  <a:pt x="3821581" y="170775"/>
                </a:lnTo>
                <a:lnTo>
                  <a:pt x="3772149" y="155510"/>
                </a:lnTo>
                <a:lnTo>
                  <a:pt x="3722097" y="140900"/>
                </a:lnTo>
                <a:lnTo>
                  <a:pt x="3671440" y="126955"/>
                </a:lnTo>
                <a:lnTo>
                  <a:pt x="3620193" y="113683"/>
                </a:lnTo>
                <a:lnTo>
                  <a:pt x="3568372" y="101093"/>
                </a:lnTo>
                <a:lnTo>
                  <a:pt x="3515990" y="89196"/>
                </a:lnTo>
                <a:lnTo>
                  <a:pt x="3463064" y="78000"/>
                </a:lnTo>
                <a:lnTo>
                  <a:pt x="3409607" y="67513"/>
                </a:lnTo>
                <a:lnTo>
                  <a:pt x="3355636" y="57746"/>
                </a:lnTo>
                <a:lnTo>
                  <a:pt x="3301164" y="48708"/>
                </a:lnTo>
                <a:lnTo>
                  <a:pt x="3246208" y="40408"/>
                </a:lnTo>
                <a:lnTo>
                  <a:pt x="3190782" y="32854"/>
                </a:lnTo>
                <a:lnTo>
                  <a:pt x="3134901" y="26057"/>
                </a:lnTo>
                <a:lnTo>
                  <a:pt x="3078579" y="20025"/>
                </a:lnTo>
                <a:lnTo>
                  <a:pt x="3021833" y="14767"/>
                </a:lnTo>
                <a:lnTo>
                  <a:pt x="2964677" y="10293"/>
                </a:lnTo>
                <a:lnTo>
                  <a:pt x="2907126" y="6612"/>
                </a:lnTo>
                <a:lnTo>
                  <a:pt x="2849196" y="3733"/>
                </a:lnTo>
                <a:lnTo>
                  <a:pt x="2790900" y="1665"/>
                </a:lnTo>
                <a:lnTo>
                  <a:pt x="2732254" y="417"/>
                </a:lnTo>
                <a:lnTo>
                  <a:pt x="2673273" y="0"/>
                </a:lnTo>
                <a:close/>
              </a:path>
            </a:pathLst>
          </a:custGeom>
          <a:solidFill>
            <a:srgbClr val="BED1ED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4331" y="2301114"/>
            <a:ext cx="776473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94235" y="160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38398" y="450989"/>
            <a:ext cx="161042" cy="2163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313117" y="322008"/>
            <a:ext cx="1474470" cy="965200"/>
          </a:xfrm>
          <a:custGeom>
            <a:avLst/>
            <a:gdLst/>
            <a:ahLst/>
            <a:cxnLst/>
            <a:rect l="l" t="t" r="r" b="b"/>
            <a:pathLst>
              <a:path w="1474470" h="965200">
                <a:moveTo>
                  <a:pt x="456869" y="347281"/>
                </a:moveTo>
                <a:lnTo>
                  <a:pt x="446900" y="347281"/>
                </a:lnTo>
                <a:lnTo>
                  <a:pt x="446900" y="356044"/>
                </a:lnTo>
                <a:lnTo>
                  <a:pt x="434136" y="454266"/>
                </a:lnTo>
                <a:lnTo>
                  <a:pt x="433006" y="454266"/>
                </a:lnTo>
                <a:lnTo>
                  <a:pt x="433006" y="463029"/>
                </a:lnTo>
                <a:lnTo>
                  <a:pt x="395516" y="751801"/>
                </a:lnTo>
                <a:lnTo>
                  <a:pt x="393763" y="765695"/>
                </a:lnTo>
                <a:lnTo>
                  <a:pt x="392188" y="778497"/>
                </a:lnTo>
                <a:lnTo>
                  <a:pt x="386080" y="829449"/>
                </a:lnTo>
                <a:lnTo>
                  <a:pt x="382879" y="854964"/>
                </a:lnTo>
                <a:lnTo>
                  <a:pt x="375729" y="904430"/>
                </a:lnTo>
                <a:lnTo>
                  <a:pt x="359943" y="943432"/>
                </a:lnTo>
                <a:lnTo>
                  <a:pt x="329209" y="956271"/>
                </a:lnTo>
                <a:lnTo>
                  <a:pt x="127673" y="956271"/>
                </a:lnTo>
                <a:lnTo>
                  <a:pt x="87210" y="927252"/>
                </a:lnTo>
                <a:lnTo>
                  <a:pt x="77304" y="879144"/>
                </a:lnTo>
                <a:lnTo>
                  <a:pt x="70637" y="828141"/>
                </a:lnTo>
                <a:lnTo>
                  <a:pt x="64554" y="777278"/>
                </a:lnTo>
                <a:lnTo>
                  <a:pt x="62979" y="764527"/>
                </a:lnTo>
                <a:lnTo>
                  <a:pt x="61366" y="751801"/>
                </a:lnTo>
                <a:lnTo>
                  <a:pt x="23863" y="463029"/>
                </a:lnTo>
                <a:lnTo>
                  <a:pt x="433006" y="463029"/>
                </a:lnTo>
                <a:lnTo>
                  <a:pt x="433006" y="454266"/>
                </a:lnTo>
                <a:lnTo>
                  <a:pt x="22733" y="454266"/>
                </a:lnTo>
                <a:lnTo>
                  <a:pt x="9982" y="356044"/>
                </a:lnTo>
                <a:lnTo>
                  <a:pt x="446900" y="356044"/>
                </a:lnTo>
                <a:lnTo>
                  <a:pt x="446900" y="347281"/>
                </a:lnTo>
                <a:lnTo>
                  <a:pt x="0" y="347281"/>
                </a:lnTo>
                <a:lnTo>
                  <a:pt x="52666" y="752932"/>
                </a:lnTo>
                <a:lnTo>
                  <a:pt x="54292" y="765695"/>
                </a:lnTo>
                <a:lnTo>
                  <a:pt x="55880" y="778497"/>
                </a:lnTo>
                <a:lnTo>
                  <a:pt x="61976" y="829449"/>
                </a:lnTo>
                <a:lnTo>
                  <a:pt x="65163" y="854964"/>
                </a:lnTo>
                <a:lnTo>
                  <a:pt x="72504" y="905827"/>
                </a:lnTo>
                <a:lnTo>
                  <a:pt x="95288" y="953782"/>
                </a:lnTo>
                <a:lnTo>
                  <a:pt x="127673" y="965034"/>
                </a:lnTo>
                <a:lnTo>
                  <a:pt x="329209" y="965034"/>
                </a:lnTo>
                <a:lnTo>
                  <a:pt x="375310" y="935723"/>
                </a:lnTo>
                <a:lnTo>
                  <a:pt x="388251" y="880427"/>
                </a:lnTo>
                <a:lnTo>
                  <a:pt x="395071" y="828141"/>
                </a:lnTo>
                <a:lnTo>
                  <a:pt x="401167" y="777278"/>
                </a:lnTo>
                <a:lnTo>
                  <a:pt x="402742" y="764527"/>
                </a:lnTo>
                <a:lnTo>
                  <a:pt x="404215" y="752932"/>
                </a:lnTo>
                <a:lnTo>
                  <a:pt x="455739" y="356044"/>
                </a:lnTo>
                <a:lnTo>
                  <a:pt x="456869" y="347281"/>
                </a:lnTo>
                <a:close/>
              </a:path>
              <a:path w="1474470" h="965200">
                <a:moveTo>
                  <a:pt x="1474457" y="271818"/>
                </a:moveTo>
                <a:lnTo>
                  <a:pt x="1465110" y="240449"/>
                </a:lnTo>
                <a:lnTo>
                  <a:pt x="1465110" y="273875"/>
                </a:lnTo>
                <a:lnTo>
                  <a:pt x="1463662" y="327660"/>
                </a:lnTo>
                <a:lnTo>
                  <a:pt x="1449984" y="372935"/>
                </a:lnTo>
                <a:lnTo>
                  <a:pt x="1425752" y="419379"/>
                </a:lnTo>
                <a:lnTo>
                  <a:pt x="1393380" y="462178"/>
                </a:lnTo>
                <a:lnTo>
                  <a:pt x="1355305" y="496570"/>
                </a:lnTo>
                <a:lnTo>
                  <a:pt x="1313929" y="517766"/>
                </a:lnTo>
                <a:lnTo>
                  <a:pt x="1270609" y="528955"/>
                </a:lnTo>
                <a:lnTo>
                  <a:pt x="1239189" y="533057"/>
                </a:lnTo>
                <a:lnTo>
                  <a:pt x="1216050" y="532511"/>
                </a:lnTo>
                <a:lnTo>
                  <a:pt x="1171524" y="524649"/>
                </a:lnTo>
                <a:lnTo>
                  <a:pt x="1121422" y="502640"/>
                </a:lnTo>
                <a:lnTo>
                  <a:pt x="1084516" y="477316"/>
                </a:lnTo>
                <a:lnTo>
                  <a:pt x="1052906" y="443255"/>
                </a:lnTo>
                <a:lnTo>
                  <a:pt x="1028890" y="397903"/>
                </a:lnTo>
                <a:lnTo>
                  <a:pt x="1013104" y="346621"/>
                </a:lnTo>
                <a:lnTo>
                  <a:pt x="1006208" y="294703"/>
                </a:lnTo>
                <a:lnTo>
                  <a:pt x="1008837" y="247472"/>
                </a:lnTo>
                <a:lnTo>
                  <a:pt x="1025880" y="196430"/>
                </a:lnTo>
                <a:lnTo>
                  <a:pt x="1054658" y="156806"/>
                </a:lnTo>
                <a:lnTo>
                  <a:pt x="1090891" y="132778"/>
                </a:lnTo>
                <a:lnTo>
                  <a:pt x="1130338" y="128498"/>
                </a:lnTo>
                <a:lnTo>
                  <a:pt x="1151204" y="134086"/>
                </a:lnTo>
                <a:lnTo>
                  <a:pt x="1169733" y="142303"/>
                </a:lnTo>
                <a:lnTo>
                  <a:pt x="1186370" y="152069"/>
                </a:lnTo>
                <a:lnTo>
                  <a:pt x="1214018" y="170637"/>
                </a:lnTo>
                <a:lnTo>
                  <a:pt x="1226400" y="178117"/>
                </a:lnTo>
                <a:lnTo>
                  <a:pt x="1239012" y="184035"/>
                </a:lnTo>
                <a:lnTo>
                  <a:pt x="1252169" y="187744"/>
                </a:lnTo>
                <a:lnTo>
                  <a:pt x="1255433" y="188328"/>
                </a:lnTo>
                <a:lnTo>
                  <a:pt x="1269072" y="189331"/>
                </a:lnTo>
                <a:lnTo>
                  <a:pt x="1282954" y="188087"/>
                </a:lnTo>
                <a:lnTo>
                  <a:pt x="1297139" y="185293"/>
                </a:lnTo>
                <a:lnTo>
                  <a:pt x="1319898" y="179654"/>
                </a:lnTo>
                <a:lnTo>
                  <a:pt x="1329461" y="177304"/>
                </a:lnTo>
                <a:lnTo>
                  <a:pt x="1348435" y="173824"/>
                </a:lnTo>
                <a:lnTo>
                  <a:pt x="1368666" y="172427"/>
                </a:lnTo>
                <a:lnTo>
                  <a:pt x="1390180" y="174307"/>
                </a:lnTo>
                <a:lnTo>
                  <a:pt x="1425790" y="191820"/>
                </a:lnTo>
                <a:lnTo>
                  <a:pt x="1451622" y="226809"/>
                </a:lnTo>
                <a:lnTo>
                  <a:pt x="1465110" y="273875"/>
                </a:lnTo>
                <a:lnTo>
                  <a:pt x="1465110" y="240449"/>
                </a:lnTo>
                <a:lnTo>
                  <a:pt x="1430947" y="183883"/>
                </a:lnTo>
                <a:lnTo>
                  <a:pt x="1391831" y="164985"/>
                </a:lnTo>
                <a:lnTo>
                  <a:pt x="1368920" y="162941"/>
                </a:lnTo>
                <a:lnTo>
                  <a:pt x="1347609" y="164338"/>
                </a:lnTo>
                <a:lnTo>
                  <a:pt x="1327746" y="167944"/>
                </a:lnTo>
                <a:lnTo>
                  <a:pt x="1296504" y="175679"/>
                </a:lnTo>
                <a:lnTo>
                  <a:pt x="1284478" y="178206"/>
                </a:lnTo>
                <a:lnTo>
                  <a:pt x="1272997" y="179654"/>
                </a:lnTo>
                <a:lnTo>
                  <a:pt x="1261948" y="179590"/>
                </a:lnTo>
                <a:lnTo>
                  <a:pt x="1262341" y="178104"/>
                </a:lnTo>
                <a:lnTo>
                  <a:pt x="1278280" y="117754"/>
                </a:lnTo>
                <a:lnTo>
                  <a:pt x="1288135" y="95745"/>
                </a:lnTo>
                <a:lnTo>
                  <a:pt x="1288745" y="94373"/>
                </a:lnTo>
                <a:lnTo>
                  <a:pt x="1295768" y="78701"/>
                </a:lnTo>
                <a:lnTo>
                  <a:pt x="1300403" y="68338"/>
                </a:lnTo>
                <a:lnTo>
                  <a:pt x="1325384" y="36550"/>
                </a:lnTo>
                <a:lnTo>
                  <a:pt x="1350276" y="27597"/>
                </a:lnTo>
                <a:lnTo>
                  <a:pt x="1352892" y="28054"/>
                </a:lnTo>
                <a:lnTo>
                  <a:pt x="1353566" y="27597"/>
                </a:lnTo>
                <a:lnTo>
                  <a:pt x="1355382" y="26352"/>
                </a:lnTo>
                <a:lnTo>
                  <a:pt x="1356283" y="21183"/>
                </a:lnTo>
                <a:lnTo>
                  <a:pt x="1354531" y="18732"/>
                </a:lnTo>
                <a:lnTo>
                  <a:pt x="1351915" y="18262"/>
                </a:lnTo>
                <a:lnTo>
                  <a:pt x="1334427" y="20281"/>
                </a:lnTo>
                <a:lnTo>
                  <a:pt x="1316875" y="31724"/>
                </a:lnTo>
                <a:lnTo>
                  <a:pt x="1299870" y="51549"/>
                </a:lnTo>
                <a:lnTo>
                  <a:pt x="1284020" y="78701"/>
                </a:lnTo>
                <a:lnTo>
                  <a:pt x="1276858" y="67487"/>
                </a:lnTo>
                <a:lnTo>
                  <a:pt x="1276858" y="85509"/>
                </a:lnTo>
                <a:lnTo>
                  <a:pt x="1260690" y="90081"/>
                </a:lnTo>
                <a:lnTo>
                  <a:pt x="1236383" y="94157"/>
                </a:lnTo>
                <a:lnTo>
                  <a:pt x="1207211" y="94373"/>
                </a:lnTo>
                <a:lnTo>
                  <a:pt x="1176464" y="87376"/>
                </a:lnTo>
                <a:lnTo>
                  <a:pt x="1148969" y="71945"/>
                </a:lnTo>
                <a:lnTo>
                  <a:pt x="1127582" y="52273"/>
                </a:lnTo>
                <a:lnTo>
                  <a:pt x="1112418" y="33020"/>
                </a:lnTo>
                <a:lnTo>
                  <a:pt x="1103617" y="18834"/>
                </a:lnTo>
                <a:lnTo>
                  <a:pt x="1119784" y="14262"/>
                </a:lnTo>
                <a:lnTo>
                  <a:pt x="1144092" y="10185"/>
                </a:lnTo>
                <a:lnTo>
                  <a:pt x="1173772" y="10096"/>
                </a:lnTo>
                <a:lnTo>
                  <a:pt x="1203998" y="16979"/>
                </a:lnTo>
                <a:lnTo>
                  <a:pt x="1231506" y="32410"/>
                </a:lnTo>
                <a:lnTo>
                  <a:pt x="1252893" y="52070"/>
                </a:lnTo>
                <a:lnTo>
                  <a:pt x="1268044" y="71323"/>
                </a:lnTo>
                <a:lnTo>
                  <a:pt x="1276858" y="85509"/>
                </a:lnTo>
                <a:lnTo>
                  <a:pt x="1276858" y="67487"/>
                </a:lnTo>
                <a:lnTo>
                  <a:pt x="1235837" y="23710"/>
                </a:lnTo>
                <a:lnTo>
                  <a:pt x="1167955" y="0"/>
                </a:lnTo>
                <a:lnTo>
                  <a:pt x="1132332" y="1993"/>
                </a:lnTo>
                <a:lnTo>
                  <a:pt x="1094968" y="11849"/>
                </a:lnTo>
                <a:lnTo>
                  <a:pt x="1091895" y="15697"/>
                </a:lnTo>
                <a:lnTo>
                  <a:pt x="1091933" y="17043"/>
                </a:lnTo>
                <a:lnTo>
                  <a:pt x="1113370" y="50457"/>
                </a:lnTo>
                <a:lnTo>
                  <a:pt x="1172997" y="96189"/>
                </a:lnTo>
                <a:lnTo>
                  <a:pt x="1220228" y="104546"/>
                </a:lnTo>
                <a:lnTo>
                  <a:pt x="1242822" y="103098"/>
                </a:lnTo>
                <a:lnTo>
                  <a:pt x="1261973" y="99644"/>
                </a:lnTo>
                <a:lnTo>
                  <a:pt x="1276273" y="95745"/>
                </a:lnTo>
                <a:lnTo>
                  <a:pt x="1269199" y="114287"/>
                </a:lnTo>
                <a:lnTo>
                  <a:pt x="1262811" y="134289"/>
                </a:lnTo>
                <a:lnTo>
                  <a:pt x="1257198" y="155613"/>
                </a:lnTo>
                <a:lnTo>
                  <a:pt x="1252435" y="178104"/>
                </a:lnTo>
                <a:lnTo>
                  <a:pt x="1241107" y="174637"/>
                </a:lnTo>
                <a:lnTo>
                  <a:pt x="1229995" y="169252"/>
                </a:lnTo>
                <a:lnTo>
                  <a:pt x="1218742" y="162382"/>
                </a:lnTo>
                <a:lnTo>
                  <a:pt x="1191183" y="143865"/>
                </a:lnTo>
                <a:lnTo>
                  <a:pt x="1173759" y="133692"/>
                </a:lnTo>
                <a:lnTo>
                  <a:pt x="1161986" y="128498"/>
                </a:lnTo>
                <a:lnTo>
                  <a:pt x="1154214" y="125069"/>
                </a:lnTo>
                <a:lnTo>
                  <a:pt x="1131989" y="119164"/>
                </a:lnTo>
                <a:lnTo>
                  <a:pt x="1088758" y="123545"/>
                </a:lnTo>
                <a:lnTo>
                  <a:pt x="1049147" y="149072"/>
                </a:lnTo>
                <a:lnTo>
                  <a:pt x="1017803" y="191300"/>
                </a:lnTo>
                <a:lnTo>
                  <a:pt x="999363" y="245795"/>
                </a:lnTo>
                <a:lnTo>
                  <a:pt x="996683" y="294817"/>
                </a:lnTo>
                <a:lnTo>
                  <a:pt x="1003947" y="348754"/>
                </a:lnTo>
                <a:lnTo>
                  <a:pt x="1020495" y="402082"/>
                </a:lnTo>
                <a:lnTo>
                  <a:pt x="1045629" y="449287"/>
                </a:lnTo>
                <a:lnTo>
                  <a:pt x="1078699" y="484822"/>
                </a:lnTo>
                <a:lnTo>
                  <a:pt x="1115745" y="510324"/>
                </a:lnTo>
                <a:lnTo>
                  <a:pt x="1166888" y="533298"/>
                </a:lnTo>
                <a:lnTo>
                  <a:pt x="1187272" y="537552"/>
                </a:lnTo>
                <a:lnTo>
                  <a:pt x="1195971" y="539089"/>
                </a:lnTo>
                <a:lnTo>
                  <a:pt x="1215110" y="541959"/>
                </a:lnTo>
                <a:lnTo>
                  <a:pt x="1239253" y="542556"/>
                </a:lnTo>
                <a:lnTo>
                  <a:pt x="1271968" y="538353"/>
                </a:lnTo>
                <a:lnTo>
                  <a:pt x="1316837" y="526808"/>
                </a:lnTo>
                <a:lnTo>
                  <a:pt x="1360068" y="504723"/>
                </a:lnTo>
                <a:lnTo>
                  <a:pt x="1399844" y="468972"/>
                </a:lnTo>
                <a:lnTo>
                  <a:pt x="1433626" y="424510"/>
                </a:lnTo>
                <a:lnTo>
                  <a:pt x="1458899" y="376313"/>
                </a:lnTo>
                <a:lnTo>
                  <a:pt x="1473136" y="329336"/>
                </a:lnTo>
                <a:lnTo>
                  <a:pt x="1474457" y="271818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53965" y="612989"/>
            <a:ext cx="161042" cy="21639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325367" y="322007"/>
            <a:ext cx="367030" cy="542925"/>
          </a:xfrm>
          <a:custGeom>
            <a:avLst/>
            <a:gdLst/>
            <a:ahLst/>
            <a:cxnLst/>
            <a:rect l="l" t="t" r="r" b="b"/>
            <a:pathLst>
              <a:path w="367029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367029" h="542925">
                <a:moveTo>
                  <a:pt x="366635" y="489323"/>
                </a:move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20159" y="526802"/>
                </a:lnTo>
                <a:lnTo>
                  <a:pt x="363390" y="504719"/>
                </a:lnTo>
                <a:lnTo>
                  <a:pt x="366635" y="501801"/>
                </a:lnTo>
                <a:lnTo>
                  <a:pt x="366635" y="489323"/>
                </a:lnTo>
                <a:close/>
              </a:path>
              <a:path w="367029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58" y="178098"/>
                </a:lnTo>
                <a:lnTo>
                  <a:pt x="244429" y="174637"/>
                </a:lnTo>
                <a:lnTo>
                  <a:pt x="233310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367029" h="542925">
                <a:moveTo>
                  <a:pt x="366635" y="163301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66635" y="172795"/>
                </a:lnTo>
                <a:lnTo>
                  <a:pt x="366635" y="163301"/>
                </a:lnTo>
                <a:close/>
              </a:path>
              <a:path w="367029" h="542925">
                <a:moveTo>
                  <a:pt x="291457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38" y="134289"/>
                </a:lnTo>
                <a:lnTo>
                  <a:pt x="260520" y="155606"/>
                </a:lnTo>
                <a:lnTo>
                  <a:pt x="255758" y="178098"/>
                </a:lnTo>
                <a:lnTo>
                  <a:pt x="265662" y="178098"/>
                </a:lnTo>
                <a:lnTo>
                  <a:pt x="281600" y="117751"/>
                </a:lnTo>
                <a:lnTo>
                  <a:pt x="291457" y="95738"/>
                </a:lnTo>
                <a:close/>
              </a:path>
              <a:path w="367029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57" y="95738"/>
                </a:lnTo>
                <a:lnTo>
                  <a:pt x="292069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367029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69" y="94373"/>
                </a:lnTo>
                <a:lnTo>
                  <a:pt x="299089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367029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89" y="78695"/>
                </a:lnTo>
                <a:lnTo>
                  <a:pt x="303729" y="68335"/>
                </a:lnTo>
                <a:lnTo>
                  <a:pt x="328710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367029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69531" y="612989"/>
            <a:ext cx="161042" cy="21639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278670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4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4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4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4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4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4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4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4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4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22833" y="612989"/>
            <a:ext cx="161042" cy="21639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263104" y="160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11"/>
                </a:lnTo>
                <a:lnTo>
                  <a:pt x="7267" y="348750"/>
                </a:lnTo>
                <a:lnTo>
                  <a:pt x="23810" y="402081"/>
                </a:lnTo>
                <a:lnTo>
                  <a:pt x="48954" y="449278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291" y="128492"/>
                </a:lnTo>
                <a:lnTo>
                  <a:pt x="157534" y="125074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291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5"/>
                </a:lnTo>
                <a:lnTo>
                  <a:pt x="177083" y="133687"/>
                </a:lnTo>
                <a:lnTo>
                  <a:pt x="165291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7267" y="450989"/>
            <a:ext cx="161042" cy="21639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47537" y="322007"/>
            <a:ext cx="478155" cy="542925"/>
          </a:xfrm>
          <a:custGeom>
            <a:avLst/>
            <a:gdLst/>
            <a:ahLst/>
            <a:cxnLst/>
            <a:rect l="l" t="t" r="r" b="b"/>
            <a:pathLst>
              <a:path w="478155" h="542925">
                <a:moveTo>
                  <a:pt x="135311" y="119157"/>
                </a:moveTo>
                <a:lnTo>
                  <a:pt x="92080" y="123540"/>
                </a:lnTo>
                <a:lnTo>
                  <a:pt x="52467" y="149064"/>
                </a:lnTo>
                <a:lnTo>
                  <a:pt x="21120" y="191293"/>
                </a:lnTo>
                <a:lnTo>
                  <a:pt x="2685" y="245789"/>
                </a:lnTo>
                <a:lnTo>
                  <a:pt x="0" y="294806"/>
                </a:lnTo>
                <a:lnTo>
                  <a:pt x="7267" y="348745"/>
                </a:lnTo>
                <a:lnTo>
                  <a:pt x="23810" y="402077"/>
                </a:lnTo>
                <a:lnTo>
                  <a:pt x="48954" y="449276"/>
                </a:lnTo>
                <a:lnTo>
                  <a:pt x="82022" y="484815"/>
                </a:lnTo>
                <a:lnTo>
                  <a:pt x="119061" y="510324"/>
                </a:lnTo>
                <a:lnTo>
                  <a:pt x="170204" y="533289"/>
                </a:lnTo>
                <a:lnTo>
                  <a:pt x="190594" y="537546"/>
                </a:lnTo>
                <a:lnTo>
                  <a:pt x="199293" y="539083"/>
                </a:lnTo>
                <a:lnTo>
                  <a:pt x="218429" y="541950"/>
                </a:lnTo>
                <a:lnTo>
                  <a:pt x="242572" y="542553"/>
                </a:lnTo>
                <a:lnTo>
                  <a:pt x="275292" y="538350"/>
                </a:lnTo>
                <a:lnTo>
                  <a:pt x="295878" y="533052"/>
                </a:lnTo>
                <a:lnTo>
                  <a:pt x="242505" y="533052"/>
                </a:lnTo>
                <a:lnTo>
                  <a:pt x="219374" y="532509"/>
                </a:lnTo>
                <a:lnTo>
                  <a:pt x="174838" y="524641"/>
                </a:lnTo>
                <a:lnTo>
                  <a:pt x="124747" y="502636"/>
                </a:lnTo>
                <a:lnTo>
                  <a:pt x="87838" y="477310"/>
                </a:lnTo>
                <a:lnTo>
                  <a:pt x="56221" y="443244"/>
                </a:lnTo>
                <a:lnTo>
                  <a:pt x="32205" y="397904"/>
                </a:lnTo>
                <a:lnTo>
                  <a:pt x="16430" y="346613"/>
                </a:lnTo>
                <a:lnTo>
                  <a:pt x="9535" y="294692"/>
                </a:lnTo>
                <a:lnTo>
                  <a:pt x="12159" y="247465"/>
                </a:lnTo>
                <a:lnTo>
                  <a:pt x="29204" y="196425"/>
                </a:lnTo>
                <a:lnTo>
                  <a:pt x="57974" y="156803"/>
                </a:lnTo>
                <a:lnTo>
                  <a:pt x="94212" y="132769"/>
                </a:lnTo>
                <a:lnTo>
                  <a:pt x="133660" y="128492"/>
                </a:lnTo>
                <a:lnTo>
                  <a:pt x="165302" y="128492"/>
                </a:lnTo>
                <a:lnTo>
                  <a:pt x="157534" y="125069"/>
                </a:lnTo>
                <a:lnTo>
                  <a:pt x="135311" y="119157"/>
                </a:lnTo>
                <a:close/>
              </a:path>
              <a:path w="478155" h="542925">
                <a:moveTo>
                  <a:pt x="410565" y="172426"/>
                </a:moveTo>
                <a:lnTo>
                  <a:pt x="371983" y="172426"/>
                </a:lnTo>
                <a:lnTo>
                  <a:pt x="393502" y="174300"/>
                </a:lnTo>
                <a:lnTo>
                  <a:pt x="429108" y="191816"/>
                </a:lnTo>
                <a:lnTo>
                  <a:pt x="454941" y="226797"/>
                </a:lnTo>
                <a:lnTo>
                  <a:pt x="468425" y="273868"/>
                </a:lnTo>
                <a:lnTo>
                  <a:pt x="466984" y="327653"/>
                </a:lnTo>
                <a:lnTo>
                  <a:pt x="453303" y="372936"/>
                </a:lnTo>
                <a:lnTo>
                  <a:pt x="429067" y="419369"/>
                </a:lnTo>
                <a:lnTo>
                  <a:pt x="396700" y="462171"/>
                </a:lnTo>
                <a:lnTo>
                  <a:pt x="358620" y="496562"/>
                </a:lnTo>
                <a:lnTo>
                  <a:pt x="317251" y="517759"/>
                </a:lnTo>
                <a:lnTo>
                  <a:pt x="273932" y="528948"/>
                </a:lnTo>
                <a:lnTo>
                  <a:pt x="242505" y="533052"/>
                </a:lnTo>
                <a:lnTo>
                  <a:pt x="295878" y="533052"/>
                </a:lnTo>
                <a:lnTo>
                  <a:pt x="363390" y="504719"/>
                </a:lnTo>
                <a:lnTo>
                  <a:pt x="403161" y="468966"/>
                </a:lnTo>
                <a:lnTo>
                  <a:pt x="436946" y="424509"/>
                </a:lnTo>
                <a:lnTo>
                  <a:pt x="462220" y="376308"/>
                </a:lnTo>
                <a:lnTo>
                  <a:pt x="476458" y="329329"/>
                </a:lnTo>
                <a:lnTo>
                  <a:pt x="477774" y="271815"/>
                </a:lnTo>
                <a:lnTo>
                  <a:pt x="462761" y="221413"/>
                </a:lnTo>
                <a:lnTo>
                  <a:pt x="434271" y="183881"/>
                </a:lnTo>
                <a:lnTo>
                  <a:pt x="410565" y="172426"/>
                </a:lnTo>
                <a:close/>
              </a:path>
              <a:path w="478155" h="542925">
                <a:moveTo>
                  <a:pt x="165302" y="128492"/>
                </a:moveTo>
                <a:lnTo>
                  <a:pt x="133660" y="128492"/>
                </a:lnTo>
                <a:lnTo>
                  <a:pt x="154524" y="134080"/>
                </a:lnTo>
                <a:lnTo>
                  <a:pt x="173050" y="142303"/>
                </a:lnTo>
                <a:lnTo>
                  <a:pt x="189694" y="152059"/>
                </a:lnTo>
                <a:lnTo>
                  <a:pt x="217341" y="170628"/>
                </a:lnTo>
                <a:lnTo>
                  <a:pt x="229718" y="178107"/>
                </a:lnTo>
                <a:lnTo>
                  <a:pt x="242335" y="184029"/>
                </a:lnTo>
                <a:lnTo>
                  <a:pt x="255491" y="187737"/>
                </a:lnTo>
                <a:lnTo>
                  <a:pt x="258755" y="188321"/>
                </a:lnTo>
                <a:lnTo>
                  <a:pt x="272387" y="189332"/>
                </a:lnTo>
                <a:lnTo>
                  <a:pt x="286269" y="188080"/>
                </a:lnTo>
                <a:lnTo>
                  <a:pt x="300456" y="185285"/>
                </a:lnTo>
                <a:lnTo>
                  <a:pt x="323218" y="179648"/>
                </a:lnTo>
                <a:lnTo>
                  <a:pt x="276320" y="179648"/>
                </a:lnTo>
                <a:lnTo>
                  <a:pt x="265270" y="179584"/>
                </a:lnTo>
                <a:lnTo>
                  <a:pt x="265662" y="178098"/>
                </a:lnTo>
                <a:lnTo>
                  <a:pt x="255770" y="178098"/>
                </a:lnTo>
                <a:lnTo>
                  <a:pt x="244435" y="174637"/>
                </a:lnTo>
                <a:lnTo>
                  <a:pt x="233312" y="169244"/>
                </a:lnTo>
                <a:lnTo>
                  <a:pt x="222068" y="162373"/>
                </a:lnTo>
                <a:lnTo>
                  <a:pt x="194509" y="143864"/>
                </a:lnTo>
                <a:lnTo>
                  <a:pt x="177083" y="133683"/>
                </a:lnTo>
                <a:lnTo>
                  <a:pt x="165302" y="128492"/>
                </a:lnTo>
                <a:close/>
              </a:path>
              <a:path w="478155" h="542925">
                <a:moveTo>
                  <a:pt x="372245" y="162932"/>
                </a:moveTo>
                <a:lnTo>
                  <a:pt x="350925" y="164337"/>
                </a:lnTo>
                <a:lnTo>
                  <a:pt x="331063" y="167943"/>
                </a:lnTo>
                <a:lnTo>
                  <a:pt x="299826" y="175676"/>
                </a:lnTo>
                <a:lnTo>
                  <a:pt x="287798" y="178203"/>
                </a:lnTo>
                <a:lnTo>
                  <a:pt x="276320" y="179648"/>
                </a:lnTo>
                <a:lnTo>
                  <a:pt x="323218" y="179648"/>
                </a:lnTo>
                <a:lnTo>
                  <a:pt x="332785" y="177297"/>
                </a:lnTo>
                <a:lnTo>
                  <a:pt x="351762" y="173821"/>
                </a:lnTo>
                <a:lnTo>
                  <a:pt x="371983" y="172426"/>
                </a:lnTo>
                <a:lnTo>
                  <a:pt x="410565" y="172426"/>
                </a:lnTo>
                <a:lnTo>
                  <a:pt x="395153" y="164979"/>
                </a:lnTo>
                <a:lnTo>
                  <a:pt x="372245" y="162932"/>
                </a:lnTo>
                <a:close/>
              </a:path>
              <a:path w="478155" h="542925">
                <a:moveTo>
                  <a:pt x="291461" y="95738"/>
                </a:moveTo>
                <a:lnTo>
                  <a:pt x="279595" y="95738"/>
                </a:lnTo>
                <a:lnTo>
                  <a:pt x="272526" y="114286"/>
                </a:lnTo>
                <a:lnTo>
                  <a:pt x="266140" y="134289"/>
                </a:lnTo>
                <a:lnTo>
                  <a:pt x="260525" y="155606"/>
                </a:lnTo>
                <a:lnTo>
                  <a:pt x="255770" y="178098"/>
                </a:lnTo>
                <a:lnTo>
                  <a:pt x="265662" y="178098"/>
                </a:lnTo>
                <a:lnTo>
                  <a:pt x="281602" y="117751"/>
                </a:lnTo>
                <a:lnTo>
                  <a:pt x="291461" y="95738"/>
                </a:lnTo>
                <a:close/>
              </a:path>
              <a:path w="478155" h="542925">
                <a:moveTo>
                  <a:pt x="171278" y="0"/>
                </a:moveTo>
                <a:lnTo>
                  <a:pt x="109467" y="7980"/>
                </a:lnTo>
                <a:lnTo>
                  <a:pt x="95217" y="15690"/>
                </a:lnTo>
                <a:lnTo>
                  <a:pt x="95255" y="17036"/>
                </a:lnTo>
                <a:lnTo>
                  <a:pt x="116686" y="50450"/>
                </a:lnTo>
                <a:lnTo>
                  <a:pt x="176319" y="96183"/>
                </a:lnTo>
                <a:lnTo>
                  <a:pt x="223547" y="104536"/>
                </a:lnTo>
                <a:lnTo>
                  <a:pt x="246142" y="103092"/>
                </a:lnTo>
                <a:lnTo>
                  <a:pt x="265296" y="99638"/>
                </a:lnTo>
                <a:lnTo>
                  <a:pt x="279595" y="95738"/>
                </a:lnTo>
                <a:lnTo>
                  <a:pt x="291461" y="95738"/>
                </a:lnTo>
                <a:lnTo>
                  <a:pt x="292072" y="94373"/>
                </a:lnTo>
                <a:lnTo>
                  <a:pt x="210532" y="94373"/>
                </a:lnTo>
                <a:lnTo>
                  <a:pt x="179786" y="87369"/>
                </a:lnTo>
                <a:lnTo>
                  <a:pt x="152286" y="71941"/>
                </a:lnTo>
                <a:lnTo>
                  <a:pt x="130899" y="52269"/>
                </a:lnTo>
                <a:lnTo>
                  <a:pt x="115744" y="33012"/>
                </a:lnTo>
                <a:lnTo>
                  <a:pt x="106939" y="18827"/>
                </a:lnTo>
                <a:lnTo>
                  <a:pt x="123107" y="14256"/>
                </a:lnTo>
                <a:lnTo>
                  <a:pt x="147409" y="10180"/>
                </a:lnTo>
                <a:lnTo>
                  <a:pt x="214099" y="9963"/>
                </a:lnTo>
                <a:lnTo>
                  <a:pt x="210787" y="8146"/>
                </a:lnTo>
                <a:lnTo>
                  <a:pt x="171278" y="0"/>
                </a:lnTo>
                <a:close/>
              </a:path>
              <a:path w="478155" h="542925">
                <a:moveTo>
                  <a:pt x="214099" y="9963"/>
                </a:moveTo>
                <a:lnTo>
                  <a:pt x="176571" y="9963"/>
                </a:lnTo>
                <a:lnTo>
                  <a:pt x="207320" y="16973"/>
                </a:lnTo>
                <a:lnTo>
                  <a:pt x="234826" y="32399"/>
                </a:lnTo>
                <a:lnTo>
                  <a:pt x="256213" y="52066"/>
                </a:lnTo>
                <a:lnTo>
                  <a:pt x="271369" y="71319"/>
                </a:lnTo>
                <a:lnTo>
                  <a:pt x="280180" y="85502"/>
                </a:lnTo>
                <a:lnTo>
                  <a:pt x="264007" y="90078"/>
                </a:lnTo>
                <a:lnTo>
                  <a:pt x="239698" y="94156"/>
                </a:lnTo>
                <a:lnTo>
                  <a:pt x="210532" y="94373"/>
                </a:lnTo>
                <a:lnTo>
                  <a:pt x="292072" y="94373"/>
                </a:lnTo>
                <a:lnTo>
                  <a:pt x="299094" y="78695"/>
                </a:lnTo>
                <a:lnTo>
                  <a:pt x="287342" y="78695"/>
                </a:lnTo>
                <a:lnTo>
                  <a:pt x="277392" y="63112"/>
                </a:lnTo>
                <a:lnTo>
                  <a:pt x="261342" y="43406"/>
                </a:lnTo>
                <a:lnTo>
                  <a:pt x="239154" y="23708"/>
                </a:lnTo>
                <a:lnTo>
                  <a:pt x="214099" y="9963"/>
                </a:lnTo>
                <a:close/>
              </a:path>
              <a:path w="478155" h="542925">
                <a:moveTo>
                  <a:pt x="355237" y="18256"/>
                </a:moveTo>
                <a:lnTo>
                  <a:pt x="337749" y="20277"/>
                </a:lnTo>
                <a:lnTo>
                  <a:pt x="320194" y="31721"/>
                </a:lnTo>
                <a:lnTo>
                  <a:pt x="303187" y="51542"/>
                </a:lnTo>
                <a:lnTo>
                  <a:pt x="287342" y="78695"/>
                </a:lnTo>
                <a:lnTo>
                  <a:pt x="299094" y="78695"/>
                </a:lnTo>
                <a:lnTo>
                  <a:pt x="303733" y="68335"/>
                </a:lnTo>
                <a:lnTo>
                  <a:pt x="328715" y="36544"/>
                </a:lnTo>
                <a:lnTo>
                  <a:pt x="353598" y="27590"/>
                </a:lnTo>
                <a:lnTo>
                  <a:pt x="356883" y="27590"/>
                </a:lnTo>
                <a:lnTo>
                  <a:pt x="358704" y="26345"/>
                </a:lnTo>
                <a:lnTo>
                  <a:pt x="359605" y="21177"/>
                </a:lnTo>
                <a:lnTo>
                  <a:pt x="357853" y="18725"/>
                </a:lnTo>
                <a:lnTo>
                  <a:pt x="355237" y="18256"/>
                </a:lnTo>
                <a:close/>
              </a:path>
              <a:path w="478155" h="542925">
                <a:moveTo>
                  <a:pt x="356883" y="27590"/>
                </a:moveTo>
                <a:lnTo>
                  <a:pt x="353598" y="27590"/>
                </a:lnTo>
                <a:lnTo>
                  <a:pt x="356215" y="28047"/>
                </a:lnTo>
                <a:lnTo>
                  <a:pt x="356883" y="2759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1701" y="612989"/>
            <a:ext cx="161042" cy="21639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328684" y="12"/>
            <a:ext cx="457200" cy="1558925"/>
          </a:xfrm>
          <a:custGeom>
            <a:avLst/>
            <a:gdLst/>
            <a:ahLst/>
            <a:cxnLst/>
            <a:rect l="l" t="t" r="r" b="b"/>
            <a:pathLst>
              <a:path w="457200" h="1558925">
                <a:moveTo>
                  <a:pt x="417156" y="0"/>
                </a:moveTo>
                <a:lnTo>
                  <a:pt x="408317" y="0"/>
                </a:lnTo>
                <a:lnTo>
                  <a:pt x="395516" y="98526"/>
                </a:lnTo>
                <a:lnTo>
                  <a:pt x="393763" y="112420"/>
                </a:lnTo>
                <a:lnTo>
                  <a:pt x="392188" y="125222"/>
                </a:lnTo>
                <a:lnTo>
                  <a:pt x="386080" y="176174"/>
                </a:lnTo>
                <a:lnTo>
                  <a:pt x="382879" y="201688"/>
                </a:lnTo>
                <a:lnTo>
                  <a:pt x="375729" y="251155"/>
                </a:lnTo>
                <a:lnTo>
                  <a:pt x="359943" y="290156"/>
                </a:lnTo>
                <a:lnTo>
                  <a:pt x="329209" y="302996"/>
                </a:lnTo>
                <a:lnTo>
                  <a:pt x="127673" y="302996"/>
                </a:lnTo>
                <a:lnTo>
                  <a:pt x="87210" y="273977"/>
                </a:lnTo>
                <a:lnTo>
                  <a:pt x="77304" y="225869"/>
                </a:lnTo>
                <a:lnTo>
                  <a:pt x="70637" y="174866"/>
                </a:lnTo>
                <a:lnTo>
                  <a:pt x="64554" y="124002"/>
                </a:lnTo>
                <a:lnTo>
                  <a:pt x="62979" y="111252"/>
                </a:lnTo>
                <a:lnTo>
                  <a:pt x="61366" y="98526"/>
                </a:lnTo>
                <a:lnTo>
                  <a:pt x="48577" y="0"/>
                </a:lnTo>
                <a:lnTo>
                  <a:pt x="39725" y="0"/>
                </a:lnTo>
                <a:lnTo>
                  <a:pt x="52666" y="99656"/>
                </a:lnTo>
                <a:lnTo>
                  <a:pt x="54292" y="112420"/>
                </a:lnTo>
                <a:lnTo>
                  <a:pt x="55867" y="125222"/>
                </a:lnTo>
                <a:lnTo>
                  <a:pt x="61976" y="176174"/>
                </a:lnTo>
                <a:lnTo>
                  <a:pt x="65163" y="201688"/>
                </a:lnTo>
                <a:lnTo>
                  <a:pt x="72504" y="252552"/>
                </a:lnTo>
                <a:lnTo>
                  <a:pt x="95288" y="300507"/>
                </a:lnTo>
                <a:lnTo>
                  <a:pt x="127673" y="311759"/>
                </a:lnTo>
                <a:lnTo>
                  <a:pt x="329209" y="311759"/>
                </a:lnTo>
                <a:lnTo>
                  <a:pt x="375310" y="282448"/>
                </a:lnTo>
                <a:lnTo>
                  <a:pt x="388251" y="227152"/>
                </a:lnTo>
                <a:lnTo>
                  <a:pt x="395071" y="174866"/>
                </a:lnTo>
                <a:lnTo>
                  <a:pt x="401167" y="124002"/>
                </a:lnTo>
                <a:lnTo>
                  <a:pt x="402742" y="111252"/>
                </a:lnTo>
                <a:lnTo>
                  <a:pt x="404215" y="99656"/>
                </a:lnTo>
                <a:lnTo>
                  <a:pt x="417156" y="0"/>
                </a:lnTo>
                <a:close/>
              </a:path>
              <a:path w="457200" h="1558925">
                <a:moveTo>
                  <a:pt x="456869" y="941044"/>
                </a:moveTo>
                <a:lnTo>
                  <a:pt x="446900" y="941044"/>
                </a:lnTo>
                <a:lnTo>
                  <a:pt x="446900" y="949807"/>
                </a:lnTo>
                <a:lnTo>
                  <a:pt x="434136" y="1048029"/>
                </a:lnTo>
                <a:lnTo>
                  <a:pt x="433006" y="1048029"/>
                </a:lnTo>
                <a:lnTo>
                  <a:pt x="433006" y="1056792"/>
                </a:lnTo>
                <a:lnTo>
                  <a:pt x="395516" y="1345565"/>
                </a:lnTo>
                <a:lnTo>
                  <a:pt x="393763" y="1359458"/>
                </a:lnTo>
                <a:lnTo>
                  <a:pt x="392188" y="1372260"/>
                </a:lnTo>
                <a:lnTo>
                  <a:pt x="386080" y="1423212"/>
                </a:lnTo>
                <a:lnTo>
                  <a:pt x="382879" y="1448727"/>
                </a:lnTo>
                <a:lnTo>
                  <a:pt x="375729" y="1498193"/>
                </a:lnTo>
                <a:lnTo>
                  <a:pt x="359943" y="1537195"/>
                </a:lnTo>
                <a:lnTo>
                  <a:pt x="329209" y="1550035"/>
                </a:lnTo>
                <a:lnTo>
                  <a:pt x="127673" y="1550035"/>
                </a:lnTo>
                <a:lnTo>
                  <a:pt x="87210" y="1521015"/>
                </a:lnTo>
                <a:lnTo>
                  <a:pt x="77304" y="1472907"/>
                </a:lnTo>
                <a:lnTo>
                  <a:pt x="70637" y="1421904"/>
                </a:lnTo>
                <a:lnTo>
                  <a:pt x="64554" y="1371053"/>
                </a:lnTo>
                <a:lnTo>
                  <a:pt x="62979" y="1358290"/>
                </a:lnTo>
                <a:lnTo>
                  <a:pt x="61366" y="1345565"/>
                </a:lnTo>
                <a:lnTo>
                  <a:pt x="23863" y="1056792"/>
                </a:lnTo>
                <a:lnTo>
                  <a:pt x="433006" y="1056792"/>
                </a:lnTo>
                <a:lnTo>
                  <a:pt x="433006" y="1048029"/>
                </a:lnTo>
                <a:lnTo>
                  <a:pt x="22733" y="1048029"/>
                </a:lnTo>
                <a:lnTo>
                  <a:pt x="9982" y="949807"/>
                </a:lnTo>
                <a:lnTo>
                  <a:pt x="446900" y="949807"/>
                </a:lnTo>
                <a:lnTo>
                  <a:pt x="446900" y="941044"/>
                </a:lnTo>
                <a:lnTo>
                  <a:pt x="0" y="941044"/>
                </a:lnTo>
                <a:lnTo>
                  <a:pt x="52666" y="1346695"/>
                </a:lnTo>
                <a:lnTo>
                  <a:pt x="54292" y="1359458"/>
                </a:lnTo>
                <a:lnTo>
                  <a:pt x="55867" y="1372260"/>
                </a:lnTo>
                <a:lnTo>
                  <a:pt x="61976" y="1423212"/>
                </a:lnTo>
                <a:lnTo>
                  <a:pt x="65163" y="1448727"/>
                </a:lnTo>
                <a:lnTo>
                  <a:pt x="72504" y="1499590"/>
                </a:lnTo>
                <a:lnTo>
                  <a:pt x="95288" y="1547545"/>
                </a:lnTo>
                <a:lnTo>
                  <a:pt x="127673" y="1558798"/>
                </a:lnTo>
                <a:lnTo>
                  <a:pt x="329209" y="1558798"/>
                </a:lnTo>
                <a:lnTo>
                  <a:pt x="375310" y="1529486"/>
                </a:lnTo>
                <a:lnTo>
                  <a:pt x="388251" y="1474190"/>
                </a:lnTo>
                <a:lnTo>
                  <a:pt x="395071" y="1421904"/>
                </a:lnTo>
                <a:lnTo>
                  <a:pt x="401167" y="1371053"/>
                </a:lnTo>
                <a:lnTo>
                  <a:pt x="402742" y="1358290"/>
                </a:lnTo>
                <a:lnTo>
                  <a:pt x="404215" y="1346695"/>
                </a:lnTo>
                <a:lnTo>
                  <a:pt x="455739" y="949807"/>
                </a:lnTo>
                <a:lnTo>
                  <a:pt x="456869" y="94104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5297551" y="12"/>
            <a:ext cx="457200" cy="1558925"/>
          </a:xfrm>
          <a:custGeom>
            <a:avLst/>
            <a:gdLst/>
            <a:ahLst/>
            <a:cxnLst/>
            <a:rect l="l" t="t" r="r" b="b"/>
            <a:pathLst>
              <a:path w="457200" h="1558925">
                <a:moveTo>
                  <a:pt x="417156" y="0"/>
                </a:moveTo>
                <a:lnTo>
                  <a:pt x="408317" y="0"/>
                </a:lnTo>
                <a:lnTo>
                  <a:pt x="395516" y="98526"/>
                </a:lnTo>
                <a:lnTo>
                  <a:pt x="393763" y="112420"/>
                </a:lnTo>
                <a:lnTo>
                  <a:pt x="392188" y="125222"/>
                </a:lnTo>
                <a:lnTo>
                  <a:pt x="386080" y="176174"/>
                </a:lnTo>
                <a:lnTo>
                  <a:pt x="382879" y="201688"/>
                </a:lnTo>
                <a:lnTo>
                  <a:pt x="375729" y="251155"/>
                </a:lnTo>
                <a:lnTo>
                  <a:pt x="359943" y="290156"/>
                </a:lnTo>
                <a:lnTo>
                  <a:pt x="329209" y="302996"/>
                </a:lnTo>
                <a:lnTo>
                  <a:pt x="127673" y="302996"/>
                </a:lnTo>
                <a:lnTo>
                  <a:pt x="87210" y="273977"/>
                </a:lnTo>
                <a:lnTo>
                  <a:pt x="77304" y="225869"/>
                </a:lnTo>
                <a:lnTo>
                  <a:pt x="70650" y="174866"/>
                </a:lnTo>
                <a:lnTo>
                  <a:pt x="64554" y="124002"/>
                </a:lnTo>
                <a:lnTo>
                  <a:pt x="62979" y="111252"/>
                </a:lnTo>
                <a:lnTo>
                  <a:pt x="61366" y="98526"/>
                </a:lnTo>
                <a:lnTo>
                  <a:pt x="48577" y="0"/>
                </a:lnTo>
                <a:lnTo>
                  <a:pt x="39725" y="0"/>
                </a:lnTo>
                <a:lnTo>
                  <a:pt x="52666" y="99656"/>
                </a:lnTo>
                <a:lnTo>
                  <a:pt x="54292" y="112420"/>
                </a:lnTo>
                <a:lnTo>
                  <a:pt x="55880" y="125222"/>
                </a:lnTo>
                <a:lnTo>
                  <a:pt x="61976" y="176174"/>
                </a:lnTo>
                <a:lnTo>
                  <a:pt x="65176" y="201688"/>
                </a:lnTo>
                <a:lnTo>
                  <a:pt x="72504" y="252552"/>
                </a:lnTo>
                <a:lnTo>
                  <a:pt x="95288" y="300507"/>
                </a:lnTo>
                <a:lnTo>
                  <a:pt x="127673" y="311759"/>
                </a:lnTo>
                <a:lnTo>
                  <a:pt x="329209" y="311759"/>
                </a:lnTo>
                <a:lnTo>
                  <a:pt x="375310" y="282448"/>
                </a:lnTo>
                <a:lnTo>
                  <a:pt x="388251" y="227152"/>
                </a:lnTo>
                <a:lnTo>
                  <a:pt x="395071" y="174866"/>
                </a:lnTo>
                <a:lnTo>
                  <a:pt x="401167" y="124002"/>
                </a:lnTo>
                <a:lnTo>
                  <a:pt x="402742" y="111252"/>
                </a:lnTo>
                <a:lnTo>
                  <a:pt x="404215" y="99656"/>
                </a:lnTo>
                <a:lnTo>
                  <a:pt x="417156" y="0"/>
                </a:lnTo>
                <a:close/>
              </a:path>
              <a:path w="457200" h="1558925">
                <a:moveTo>
                  <a:pt x="456869" y="941044"/>
                </a:moveTo>
                <a:lnTo>
                  <a:pt x="446900" y="941044"/>
                </a:lnTo>
                <a:lnTo>
                  <a:pt x="446900" y="949807"/>
                </a:lnTo>
                <a:lnTo>
                  <a:pt x="434136" y="1048029"/>
                </a:lnTo>
                <a:lnTo>
                  <a:pt x="433006" y="1048029"/>
                </a:lnTo>
                <a:lnTo>
                  <a:pt x="433006" y="1056792"/>
                </a:lnTo>
                <a:lnTo>
                  <a:pt x="395516" y="1345565"/>
                </a:lnTo>
                <a:lnTo>
                  <a:pt x="393763" y="1359458"/>
                </a:lnTo>
                <a:lnTo>
                  <a:pt x="392188" y="1372260"/>
                </a:lnTo>
                <a:lnTo>
                  <a:pt x="386080" y="1423212"/>
                </a:lnTo>
                <a:lnTo>
                  <a:pt x="382879" y="1448727"/>
                </a:lnTo>
                <a:lnTo>
                  <a:pt x="375729" y="1498193"/>
                </a:lnTo>
                <a:lnTo>
                  <a:pt x="359943" y="1537195"/>
                </a:lnTo>
                <a:lnTo>
                  <a:pt x="329209" y="1550035"/>
                </a:lnTo>
                <a:lnTo>
                  <a:pt x="127673" y="1550035"/>
                </a:lnTo>
                <a:lnTo>
                  <a:pt x="87210" y="1521015"/>
                </a:lnTo>
                <a:lnTo>
                  <a:pt x="77304" y="1472907"/>
                </a:lnTo>
                <a:lnTo>
                  <a:pt x="70650" y="1421904"/>
                </a:lnTo>
                <a:lnTo>
                  <a:pt x="64554" y="1371053"/>
                </a:lnTo>
                <a:lnTo>
                  <a:pt x="62979" y="1358290"/>
                </a:lnTo>
                <a:lnTo>
                  <a:pt x="61366" y="1345565"/>
                </a:lnTo>
                <a:lnTo>
                  <a:pt x="23863" y="1056792"/>
                </a:lnTo>
                <a:lnTo>
                  <a:pt x="433006" y="1056792"/>
                </a:lnTo>
                <a:lnTo>
                  <a:pt x="433006" y="1048029"/>
                </a:lnTo>
                <a:lnTo>
                  <a:pt x="22733" y="1048029"/>
                </a:lnTo>
                <a:lnTo>
                  <a:pt x="9982" y="949807"/>
                </a:lnTo>
                <a:lnTo>
                  <a:pt x="446900" y="949807"/>
                </a:lnTo>
                <a:lnTo>
                  <a:pt x="446900" y="941044"/>
                </a:lnTo>
                <a:lnTo>
                  <a:pt x="0" y="941044"/>
                </a:lnTo>
                <a:lnTo>
                  <a:pt x="52666" y="1346695"/>
                </a:lnTo>
                <a:lnTo>
                  <a:pt x="54292" y="1359458"/>
                </a:lnTo>
                <a:lnTo>
                  <a:pt x="55880" y="1372260"/>
                </a:lnTo>
                <a:lnTo>
                  <a:pt x="61976" y="1423212"/>
                </a:lnTo>
                <a:lnTo>
                  <a:pt x="65176" y="1448727"/>
                </a:lnTo>
                <a:lnTo>
                  <a:pt x="72504" y="1499590"/>
                </a:lnTo>
                <a:lnTo>
                  <a:pt x="95288" y="1547545"/>
                </a:lnTo>
                <a:lnTo>
                  <a:pt x="127673" y="1558798"/>
                </a:lnTo>
                <a:lnTo>
                  <a:pt x="329209" y="1558798"/>
                </a:lnTo>
                <a:lnTo>
                  <a:pt x="375310" y="1529486"/>
                </a:lnTo>
                <a:lnTo>
                  <a:pt x="388251" y="1474190"/>
                </a:lnTo>
                <a:lnTo>
                  <a:pt x="395071" y="1421904"/>
                </a:lnTo>
                <a:lnTo>
                  <a:pt x="401167" y="1371053"/>
                </a:lnTo>
                <a:lnTo>
                  <a:pt x="402742" y="1358290"/>
                </a:lnTo>
                <a:lnTo>
                  <a:pt x="404215" y="1346695"/>
                </a:lnTo>
                <a:lnTo>
                  <a:pt x="455739" y="949807"/>
                </a:lnTo>
                <a:lnTo>
                  <a:pt x="456869" y="94104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281995" y="669281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0" y="0"/>
                </a:lnTo>
                <a:lnTo>
                  <a:pt x="52666" y="405650"/>
                </a:lnTo>
                <a:lnTo>
                  <a:pt x="54293" y="418420"/>
                </a:lnTo>
                <a:lnTo>
                  <a:pt x="55872" y="431217"/>
                </a:lnTo>
                <a:lnTo>
                  <a:pt x="61977" y="482165"/>
                </a:lnTo>
                <a:lnTo>
                  <a:pt x="65166" y="507679"/>
                </a:lnTo>
                <a:lnTo>
                  <a:pt x="72504" y="558546"/>
                </a:lnTo>
                <a:lnTo>
                  <a:pt x="95288" y="606499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7" y="615383"/>
                </a:lnTo>
                <a:lnTo>
                  <a:pt x="357068" y="608990"/>
                </a:lnTo>
                <a:lnTo>
                  <a:pt x="127673" y="608990"/>
                </a:lnTo>
                <a:lnTo>
                  <a:pt x="110390" y="605796"/>
                </a:lnTo>
                <a:lnTo>
                  <a:pt x="81153" y="557149"/>
                </a:lnTo>
                <a:lnTo>
                  <a:pt x="73832" y="506361"/>
                </a:lnTo>
                <a:lnTo>
                  <a:pt x="64549" y="430004"/>
                </a:lnTo>
                <a:lnTo>
                  <a:pt x="62980" y="417249"/>
                </a:lnTo>
                <a:lnTo>
                  <a:pt x="61366" y="404520"/>
                </a:lnTo>
                <a:lnTo>
                  <a:pt x="9982" y="8763"/>
                </a:lnTo>
                <a:lnTo>
                  <a:pt x="455732" y="8763"/>
                </a:lnTo>
                <a:lnTo>
                  <a:pt x="456869" y="0"/>
                </a:lnTo>
                <a:close/>
              </a:path>
              <a:path w="457200" h="617855">
                <a:moveTo>
                  <a:pt x="455732" y="8763"/>
                </a:moveTo>
                <a:lnTo>
                  <a:pt x="446900" y="8763"/>
                </a:lnTo>
                <a:lnTo>
                  <a:pt x="395516" y="404520"/>
                </a:lnTo>
                <a:lnTo>
                  <a:pt x="393754" y="418420"/>
                </a:lnTo>
                <a:lnTo>
                  <a:pt x="392184" y="431217"/>
                </a:lnTo>
                <a:lnTo>
                  <a:pt x="386078" y="482165"/>
                </a:lnTo>
                <a:lnTo>
                  <a:pt x="382871" y="507679"/>
                </a:lnTo>
                <a:lnTo>
                  <a:pt x="375729" y="557149"/>
                </a:lnTo>
                <a:lnTo>
                  <a:pt x="359941" y="596152"/>
                </a:lnTo>
                <a:lnTo>
                  <a:pt x="329209" y="608990"/>
                </a:lnTo>
                <a:lnTo>
                  <a:pt x="357068" y="608990"/>
                </a:lnTo>
                <a:lnTo>
                  <a:pt x="384365" y="558546"/>
                </a:lnTo>
                <a:lnTo>
                  <a:pt x="391878" y="506361"/>
                </a:lnTo>
                <a:lnTo>
                  <a:pt x="401163" y="430004"/>
                </a:lnTo>
                <a:lnTo>
                  <a:pt x="402738" y="417249"/>
                </a:lnTo>
                <a:lnTo>
                  <a:pt x="404215" y="405650"/>
                </a:lnTo>
                <a:lnTo>
                  <a:pt x="455732" y="8763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6294375" y="1364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5" y="193659"/>
                </a:lnTo>
                <a:lnTo>
                  <a:pt x="453684" y="228180"/>
                </a:lnTo>
                <a:lnTo>
                  <a:pt x="467986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38" y="176165"/>
                </a:lnTo>
                <a:lnTo>
                  <a:pt x="227643" y="183429"/>
                </a:lnTo>
                <a:lnTo>
                  <a:pt x="240365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59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48" y="70706"/>
                </a:lnTo>
                <a:lnTo>
                  <a:pt x="430642" y="56518"/>
                </a:lnTo>
                <a:lnTo>
                  <a:pt x="408159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59" y="47345"/>
                </a:lnTo>
                <a:lnTo>
                  <a:pt x="397605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96141" y="1721622"/>
            <a:ext cx="218643" cy="157442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6293237" y="2575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44415" y="2897742"/>
            <a:ext cx="192493" cy="18656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293239" y="3783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30656" y="4105086"/>
            <a:ext cx="192493" cy="18656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6295588" y="4986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51647" y="5340370"/>
            <a:ext cx="215988" cy="160157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6293239" y="6198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30656" y="6519777"/>
            <a:ext cx="192493" cy="186562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7313117" y="1526450"/>
            <a:ext cx="1474470" cy="5996305"/>
          </a:xfrm>
          <a:custGeom>
            <a:avLst/>
            <a:gdLst/>
            <a:ahLst/>
            <a:cxnLst/>
            <a:rect l="l" t="t" r="r" b="b"/>
            <a:pathLst>
              <a:path w="1474470" h="5996305">
                <a:moveTo>
                  <a:pt x="456869" y="5378043"/>
                </a:moveTo>
                <a:lnTo>
                  <a:pt x="446900" y="5378043"/>
                </a:lnTo>
                <a:lnTo>
                  <a:pt x="446900" y="5386806"/>
                </a:lnTo>
                <a:lnTo>
                  <a:pt x="434136" y="5485041"/>
                </a:lnTo>
                <a:lnTo>
                  <a:pt x="433006" y="5485041"/>
                </a:lnTo>
                <a:lnTo>
                  <a:pt x="433006" y="5493791"/>
                </a:lnTo>
                <a:lnTo>
                  <a:pt x="395516" y="5782564"/>
                </a:lnTo>
                <a:lnTo>
                  <a:pt x="393763" y="5796458"/>
                </a:lnTo>
                <a:lnTo>
                  <a:pt x="392188" y="5809259"/>
                </a:lnTo>
                <a:lnTo>
                  <a:pt x="386080" y="5860212"/>
                </a:lnTo>
                <a:lnTo>
                  <a:pt x="382879" y="5885726"/>
                </a:lnTo>
                <a:lnTo>
                  <a:pt x="375729" y="5935192"/>
                </a:lnTo>
                <a:lnTo>
                  <a:pt x="359943" y="5974194"/>
                </a:lnTo>
                <a:lnTo>
                  <a:pt x="329209" y="5987034"/>
                </a:lnTo>
                <a:lnTo>
                  <a:pt x="127673" y="5987034"/>
                </a:lnTo>
                <a:lnTo>
                  <a:pt x="87210" y="5958014"/>
                </a:lnTo>
                <a:lnTo>
                  <a:pt x="77304" y="5909907"/>
                </a:lnTo>
                <a:lnTo>
                  <a:pt x="70637" y="5858903"/>
                </a:lnTo>
                <a:lnTo>
                  <a:pt x="64554" y="5808040"/>
                </a:lnTo>
                <a:lnTo>
                  <a:pt x="62979" y="5795289"/>
                </a:lnTo>
                <a:lnTo>
                  <a:pt x="61366" y="5782564"/>
                </a:lnTo>
                <a:lnTo>
                  <a:pt x="23863" y="5493791"/>
                </a:lnTo>
                <a:lnTo>
                  <a:pt x="433006" y="5493791"/>
                </a:lnTo>
                <a:lnTo>
                  <a:pt x="433006" y="5485041"/>
                </a:lnTo>
                <a:lnTo>
                  <a:pt x="22733" y="5485041"/>
                </a:lnTo>
                <a:lnTo>
                  <a:pt x="9982" y="5386806"/>
                </a:lnTo>
                <a:lnTo>
                  <a:pt x="446900" y="5386806"/>
                </a:lnTo>
                <a:lnTo>
                  <a:pt x="446900" y="5378043"/>
                </a:lnTo>
                <a:lnTo>
                  <a:pt x="0" y="5378043"/>
                </a:lnTo>
                <a:lnTo>
                  <a:pt x="52666" y="5783694"/>
                </a:lnTo>
                <a:lnTo>
                  <a:pt x="54292" y="5796458"/>
                </a:lnTo>
                <a:lnTo>
                  <a:pt x="55880" y="5809259"/>
                </a:lnTo>
                <a:lnTo>
                  <a:pt x="61976" y="5860212"/>
                </a:lnTo>
                <a:lnTo>
                  <a:pt x="65163" y="5885726"/>
                </a:lnTo>
                <a:lnTo>
                  <a:pt x="72504" y="5936589"/>
                </a:lnTo>
                <a:lnTo>
                  <a:pt x="95288" y="5984545"/>
                </a:lnTo>
                <a:lnTo>
                  <a:pt x="127673" y="5995797"/>
                </a:lnTo>
                <a:lnTo>
                  <a:pt x="329209" y="5995797"/>
                </a:lnTo>
                <a:lnTo>
                  <a:pt x="375310" y="5966485"/>
                </a:lnTo>
                <a:lnTo>
                  <a:pt x="388251" y="5911189"/>
                </a:lnTo>
                <a:lnTo>
                  <a:pt x="395071" y="5858903"/>
                </a:lnTo>
                <a:lnTo>
                  <a:pt x="401167" y="5808040"/>
                </a:lnTo>
                <a:lnTo>
                  <a:pt x="402742" y="5795289"/>
                </a:lnTo>
                <a:lnTo>
                  <a:pt x="404215" y="5783694"/>
                </a:lnTo>
                <a:lnTo>
                  <a:pt x="455739" y="5386806"/>
                </a:lnTo>
                <a:lnTo>
                  <a:pt x="456869" y="5378043"/>
                </a:lnTo>
                <a:close/>
              </a:path>
              <a:path w="1474470" h="5996305">
                <a:moveTo>
                  <a:pt x="456869" y="4131005"/>
                </a:moveTo>
                <a:lnTo>
                  <a:pt x="446900" y="4131005"/>
                </a:lnTo>
                <a:lnTo>
                  <a:pt x="446900" y="4139768"/>
                </a:lnTo>
                <a:lnTo>
                  <a:pt x="434136" y="4237990"/>
                </a:lnTo>
                <a:lnTo>
                  <a:pt x="433006" y="4237990"/>
                </a:lnTo>
                <a:lnTo>
                  <a:pt x="433006" y="4246753"/>
                </a:lnTo>
                <a:lnTo>
                  <a:pt x="395516" y="4535525"/>
                </a:lnTo>
                <a:lnTo>
                  <a:pt x="393763" y="4549419"/>
                </a:lnTo>
                <a:lnTo>
                  <a:pt x="392188" y="4562221"/>
                </a:lnTo>
                <a:lnTo>
                  <a:pt x="386080" y="4613160"/>
                </a:lnTo>
                <a:lnTo>
                  <a:pt x="382879" y="4638675"/>
                </a:lnTo>
                <a:lnTo>
                  <a:pt x="375729" y="4688154"/>
                </a:lnTo>
                <a:lnTo>
                  <a:pt x="359943" y="4727156"/>
                </a:lnTo>
                <a:lnTo>
                  <a:pt x="329209" y="4739995"/>
                </a:lnTo>
                <a:lnTo>
                  <a:pt x="127673" y="4739995"/>
                </a:lnTo>
                <a:lnTo>
                  <a:pt x="87210" y="4710963"/>
                </a:lnTo>
                <a:lnTo>
                  <a:pt x="77304" y="4662868"/>
                </a:lnTo>
                <a:lnTo>
                  <a:pt x="70637" y="4611865"/>
                </a:lnTo>
                <a:lnTo>
                  <a:pt x="64554" y="4561002"/>
                </a:lnTo>
                <a:lnTo>
                  <a:pt x="62979" y="4548251"/>
                </a:lnTo>
                <a:lnTo>
                  <a:pt x="61366" y="4535525"/>
                </a:lnTo>
                <a:lnTo>
                  <a:pt x="23863" y="4246753"/>
                </a:lnTo>
                <a:lnTo>
                  <a:pt x="433006" y="4246753"/>
                </a:lnTo>
                <a:lnTo>
                  <a:pt x="433006" y="4237990"/>
                </a:lnTo>
                <a:lnTo>
                  <a:pt x="22733" y="4237990"/>
                </a:lnTo>
                <a:lnTo>
                  <a:pt x="9982" y="4139768"/>
                </a:lnTo>
                <a:lnTo>
                  <a:pt x="446900" y="4139768"/>
                </a:lnTo>
                <a:lnTo>
                  <a:pt x="446900" y="4131005"/>
                </a:lnTo>
                <a:lnTo>
                  <a:pt x="0" y="4131005"/>
                </a:lnTo>
                <a:lnTo>
                  <a:pt x="52666" y="4536656"/>
                </a:lnTo>
                <a:lnTo>
                  <a:pt x="54292" y="4549419"/>
                </a:lnTo>
                <a:lnTo>
                  <a:pt x="55880" y="4562221"/>
                </a:lnTo>
                <a:lnTo>
                  <a:pt x="61976" y="4613160"/>
                </a:lnTo>
                <a:lnTo>
                  <a:pt x="65163" y="4638675"/>
                </a:lnTo>
                <a:lnTo>
                  <a:pt x="72504" y="4689551"/>
                </a:lnTo>
                <a:lnTo>
                  <a:pt x="95288" y="4737493"/>
                </a:lnTo>
                <a:lnTo>
                  <a:pt x="127673" y="4748758"/>
                </a:lnTo>
                <a:lnTo>
                  <a:pt x="329209" y="4748758"/>
                </a:lnTo>
                <a:lnTo>
                  <a:pt x="375310" y="4719447"/>
                </a:lnTo>
                <a:lnTo>
                  <a:pt x="388251" y="4664151"/>
                </a:lnTo>
                <a:lnTo>
                  <a:pt x="395071" y="4611865"/>
                </a:lnTo>
                <a:lnTo>
                  <a:pt x="401167" y="4561002"/>
                </a:lnTo>
                <a:lnTo>
                  <a:pt x="402742" y="4548251"/>
                </a:lnTo>
                <a:lnTo>
                  <a:pt x="404215" y="4536656"/>
                </a:lnTo>
                <a:lnTo>
                  <a:pt x="455739" y="4139768"/>
                </a:lnTo>
                <a:lnTo>
                  <a:pt x="456869" y="4131005"/>
                </a:lnTo>
                <a:close/>
              </a:path>
              <a:path w="1474470" h="5996305">
                <a:moveTo>
                  <a:pt x="456869" y="2883954"/>
                </a:moveTo>
                <a:lnTo>
                  <a:pt x="446900" y="2883954"/>
                </a:lnTo>
                <a:lnTo>
                  <a:pt x="446900" y="2892717"/>
                </a:lnTo>
                <a:lnTo>
                  <a:pt x="434136" y="2990951"/>
                </a:lnTo>
                <a:lnTo>
                  <a:pt x="433006" y="2990951"/>
                </a:lnTo>
                <a:lnTo>
                  <a:pt x="433006" y="2999714"/>
                </a:lnTo>
                <a:lnTo>
                  <a:pt x="395516" y="3288474"/>
                </a:lnTo>
                <a:lnTo>
                  <a:pt x="393763" y="3302381"/>
                </a:lnTo>
                <a:lnTo>
                  <a:pt x="392188" y="3315182"/>
                </a:lnTo>
                <a:lnTo>
                  <a:pt x="386080" y="3366122"/>
                </a:lnTo>
                <a:lnTo>
                  <a:pt x="382879" y="3391636"/>
                </a:lnTo>
                <a:lnTo>
                  <a:pt x="375729" y="3441103"/>
                </a:lnTo>
                <a:lnTo>
                  <a:pt x="359943" y="3480117"/>
                </a:lnTo>
                <a:lnTo>
                  <a:pt x="329209" y="3492944"/>
                </a:lnTo>
                <a:lnTo>
                  <a:pt x="127673" y="3492944"/>
                </a:lnTo>
                <a:lnTo>
                  <a:pt x="87210" y="3463925"/>
                </a:lnTo>
                <a:lnTo>
                  <a:pt x="77304" y="3415817"/>
                </a:lnTo>
                <a:lnTo>
                  <a:pt x="70637" y="3364814"/>
                </a:lnTo>
                <a:lnTo>
                  <a:pt x="64554" y="3313963"/>
                </a:lnTo>
                <a:lnTo>
                  <a:pt x="62979" y="3301212"/>
                </a:lnTo>
                <a:lnTo>
                  <a:pt x="61366" y="3288474"/>
                </a:lnTo>
                <a:lnTo>
                  <a:pt x="23863" y="2999714"/>
                </a:lnTo>
                <a:lnTo>
                  <a:pt x="433006" y="2999714"/>
                </a:lnTo>
                <a:lnTo>
                  <a:pt x="433006" y="2990951"/>
                </a:lnTo>
                <a:lnTo>
                  <a:pt x="22733" y="2990951"/>
                </a:lnTo>
                <a:lnTo>
                  <a:pt x="9982" y="2892717"/>
                </a:lnTo>
                <a:lnTo>
                  <a:pt x="446900" y="2892717"/>
                </a:lnTo>
                <a:lnTo>
                  <a:pt x="446900" y="2883954"/>
                </a:lnTo>
                <a:lnTo>
                  <a:pt x="0" y="2883954"/>
                </a:lnTo>
                <a:lnTo>
                  <a:pt x="52666" y="3289604"/>
                </a:lnTo>
                <a:lnTo>
                  <a:pt x="54292" y="3302381"/>
                </a:lnTo>
                <a:lnTo>
                  <a:pt x="55880" y="3315182"/>
                </a:lnTo>
                <a:lnTo>
                  <a:pt x="61976" y="3366122"/>
                </a:lnTo>
                <a:lnTo>
                  <a:pt x="65163" y="3391636"/>
                </a:lnTo>
                <a:lnTo>
                  <a:pt x="72504" y="3442500"/>
                </a:lnTo>
                <a:lnTo>
                  <a:pt x="95288" y="3490455"/>
                </a:lnTo>
                <a:lnTo>
                  <a:pt x="127673" y="3501707"/>
                </a:lnTo>
                <a:lnTo>
                  <a:pt x="329209" y="3501707"/>
                </a:lnTo>
                <a:lnTo>
                  <a:pt x="345465" y="3499345"/>
                </a:lnTo>
                <a:lnTo>
                  <a:pt x="357073" y="3492944"/>
                </a:lnTo>
                <a:lnTo>
                  <a:pt x="361594" y="3490455"/>
                </a:lnTo>
                <a:lnTo>
                  <a:pt x="384365" y="3442500"/>
                </a:lnTo>
                <a:lnTo>
                  <a:pt x="391883" y="3390315"/>
                </a:lnTo>
                <a:lnTo>
                  <a:pt x="401167" y="3313963"/>
                </a:lnTo>
                <a:lnTo>
                  <a:pt x="402742" y="3301212"/>
                </a:lnTo>
                <a:lnTo>
                  <a:pt x="404215" y="3289604"/>
                </a:lnTo>
                <a:lnTo>
                  <a:pt x="455739" y="2892717"/>
                </a:lnTo>
                <a:lnTo>
                  <a:pt x="456869" y="2883954"/>
                </a:lnTo>
                <a:close/>
              </a:path>
              <a:path w="1474470" h="5996305">
                <a:moveTo>
                  <a:pt x="456869" y="1636915"/>
                </a:moveTo>
                <a:lnTo>
                  <a:pt x="446900" y="1636915"/>
                </a:lnTo>
                <a:lnTo>
                  <a:pt x="446900" y="1645678"/>
                </a:lnTo>
                <a:lnTo>
                  <a:pt x="434136" y="1743900"/>
                </a:lnTo>
                <a:lnTo>
                  <a:pt x="433006" y="1743900"/>
                </a:lnTo>
                <a:lnTo>
                  <a:pt x="433006" y="1752663"/>
                </a:lnTo>
                <a:lnTo>
                  <a:pt x="395516" y="2041436"/>
                </a:lnTo>
                <a:lnTo>
                  <a:pt x="393763" y="2055342"/>
                </a:lnTo>
                <a:lnTo>
                  <a:pt x="392188" y="2068131"/>
                </a:lnTo>
                <a:lnTo>
                  <a:pt x="386080" y="2119084"/>
                </a:lnTo>
                <a:lnTo>
                  <a:pt x="382879" y="2144598"/>
                </a:lnTo>
                <a:lnTo>
                  <a:pt x="375729" y="2194064"/>
                </a:lnTo>
                <a:lnTo>
                  <a:pt x="359943" y="2233066"/>
                </a:lnTo>
                <a:lnTo>
                  <a:pt x="329209" y="2245906"/>
                </a:lnTo>
                <a:lnTo>
                  <a:pt x="127673" y="2245906"/>
                </a:lnTo>
                <a:lnTo>
                  <a:pt x="87210" y="2216886"/>
                </a:lnTo>
                <a:lnTo>
                  <a:pt x="77304" y="2168779"/>
                </a:lnTo>
                <a:lnTo>
                  <a:pt x="70637" y="2117775"/>
                </a:lnTo>
                <a:lnTo>
                  <a:pt x="64554" y="2066925"/>
                </a:lnTo>
                <a:lnTo>
                  <a:pt x="62979" y="2054174"/>
                </a:lnTo>
                <a:lnTo>
                  <a:pt x="61366" y="2041436"/>
                </a:lnTo>
                <a:lnTo>
                  <a:pt x="23863" y="1752663"/>
                </a:lnTo>
                <a:lnTo>
                  <a:pt x="433006" y="1752663"/>
                </a:lnTo>
                <a:lnTo>
                  <a:pt x="433006" y="1743900"/>
                </a:lnTo>
                <a:lnTo>
                  <a:pt x="22733" y="1743900"/>
                </a:lnTo>
                <a:lnTo>
                  <a:pt x="9982" y="1645678"/>
                </a:lnTo>
                <a:lnTo>
                  <a:pt x="446900" y="1645678"/>
                </a:lnTo>
                <a:lnTo>
                  <a:pt x="446900" y="1636915"/>
                </a:lnTo>
                <a:lnTo>
                  <a:pt x="0" y="1636915"/>
                </a:lnTo>
                <a:lnTo>
                  <a:pt x="52666" y="2042566"/>
                </a:lnTo>
                <a:lnTo>
                  <a:pt x="54292" y="2055342"/>
                </a:lnTo>
                <a:lnTo>
                  <a:pt x="55880" y="2068131"/>
                </a:lnTo>
                <a:lnTo>
                  <a:pt x="61976" y="2119084"/>
                </a:lnTo>
                <a:lnTo>
                  <a:pt x="65163" y="2144598"/>
                </a:lnTo>
                <a:lnTo>
                  <a:pt x="72504" y="2195461"/>
                </a:lnTo>
                <a:lnTo>
                  <a:pt x="95288" y="2243417"/>
                </a:lnTo>
                <a:lnTo>
                  <a:pt x="127673" y="2254669"/>
                </a:lnTo>
                <a:lnTo>
                  <a:pt x="329209" y="2254669"/>
                </a:lnTo>
                <a:lnTo>
                  <a:pt x="345465" y="2252307"/>
                </a:lnTo>
                <a:lnTo>
                  <a:pt x="357073" y="2245906"/>
                </a:lnTo>
                <a:lnTo>
                  <a:pt x="361594" y="2243417"/>
                </a:lnTo>
                <a:lnTo>
                  <a:pt x="384365" y="2195461"/>
                </a:lnTo>
                <a:lnTo>
                  <a:pt x="391883" y="2143277"/>
                </a:lnTo>
                <a:lnTo>
                  <a:pt x="401167" y="2066925"/>
                </a:lnTo>
                <a:lnTo>
                  <a:pt x="402742" y="2054174"/>
                </a:lnTo>
                <a:lnTo>
                  <a:pt x="404215" y="2042566"/>
                </a:lnTo>
                <a:lnTo>
                  <a:pt x="455739" y="1645678"/>
                </a:lnTo>
                <a:lnTo>
                  <a:pt x="456869" y="1636915"/>
                </a:lnTo>
                <a:close/>
              </a:path>
              <a:path w="1474470" h="5996305">
                <a:moveTo>
                  <a:pt x="456869" y="389877"/>
                </a:moveTo>
                <a:lnTo>
                  <a:pt x="446900" y="389877"/>
                </a:lnTo>
                <a:lnTo>
                  <a:pt x="446900" y="398640"/>
                </a:lnTo>
                <a:lnTo>
                  <a:pt x="434136" y="496862"/>
                </a:lnTo>
                <a:lnTo>
                  <a:pt x="433006" y="496862"/>
                </a:lnTo>
                <a:lnTo>
                  <a:pt x="433006" y="505625"/>
                </a:lnTo>
                <a:lnTo>
                  <a:pt x="395516" y="794397"/>
                </a:lnTo>
                <a:lnTo>
                  <a:pt x="393763" y="808291"/>
                </a:lnTo>
                <a:lnTo>
                  <a:pt x="392188" y="821093"/>
                </a:lnTo>
                <a:lnTo>
                  <a:pt x="386080" y="872045"/>
                </a:lnTo>
                <a:lnTo>
                  <a:pt x="382879" y="897559"/>
                </a:lnTo>
                <a:lnTo>
                  <a:pt x="375729" y="947026"/>
                </a:lnTo>
                <a:lnTo>
                  <a:pt x="359943" y="986028"/>
                </a:lnTo>
                <a:lnTo>
                  <a:pt x="329209" y="998867"/>
                </a:lnTo>
                <a:lnTo>
                  <a:pt x="127673" y="998867"/>
                </a:lnTo>
                <a:lnTo>
                  <a:pt x="87210" y="969848"/>
                </a:lnTo>
                <a:lnTo>
                  <a:pt x="77304" y="921740"/>
                </a:lnTo>
                <a:lnTo>
                  <a:pt x="70637" y="870737"/>
                </a:lnTo>
                <a:lnTo>
                  <a:pt x="64554" y="819886"/>
                </a:lnTo>
                <a:lnTo>
                  <a:pt x="62979" y="807123"/>
                </a:lnTo>
                <a:lnTo>
                  <a:pt x="61366" y="794397"/>
                </a:lnTo>
                <a:lnTo>
                  <a:pt x="23863" y="505625"/>
                </a:lnTo>
                <a:lnTo>
                  <a:pt x="433006" y="505625"/>
                </a:lnTo>
                <a:lnTo>
                  <a:pt x="433006" y="496862"/>
                </a:lnTo>
                <a:lnTo>
                  <a:pt x="22733" y="496862"/>
                </a:lnTo>
                <a:lnTo>
                  <a:pt x="9982" y="398640"/>
                </a:lnTo>
                <a:lnTo>
                  <a:pt x="446900" y="398640"/>
                </a:lnTo>
                <a:lnTo>
                  <a:pt x="446900" y="389877"/>
                </a:lnTo>
                <a:lnTo>
                  <a:pt x="0" y="389877"/>
                </a:lnTo>
                <a:lnTo>
                  <a:pt x="52666" y="795528"/>
                </a:lnTo>
                <a:lnTo>
                  <a:pt x="54292" y="808291"/>
                </a:lnTo>
                <a:lnTo>
                  <a:pt x="55880" y="821093"/>
                </a:lnTo>
                <a:lnTo>
                  <a:pt x="61976" y="872045"/>
                </a:lnTo>
                <a:lnTo>
                  <a:pt x="65163" y="897559"/>
                </a:lnTo>
                <a:lnTo>
                  <a:pt x="72504" y="948423"/>
                </a:lnTo>
                <a:lnTo>
                  <a:pt x="95288" y="996378"/>
                </a:lnTo>
                <a:lnTo>
                  <a:pt x="127673" y="1007630"/>
                </a:lnTo>
                <a:lnTo>
                  <a:pt x="329209" y="1007630"/>
                </a:lnTo>
                <a:lnTo>
                  <a:pt x="375310" y="978319"/>
                </a:lnTo>
                <a:lnTo>
                  <a:pt x="388251" y="923023"/>
                </a:lnTo>
                <a:lnTo>
                  <a:pt x="395071" y="870737"/>
                </a:lnTo>
                <a:lnTo>
                  <a:pt x="401167" y="819886"/>
                </a:lnTo>
                <a:lnTo>
                  <a:pt x="402742" y="807123"/>
                </a:lnTo>
                <a:lnTo>
                  <a:pt x="404215" y="795528"/>
                </a:lnTo>
                <a:lnTo>
                  <a:pt x="455739" y="398640"/>
                </a:lnTo>
                <a:lnTo>
                  <a:pt x="456869" y="389877"/>
                </a:lnTo>
                <a:close/>
              </a:path>
              <a:path w="1474470" h="5996305">
                <a:moveTo>
                  <a:pt x="1474127" y="272796"/>
                </a:moveTo>
                <a:lnTo>
                  <a:pt x="1464805" y="243408"/>
                </a:lnTo>
                <a:lnTo>
                  <a:pt x="1464805" y="275005"/>
                </a:lnTo>
                <a:lnTo>
                  <a:pt x="1464297" y="328815"/>
                </a:lnTo>
                <a:lnTo>
                  <a:pt x="1451406" y="374332"/>
                </a:lnTo>
                <a:lnTo>
                  <a:pt x="1427988" y="421170"/>
                </a:lnTo>
                <a:lnTo>
                  <a:pt x="1396377" y="464540"/>
                </a:lnTo>
                <a:lnTo>
                  <a:pt x="1358900" y="499579"/>
                </a:lnTo>
                <a:lnTo>
                  <a:pt x="1317917" y="521500"/>
                </a:lnTo>
                <a:lnTo>
                  <a:pt x="1274775" y="533438"/>
                </a:lnTo>
                <a:lnTo>
                  <a:pt x="1243393" y="538073"/>
                </a:lnTo>
                <a:lnTo>
                  <a:pt x="1220254" y="537933"/>
                </a:lnTo>
                <a:lnTo>
                  <a:pt x="1175575" y="530872"/>
                </a:lnTo>
                <a:lnTo>
                  <a:pt x="1125156" y="509752"/>
                </a:lnTo>
                <a:lnTo>
                  <a:pt x="1087831" y="485063"/>
                </a:lnTo>
                <a:lnTo>
                  <a:pt x="1055624" y="451548"/>
                </a:lnTo>
                <a:lnTo>
                  <a:pt x="1030820" y="406641"/>
                </a:lnTo>
                <a:lnTo>
                  <a:pt x="1014145" y="355625"/>
                </a:lnTo>
                <a:lnTo>
                  <a:pt x="1006348" y="303834"/>
                </a:lnTo>
                <a:lnTo>
                  <a:pt x="1008151" y="256565"/>
                </a:lnTo>
                <a:lnTo>
                  <a:pt x="1024305" y="205244"/>
                </a:lnTo>
                <a:lnTo>
                  <a:pt x="1052385" y="165125"/>
                </a:lnTo>
                <a:lnTo>
                  <a:pt x="1088199" y="140462"/>
                </a:lnTo>
                <a:lnTo>
                  <a:pt x="1127556" y="135496"/>
                </a:lnTo>
                <a:lnTo>
                  <a:pt x="1148511" y="140728"/>
                </a:lnTo>
                <a:lnTo>
                  <a:pt x="1167180" y="148628"/>
                </a:lnTo>
                <a:lnTo>
                  <a:pt x="1183995" y="158089"/>
                </a:lnTo>
                <a:lnTo>
                  <a:pt x="1211961" y="176161"/>
                </a:lnTo>
                <a:lnTo>
                  <a:pt x="1224470" y="183426"/>
                </a:lnTo>
                <a:lnTo>
                  <a:pt x="1237183" y="189141"/>
                </a:lnTo>
                <a:lnTo>
                  <a:pt x="1250403" y="192620"/>
                </a:lnTo>
                <a:lnTo>
                  <a:pt x="1253667" y="193128"/>
                </a:lnTo>
                <a:lnTo>
                  <a:pt x="1267320" y="193903"/>
                </a:lnTo>
                <a:lnTo>
                  <a:pt x="1281176" y="192417"/>
                </a:lnTo>
                <a:lnTo>
                  <a:pt x="1295323" y="189369"/>
                </a:lnTo>
                <a:lnTo>
                  <a:pt x="1314196" y="184340"/>
                </a:lnTo>
                <a:lnTo>
                  <a:pt x="1327505" y="180822"/>
                </a:lnTo>
                <a:lnTo>
                  <a:pt x="1346415" y="177012"/>
                </a:lnTo>
                <a:lnTo>
                  <a:pt x="1366608" y="175272"/>
                </a:lnTo>
                <a:lnTo>
                  <a:pt x="1388148" y="176771"/>
                </a:lnTo>
                <a:lnTo>
                  <a:pt x="1424063" y="193662"/>
                </a:lnTo>
                <a:lnTo>
                  <a:pt x="1450505" y="228180"/>
                </a:lnTo>
                <a:lnTo>
                  <a:pt x="1464805" y="275005"/>
                </a:lnTo>
                <a:lnTo>
                  <a:pt x="1464805" y="243408"/>
                </a:lnTo>
                <a:lnTo>
                  <a:pt x="1458226" y="222656"/>
                </a:lnTo>
                <a:lnTo>
                  <a:pt x="1429080" y="185623"/>
                </a:lnTo>
                <a:lnTo>
                  <a:pt x="1406652" y="175272"/>
                </a:lnTo>
                <a:lnTo>
                  <a:pt x="1389634" y="167411"/>
                </a:lnTo>
                <a:lnTo>
                  <a:pt x="1366697" y="165773"/>
                </a:lnTo>
                <a:lnTo>
                  <a:pt x="1345412" y="167538"/>
                </a:lnTo>
                <a:lnTo>
                  <a:pt x="1325613" y="171488"/>
                </a:lnTo>
                <a:lnTo>
                  <a:pt x="1293533" y="180022"/>
                </a:lnTo>
                <a:lnTo>
                  <a:pt x="1280668" y="182854"/>
                </a:lnTo>
                <a:lnTo>
                  <a:pt x="1268399" y="184340"/>
                </a:lnTo>
                <a:lnTo>
                  <a:pt x="1256550" y="183921"/>
                </a:lnTo>
                <a:lnTo>
                  <a:pt x="1256766" y="182232"/>
                </a:lnTo>
                <a:lnTo>
                  <a:pt x="1259382" y="161112"/>
                </a:lnTo>
                <a:lnTo>
                  <a:pt x="1261008" y="139128"/>
                </a:lnTo>
                <a:lnTo>
                  <a:pt x="1261376" y="122872"/>
                </a:lnTo>
                <a:lnTo>
                  <a:pt x="1261414" y="116128"/>
                </a:lnTo>
                <a:lnTo>
                  <a:pt x="1260830" y="98285"/>
                </a:lnTo>
                <a:lnTo>
                  <a:pt x="1273086" y="106629"/>
                </a:lnTo>
                <a:lnTo>
                  <a:pt x="1310970" y="124853"/>
                </a:lnTo>
                <a:lnTo>
                  <a:pt x="1350302" y="132626"/>
                </a:lnTo>
                <a:lnTo>
                  <a:pt x="1358328" y="132334"/>
                </a:lnTo>
                <a:lnTo>
                  <a:pt x="1397787" y="124307"/>
                </a:lnTo>
                <a:lnTo>
                  <a:pt x="1451178" y="92735"/>
                </a:lnTo>
                <a:lnTo>
                  <a:pt x="1461236" y="82638"/>
                </a:lnTo>
                <a:lnTo>
                  <a:pt x="1461135" y="80060"/>
                </a:lnTo>
                <a:lnTo>
                  <a:pt x="1460550" y="78841"/>
                </a:lnTo>
                <a:lnTo>
                  <a:pt x="1459572" y="77990"/>
                </a:lnTo>
                <a:lnTo>
                  <a:pt x="1450276" y="70700"/>
                </a:lnTo>
                <a:lnTo>
                  <a:pt x="1449120" y="69989"/>
                </a:lnTo>
                <a:lnTo>
                  <a:pt x="1449120" y="81788"/>
                </a:lnTo>
                <a:lnTo>
                  <a:pt x="1436179" y="92329"/>
                </a:lnTo>
                <a:lnTo>
                  <a:pt x="1415580" y="105600"/>
                </a:lnTo>
                <a:lnTo>
                  <a:pt x="1388960" y="117246"/>
                </a:lnTo>
                <a:lnTo>
                  <a:pt x="1357934" y="122872"/>
                </a:lnTo>
                <a:lnTo>
                  <a:pt x="1326591" y="119494"/>
                </a:lnTo>
                <a:lnTo>
                  <a:pt x="1299083" y="109791"/>
                </a:lnTo>
                <a:lnTo>
                  <a:pt x="1277912" y="98285"/>
                </a:lnTo>
                <a:lnTo>
                  <a:pt x="1277416" y="98018"/>
                </a:lnTo>
                <a:lnTo>
                  <a:pt x="1263611" y="88430"/>
                </a:lnTo>
                <a:lnTo>
                  <a:pt x="1274394" y="79654"/>
                </a:lnTo>
                <a:lnTo>
                  <a:pt x="1276565" y="77889"/>
                </a:lnTo>
                <a:lnTo>
                  <a:pt x="1297165" y="64604"/>
                </a:lnTo>
                <a:lnTo>
                  <a:pt x="1323797" y="52971"/>
                </a:lnTo>
                <a:lnTo>
                  <a:pt x="1354810" y="47345"/>
                </a:lnTo>
                <a:lnTo>
                  <a:pt x="1386179" y="50723"/>
                </a:lnTo>
                <a:lnTo>
                  <a:pt x="1413675" y="60426"/>
                </a:lnTo>
                <a:lnTo>
                  <a:pt x="1435328" y="72199"/>
                </a:lnTo>
                <a:lnTo>
                  <a:pt x="1449120" y="81788"/>
                </a:lnTo>
                <a:lnTo>
                  <a:pt x="1449120" y="69989"/>
                </a:lnTo>
                <a:lnTo>
                  <a:pt x="1427467" y="56515"/>
                </a:lnTo>
                <a:lnTo>
                  <a:pt x="1404975" y="47345"/>
                </a:lnTo>
                <a:lnTo>
                  <a:pt x="1394421" y="43040"/>
                </a:lnTo>
                <a:lnTo>
                  <a:pt x="1354416" y="37884"/>
                </a:lnTo>
                <a:lnTo>
                  <a:pt x="1295133" y="54749"/>
                </a:lnTo>
                <a:lnTo>
                  <a:pt x="1259052" y="79654"/>
                </a:lnTo>
                <a:lnTo>
                  <a:pt x="1252918" y="48818"/>
                </a:lnTo>
                <a:lnTo>
                  <a:pt x="1243291" y="24549"/>
                </a:lnTo>
                <a:lnTo>
                  <a:pt x="1230414" y="8013"/>
                </a:lnTo>
                <a:lnTo>
                  <a:pt x="1214539" y="406"/>
                </a:lnTo>
                <a:lnTo>
                  <a:pt x="1211910" y="0"/>
                </a:lnTo>
                <a:lnTo>
                  <a:pt x="1209446" y="1752"/>
                </a:lnTo>
                <a:lnTo>
                  <a:pt x="1208633" y="6921"/>
                </a:lnTo>
                <a:lnTo>
                  <a:pt x="1210424" y="9347"/>
                </a:lnTo>
                <a:lnTo>
                  <a:pt x="1213053" y="9766"/>
                </a:lnTo>
                <a:lnTo>
                  <a:pt x="1233678" y="26327"/>
                </a:lnTo>
                <a:lnTo>
                  <a:pt x="1246936" y="64528"/>
                </a:lnTo>
                <a:lnTo>
                  <a:pt x="1251661" y="117246"/>
                </a:lnTo>
                <a:lnTo>
                  <a:pt x="1251699" y="119494"/>
                </a:lnTo>
                <a:lnTo>
                  <a:pt x="1247076" y="182232"/>
                </a:lnTo>
                <a:lnTo>
                  <a:pt x="1236611" y="178701"/>
                </a:lnTo>
                <a:lnTo>
                  <a:pt x="1226235" y="173596"/>
                </a:lnTo>
                <a:lnTo>
                  <a:pt x="1215682" y="167284"/>
                </a:lnTo>
                <a:lnTo>
                  <a:pt x="1188669" y="149809"/>
                </a:lnTo>
                <a:lnTo>
                  <a:pt x="1171067" y="139928"/>
                </a:lnTo>
                <a:lnTo>
                  <a:pt x="1160500" y="135496"/>
                </a:lnTo>
                <a:lnTo>
                  <a:pt x="1151369" y="131660"/>
                </a:lnTo>
                <a:lnTo>
                  <a:pt x="1129042" y="126136"/>
                </a:lnTo>
                <a:lnTo>
                  <a:pt x="1085900" y="131279"/>
                </a:lnTo>
                <a:lnTo>
                  <a:pt x="1046734" y="157492"/>
                </a:lnTo>
                <a:lnTo>
                  <a:pt x="1016127" y="200253"/>
                </a:lnTo>
                <a:lnTo>
                  <a:pt x="998639" y="255066"/>
                </a:lnTo>
                <a:lnTo>
                  <a:pt x="996810" y="304126"/>
                </a:lnTo>
                <a:lnTo>
                  <a:pt x="1005027" y="357924"/>
                </a:lnTo>
                <a:lnTo>
                  <a:pt x="1022489" y="410959"/>
                </a:lnTo>
                <a:lnTo>
                  <a:pt x="1048461" y="457720"/>
                </a:lnTo>
                <a:lnTo>
                  <a:pt x="1082128" y="492671"/>
                </a:lnTo>
                <a:lnTo>
                  <a:pt x="1120800" y="518198"/>
                </a:lnTo>
                <a:lnTo>
                  <a:pt x="1173403" y="540105"/>
                </a:lnTo>
                <a:lnTo>
                  <a:pt x="1221816" y="547624"/>
                </a:lnTo>
                <a:lnTo>
                  <a:pt x="1245692" y="547484"/>
                </a:lnTo>
                <a:lnTo>
                  <a:pt x="1277658" y="542556"/>
                </a:lnTo>
                <a:lnTo>
                  <a:pt x="1293749" y="538073"/>
                </a:lnTo>
                <a:lnTo>
                  <a:pt x="1320977" y="530491"/>
                </a:lnTo>
                <a:lnTo>
                  <a:pt x="1363814" y="507657"/>
                </a:lnTo>
                <a:lnTo>
                  <a:pt x="1402956" y="471220"/>
                </a:lnTo>
                <a:lnTo>
                  <a:pt x="1435950" y="426173"/>
                </a:lnTo>
                <a:lnTo>
                  <a:pt x="1460385" y="377545"/>
                </a:lnTo>
                <a:lnTo>
                  <a:pt x="1473809" y="330327"/>
                </a:lnTo>
                <a:lnTo>
                  <a:pt x="1474127" y="272796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11707" y="1883622"/>
            <a:ext cx="218643" cy="157442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8308804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bg 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359983" y="3059741"/>
            <a:ext cx="192493" cy="186562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8308806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bg object 4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46222" y="4267087"/>
            <a:ext cx="192493" cy="18656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8311153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4" y="39850"/>
                </a:lnTo>
                <a:lnTo>
                  <a:pt x="28073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bg 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67213" y="5502370"/>
            <a:ext cx="215988" cy="160157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8308806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bg object 5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46222" y="6681777"/>
            <a:ext cx="192493" cy="186563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10325506" y="1526444"/>
            <a:ext cx="367030" cy="548005"/>
          </a:xfrm>
          <a:custGeom>
            <a:avLst/>
            <a:gdLst/>
            <a:ahLst/>
            <a:cxnLst/>
            <a:rect l="l" t="t" r="r" b="b"/>
            <a:pathLst>
              <a:path w="36702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367029" h="548005">
                <a:moveTo>
                  <a:pt x="366496" y="495463"/>
                </a:move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24165" y="530491"/>
                </a:lnTo>
                <a:lnTo>
                  <a:pt x="366496" y="507924"/>
                </a:lnTo>
                <a:lnTo>
                  <a:pt x="366496" y="495463"/>
                </a:lnTo>
                <a:close/>
              </a:path>
              <a:path w="36702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367029" h="548005">
                <a:moveTo>
                  <a:pt x="366496" y="166049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6496" y="175553"/>
                </a:lnTo>
                <a:lnTo>
                  <a:pt x="366496" y="166049"/>
                </a:lnTo>
                <a:close/>
              </a:path>
              <a:path w="36702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928" y="118129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84" y="121897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36702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366496" y="131321"/>
                </a:lnTo>
                <a:lnTo>
                  <a:pt x="366496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367029" h="548005">
                <a:moveTo>
                  <a:pt x="366496" y="121897"/>
                </a:moveTo>
                <a:lnTo>
                  <a:pt x="361122" y="122872"/>
                </a:lnTo>
                <a:lnTo>
                  <a:pt x="366496" y="122872"/>
                </a:lnTo>
                <a:lnTo>
                  <a:pt x="366496" y="121897"/>
                </a:lnTo>
                <a:close/>
              </a:path>
              <a:path w="36702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366496" y="47345"/>
                </a:lnTo>
                <a:lnTo>
                  <a:pt x="366496" y="39030"/>
                </a:lnTo>
                <a:lnTo>
                  <a:pt x="357604" y="37884"/>
                </a:lnTo>
                <a:close/>
              </a:path>
              <a:path w="367029" h="548005">
                <a:moveTo>
                  <a:pt x="366496" y="47345"/>
                </a:moveTo>
                <a:lnTo>
                  <a:pt x="357998" y="47345"/>
                </a:lnTo>
                <a:lnTo>
                  <a:pt x="366496" y="48262"/>
                </a:lnTo>
                <a:lnTo>
                  <a:pt x="366496" y="47345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527272" y="1975803"/>
            <a:ext cx="164730" cy="65260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10324369" y="2737970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367665" h="540385">
                <a:moveTo>
                  <a:pt x="367633" y="490465"/>
                </a:moveTo>
                <a:lnTo>
                  <a:pt x="316304" y="517045"/>
                </a:lnTo>
                <a:lnTo>
                  <a:pt x="263187" y="530023"/>
                </a:lnTo>
                <a:lnTo>
                  <a:pt x="244551" y="530517"/>
                </a:lnTo>
                <a:lnTo>
                  <a:pt x="305016" y="530517"/>
                </a:lnTo>
                <a:lnTo>
                  <a:pt x="319267" y="526073"/>
                </a:lnTo>
                <a:lnTo>
                  <a:pt x="361454" y="506907"/>
                </a:lnTo>
                <a:lnTo>
                  <a:pt x="367633" y="502241"/>
                </a:lnTo>
                <a:lnTo>
                  <a:pt x="367633" y="490465"/>
                </a:lnTo>
                <a:close/>
              </a:path>
              <a:path w="367665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367665" h="540385">
                <a:moveTo>
                  <a:pt x="257815" y="89433"/>
                </a:moveTo>
                <a:lnTo>
                  <a:pt x="246659" y="89433"/>
                </a:lnTo>
                <a:lnTo>
                  <a:pt x="242906" y="108926"/>
                </a:lnTo>
                <a:lnTo>
                  <a:pt x="240087" y="129735"/>
                </a:lnTo>
                <a:lnTo>
                  <a:pt x="238266" y="151607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367665" h="540385">
                <a:moveTo>
                  <a:pt x="367633" y="137968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67633" y="147451"/>
                </a:lnTo>
                <a:lnTo>
                  <a:pt x="367633" y="137968"/>
                </a:lnTo>
                <a:close/>
              </a:path>
              <a:path w="367665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367665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367665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bg object 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375548" y="3059741"/>
            <a:ext cx="192493" cy="186562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0324363" y="3945318"/>
            <a:ext cx="367665" cy="1751330"/>
          </a:xfrm>
          <a:custGeom>
            <a:avLst/>
            <a:gdLst/>
            <a:ahLst/>
            <a:cxnLst/>
            <a:rect l="l" t="t" r="r" b="b"/>
            <a:pathLst>
              <a:path w="367665" h="1751329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1751329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  <a:path w="367665" h="1751329">
                <a:moveTo>
                  <a:pt x="367639" y="1333284"/>
                </a:moveTo>
                <a:lnTo>
                  <a:pt x="328218" y="1336103"/>
                </a:lnTo>
                <a:lnTo>
                  <a:pt x="290601" y="1353591"/>
                </a:lnTo>
                <a:lnTo>
                  <a:pt x="263283" y="1370596"/>
                </a:lnTo>
                <a:lnTo>
                  <a:pt x="252628" y="1376718"/>
                </a:lnTo>
                <a:lnTo>
                  <a:pt x="242163" y="1381633"/>
                </a:lnTo>
                <a:lnTo>
                  <a:pt x="231635" y="1384985"/>
                </a:lnTo>
                <a:lnTo>
                  <a:pt x="228193" y="1323695"/>
                </a:lnTo>
                <a:lnTo>
                  <a:pt x="228104" y="1320647"/>
                </a:lnTo>
                <a:lnTo>
                  <a:pt x="230238" y="1300810"/>
                </a:lnTo>
                <a:lnTo>
                  <a:pt x="232232" y="1282204"/>
                </a:lnTo>
                <a:lnTo>
                  <a:pt x="233819" y="1267307"/>
                </a:lnTo>
                <a:lnTo>
                  <a:pt x="247764" y="1229347"/>
                </a:lnTo>
                <a:lnTo>
                  <a:pt x="268655" y="1213142"/>
                </a:lnTo>
                <a:lnTo>
                  <a:pt x="271297" y="1212761"/>
                </a:lnTo>
                <a:lnTo>
                  <a:pt x="273126" y="1210373"/>
                </a:lnTo>
                <a:lnTo>
                  <a:pt x="272402" y="1205179"/>
                </a:lnTo>
                <a:lnTo>
                  <a:pt x="269976" y="1203388"/>
                </a:lnTo>
                <a:lnTo>
                  <a:pt x="267347" y="1203756"/>
                </a:lnTo>
                <a:lnTo>
                  <a:pt x="251333" y="1211084"/>
                </a:lnTo>
                <a:lnTo>
                  <a:pt x="238175" y="1227391"/>
                </a:lnTo>
                <a:lnTo>
                  <a:pt x="228117" y="1251496"/>
                </a:lnTo>
                <a:lnTo>
                  <a:pt x="221449" y="1282204"/>
                </a:lnTo>
                <a:lnTo>
                  <a:pt x="216738" y="1278343"/>
                </a:lnTo>
                <a:lnTo>
                  <a:pt x="216738" y="1290904"/>
                </a:lnTo>
                <a:lnTo>
                  <a:pt x="202768" y="1300251"/>
                </a:lnTo>
                <a:lnTo>
                  <a:pt x="180911" y="1311643"/>
                </a:lnTo>
                <a:lnTo>
                  <a:pt x="153238" y="1320863"/>
                </a:lnTo>
                <a:lnTo>
                  <a:pt x="121831" y="1323695"/>
                </a:lnTo>
                <a:lnTo>
                  <a:pt x="90906" y="1317523"/>
                </a:lnTo>
                <a:lnTo>
                  <a:pt x="64490" y="1305433"/>
                </a:lnTo>
                <a:lnTo>
                  <a:pt x="44132" y="1291805"/>
                </a:lnTo>
                <a:lnTo>
                  <a:pt x="31369" y="1281023"/>
                </a:lnTo>
                <a:lnTo>
                  <a:pt x="45339" y="1271676"/>
                </a:lnTo>
                <a:lnTo>
                  <a:pt x="67195" y="1260297"/>
                </a:lnTo>
                <a:lnTo>
                  <a:pt x="94856" y="1251077"/>
                </a:lnTo>
                <a:lnTo>
                  <a:pt x="126263" y="1248232"/>
                </a:lnTo>
                <a:lnTo>
                  <a:pt x="157187" y="1254417"/>
                </a:lnTo>
                <a:lnTo>
                  <a:pt x="183603" y="1266520"/>
                </a:lnTo>
                <a:lnTo>
                  <a:pt x="203974" y="1280147"/>
                </a:lnTo>
                <a:lnTo>
                  <a:pt x="216738" y="1290904"/>
                </a:lnTo>
                <a:lnTo>
                  <a:pt x="216738" y="1278343"/>
                </a:lnTo>
                <a:lnTo>
                  <a:pt x="166458" y="1248232"/>
                </a:lnTo>
                <a:lnTo>
                  <a:pt x="126834" y="1238783"/>
                </a:lnTo>
                <a:lnTo>
                  <a:pt x="86741" y="1243241"/>
                </a:lnTo>
                <a:lnTo>
                  <a:pt x="30429" y="1269936"/>
                </a:lnTo>
                <a:lnTo>
                  <a:pt x="19240" y="1281658"/>
                </a:lnTo>
                <a:lnTo>
                  <a:pt x="19697" y="1282928"/>
                </a:lnTo>
                <a:lnTo>
                  <a:pt x="50419" y="1308100"/>
                </a:lnTo>
                <a:lnTo>
                  <a:pt x="121259" y="1333157"/>
                </a:lnTo>
                <a:lnTo>
                  <a:pt x="129286" y="1333588"/>
                </a:lnTo>
                <a:lnTo>
                  <a:pt x="137134" y="1333144"/>
                </a:lnTo>
                <a:lnTo>
                  <a:pt x="144678" y="1332090"/>
                </a:lnTo>
                <a:lnTo>
                  <a:pt x="168757" y="1326502"/>
                </a:lnTo>
                <a:lnTo>
                  <a:pt x="175818" y="1323695"/>
                </a:lnTo>
                <a:lnTo>
                  <a:pt x="189801" y="1318145"/>
                </a:lnTo>
                <a:lnTo>
                  <a:pt x="206946" y="1308950"/>
                </a:lnTo>
                <a:lnTo>
                  <a:pt x="219341" y="1300810"/>
                </a:lnTo>
                <a:lnTo>
                  <a:pt x="218503" y="1317523"/>
                </a:lnTo>
                <a:lnTo>
                  <a:pt x="218401" y="1330960"/>
                </a:lnTo>
                <a:lnTo>
                  <a:pt x="218503" y="1342593"/>
                </a:lnTo>
                <a:lnTo>
                  <a:pt x="219697" y="1363649"/>
                </a:lnTo>
                <a:lnTo>
                  <a:pt x="222123" y="1386509"/>
                </a:lnTo>
                <a:lnTo>
                  <a:pt x="210273" y="1386725"/>
                </a:lnTo>
                <a:lnTo>
                  <a:pt x="198043" y="1385036"/>
                </a:lnTo>
                <a:lnTo>
                  <a:pt x="185229" y="1381975"/>
                </a:lnTo>
                <a:lnTo>
                  <a:pt x="164096" y="1375943"/>
                </a:lnTo>
                <a:lnTo>
                  <a:pt x="153301" y="1372882"/>
                </a:lnTo>
                <a:lnTo>
                  <a:pt x="133578" y="1368590"/>
                </a:lnTo>
                <a:lnTo>
                  <a:pt x="112318" y="1366443"/>
                </a:lnTo>
                <a:lnTo>
                  <a:pt x="89357" y="1367675"/>
                </a:lnTo>
                <a:lnTo>
                  <a:pt x="49593" y="1385201"/>
                </a:lnTo>
                <a:lnTo>
                  <a:pt x="19812" y="1421726"/>
                </a:lnTo>
                <a:lnTo>
                  <a:pt x="3048" y="1471574"/>
                </a:lnTo>
                <a:lnTo>
                  <a:pt x="2349" y="1529092"/>
                </a:lnTo>
                <a:lnTo>
                  <a:pt x="14947" y="1576552"/>
                </a:lnTo>
                <a:lnTo>
                  <a:pt x="38531" y="1625600"/>
                </a:lnTo>
                <a:lnTo>
                  <a:pt x="70739" y="1671205"/>
                </a:lnTo>
                <a:lnTo>
                  <a:pt x="109232" y="1708327"/>
                </a:lnTo>
                <a:lnTo>
                  <a:pt x="151663" y="1731899"/>
                </a:lnTo>
                <a:lnTo>
                  <a:pt x="194779" y="1744726"/>
                </a:lnTo>
                <a:lnTo>
                  <a:pt x="250520" y="1750758"/>
                </a:lnTo>
                <a:lnTo>
                  <a:pt x="269570" y="1748751"/>
                </a:lnTo>
                <a:lnTo>
                  <a:pt x="309105" y="1741106"/>
                </a:lnTo>
                <a:lnTo>
                  <a:pt x="352018" y="1723097"/>
                </a:lnTo>
                <a:lnTo>
                  <a:pt x="367639" y="1713179"/>
                </a:lnTo>
                <a:lnTo>
                  <a:pt x="367639" y="1701977"/>
                </a:lnTo>
                <a:lnTo>
                  <a:pt x="347840" y="1714576"/>
                </a:lnTo>
                <a:lnTo>
                  <a:pt x="319214" y="1728190"/>
                </a:lnTo>
                <a:lnTo>
                  <a:pt x="297040" y="1734820"/>
                </a:lnTo>
                <a:lnTo>
                  <a:pt x="278663" y="1737893"/>
                </a:lnTo>
                <a:lnTo>
                  <a:pt x="270713" y="1739011"/>
                </a:lnTo>
                <a:lnTo>
                  <a:pt x="252247" y="1741106"/>
                </a:lnTo>
                <a:lnTo>
                  <a:pt x="229108" y="1740839"/>
                </a:lnTo>
                <a:lnTo>
                  <a:pt x="154889" y="1722970"/>
                </a:lnTo>
                <a:lnTo>
                  <a:pt x="114287" y="1700339"/>
                </a:lnTo>
                <a:lnTo>
                  <a:pt x="77431" y="1664639"/>
                </a:lnTo>
                <a:lnTo>
                  <a:pt x="46583" y="1620735"/>
                </a:lnTo>
                <a:lnTo>
                  <a:pt x="23977" y="1573491"/>
                </a:lnTo>
                <a:lnTo>
                  <a:pt x="11887" y="1527759"/>
                </a:lnTo>
                <a:lnTo>
                  <a:pt x="12319" y="1473962"/>
                </a:lnTo>
                <a:lnTo>
                  <a:pt x="27444" y="1427378"/>
                </a:lnTo>
                <a:lnTo>
                  <a:pt x="54483" y="1393329"/>
                </a:lnTo>
                <a:lnTo>
                  <a:pt x="90678" y="1377061"/>
                </a:lnTo>
                <a:lnTo>
                  <a:pt x="112242" y="1375943"/>
                </a:lnTo>
                <a:lnTo>
                  <a:pt x="132410" y="1378038"/>
                </a:lnTo>
                <a:lnTo>
                  <a:pt x="151257" y="1382179"/>
                </a:lnTo>
                <a:lnTo>
                  <a:pt x="183286" y="1391285"/>
                </a:lnTo>
                <a:lnTo>
                  <a:pt x="197358" y="1394574"/>
                </a:lnTo>
                <a:lnTo>
                  <a:pt x="211188" y="1396314"/>
                </a:lnTo>
                <a:lnTo>
                  <a:pt x="224853" y="1395768"/>
                </a:lnTo>
                <a:lnTo>
                  <a:pt x="228130" y="1395310"/>
                </a:lnTo>
                <a:lnTo>
                  <a:pt x="266865" y="1379537"/>
                </a:lnTo>
                <a:lnTo>
                  <a:pt x="295135" y="1361948"/>
                </a:lnTo>
                <a:lnTo>
                  <a:pt x="312115" y="1352778"/>
                </a:lnTo>
                <a:lnTo>
                  <a:pt x="330911" y="1345196"/>
                </a:lnTo>
                <a:lnTo>
                  <a:pt x="351955" y="1340332"/>
                </a:lnTo>
                <a:lnTo>
                  <a:pt x="367639" y="1342593"/>
                </a:lnTo>
                <a:lnTo>
                  <a:pt x="367639" y="1340332"/>
                </a:lnTo>
                <a:lnTo>
                  <a:pt x="367639" y="133328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bg object 5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382779" y="5502370"/>
            <a:ext cx="215988" cy="160157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4278808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bg object 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0575" y="1883622"/>
            <a:ext cx="218643" cy="157442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4277671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29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29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29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bg object 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28850" y="3059741"/>
            <a:ext cx="192493" cy="186562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4277673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5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bg 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15089" y="4267087"/>
            <a:ext cx="192493" cy="18656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4280023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336082" y="5502370"/>
            <a:ext cx="215988" cy="160157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4277673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29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37" y="530517"/>
                </a:lnTo>
                <a:lnTo>
                  <a:pt x="217830" y="530013"/>
                </a:lnTo>
                <a:lnTo>
                  <a:pt x="164776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29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29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29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29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29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29" h="540384">
                <a:moveTo>
                  <a:pt x="394231" y="22847"/>
                </a:moveTo>
                <a:lnTo>
                  <a:pt x="350793" y="22847"/>
                </a:lnTo>
                <a:lnTo>
                  <a:pt x="379475" y="28127"/>
                </a:lnTo>
                <a:lnTo>
                  <a:pt x="402701" y="36364"/>
                </a:lnTo>
                <a:lnTo>
                  <a:pt x="417829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29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bg object 6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15089" y="6681777"/>
            <a:ext cx="192493" cy="186563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2263242" y="1364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19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19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19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19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19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19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19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19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bg object 7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65009" y="1721622"/>
            <a:ext cx="218643" cy="157442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2262104" y="2575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4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7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313284" y="2897742"/>
            <a:ext cx="192493" cy="186562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2262108" y="3783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bg object 7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99523" y="4105086"/>
            <a:ext cx="192493" cy="186562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2264456" y="4986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19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19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19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19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19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19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19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19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bg object 7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320516" y="5340370"/>
            <a:ext cx="215988" cy="160157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2262108" y="6198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bg object 7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499523" y="6519777"/>
            <a:ext cx="192493" cy="186562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247677" y="1526444"/>
            <a:ext cx="477520" cy="548005"/>
          </a:xfrm>
          <a:custGeom>
            <a:avLst/>
            <a:gdLst/>
            <a:ahLst/>
            <a:cxnLst/>
            <a:rect l="l" t="t" r="r" b="b"/>
            <a:pathLst>
              <a:path w="477520" h="548005">
                <a:moveTo>
                  <a:pt x="132230" y="126136"/>
                </a:moveTo>
                <a:lnTo>
                  <a:pt x="89083" y="131274"/>
                </a:lnTo>
                <a:lnTo>
                  <a:pt x="49921" y="157487"/>
                </a:lnTo>
                <a:lnTo>
                  <a:pt x="19312" y="200258"/>
                </a:lnTo>
                <a:lnTo>
                  <a:pt x="1826" y="255066"/>
                </a:lnTo>
                <a:lnTo>
                  <a:pt x="0" y="304122"/>
                </a:lnTo>
                <a:lnTo>
                  <a:pt x="8208" y="357926"/>
                </a:lnTo>
                <a:lnTo>
                  <a:pt x="25679" y="410961"/>
                </a:lnTo>
                <a:lnTo>
                  <a:pt x="51639" y="457715"/>
                </a:lnTo>
                <a:lnTo>
                  <a:pt x="85316" y="492671"/>
                </a:lnTo>
                <a:lnTo>
                  <a:pt x="123989" y="518191"/>
                </a:lnTo>
                <a:lnTo>
                  <a:pt x="176588" y="540110"/>
                </a:lnTo>
                <a:lnTo>
                  <a:pt x="225002" y="547625"/>
                </a:lnTo>
                <a:lnTo>
                  <a:pt x="248870" y="547490"/>
                </a:lnTo>
                <a:lnTo>
                  <a:pt x="280838" y="542554"/>
                </a:lnTo>
                <a:lnTo>
                  <a:pt x="296927" y="538075"/>
                </a:lnTo>
                <a:lnTo>
                  <a:pt x="246580" y="538075"/>
                </a:lnTo>
                <a:lnTo>
                  <a:pt x="223438" y="537936"/>
                </a:lnTo>
                <a:lnTo>
                  <a:pt x="178761" y="530874"/>
                </a:lnTo>
                <a:lnTo>
                  <a:pt x="128334" y="509746"/>
                </a:lnTo>
                <a:lnTo>
                  <a:pt x="91018" y="485063"/>
                </a:lnTo>
                <a:lnTo>
                  <a:pt x="58807" y="451553"/>
                </a:lnTo>
                <a:lnTo>
                  <a:pt x="34001" y="406638"/>
                </a:lnTo>
                <a:lnTo>
                  <a:pt x="17332" y="355628"/>
                </a:lnTo>
                <a:lnTo>
                  <a:pt x="9534" y="303834"/>
                </a:lnTo>
                <a:lnTo>
                  <a:pt x="11338" y="256565"/>
                </a:lnTo>
                <a:lnTo>
                  <a:pt x="27488" y="205242"/>
                </a:lnTo>
                <a:lnTo>
                  <a:pt x="55563" y="165126"/>
                </a:lnTo>
                <a:lnTo>
                  <a:pt x="91377" y="140463"/>
                </a:lnTo>
                <a:lnTo>
                  <a:pt x="130744" y="135496"/>
                </a:lnTo>
                <a:lnTo>
                  <a:pt x="163681" y="135496"/>
                </a:lnTo>
                <a:lnTo>
                  <a:pt x="154547" y="131661"/>
                </a:lnTo>
                <a:lnTo>
                  <a:pt x="132230" y="126136"/>
                </a:lnTo>
                <a:close/>
              </a:path>
              <a:path w="477520" h="548005">
                <a:moveTo>
                  <a:pt x="409834" y="175268"/>
                </a:moveTo>
                <a:lnTo>
                  <a:pt x="369792" y="175268"/>
                </a:lnTo>
                <a:lnTo>
                  <a:pt x="391335" y="176771"/>
                </a:lnTo>
                <a:lnTo>
                  <a:pt x="427247" y="193659"/>
                </a:lnTo>
                <a:lnTo>
                  <a:pt x="453689" y="228180"/>
                </a:lnTo>
                <a:lnTo>
                  <a:pt x="467991" y="275008"/>
                </a:lnTo>
                <a:lnTo>
                  <a:pt x="467484" y="328815"/>
                </a:lnTo>
                <a:lnTo>
                  <a:pt x="454595" y="374327"/>
                </a:lnTo>
                <a:lnTo>
                  <a:pt x="431174" y="421175"/>
                </a:lnTo>
                <a:lnTo>
                  <a:pt x="399559" y="464536"/>
                </a:lnTo>
                <a:lnTo>
                  <a:pt x="362089" y="499585"/>
                </a:lnTo>
                <a:lnTo>
                  <a:pt x="321104" y="521500"/>
                </a:lnTo>
                <a:lnTo>
                  <a:pt x="277962" y="533435"/>
                </a:lnTo>
                <a:lnTo>
                  <a:pt x="246580" y="538075"/>
                </a:lnTo>
                <a:lnTo>
                  <a:pt x="296927" y="538075"/>
                </a:lnTo>
                <a:lnTo>
                  <a:pt x="366997" y="507656"/>
                </a:lnTo>
                <a:lnTo>
                  <a:pt x="406134" y="471216"/>
                </a:lnTo>
                <a:lnTo>
                  <a:pt x="439138" y="426177"/>
                </a:lnTo>
                <a:lnTo>
                  <a:pt x="463571" y="377545"/>
                </a:lnTo>
                <a:lnTo>
                  <a:pt x="476997" y="330327"/>
                </a:lnTo>
                <a:lnTo>
                  <a:pt x="477305" y="272797"/>
                </a:lnTo>
                <a:lnTo>
                  <a:pt x="461412" y="222661"/>
                </a:lnTo>
                <a:lnTo>
                  <a:pt x="432268" y="185628"/>
                </a:lnTo>
                <a:lnTo>
                  <a:pt x="409834" y="175268"/>
                </a:lnTo>
                <a:close/>
              </a:path>
              <a:path w="477520" h="548005">
                <a:moveTo>
                  <a:pt x="163681" y="135496"/>
                </a:moveTo>
                <a:lnTo>
                  <a:pt x="130744" y="135496"/>
                </a:lnTo>
                <a:lnTo>
                  <a:pt x="151697" y="140724"/>
                </a:lnTo>
                <a:lnTo>
                  <a:pt x="170363" y="148623"/>
                </a:lnTo>
                <a:lnTo>
                  <a:pt x="187174" y="158086"/>
                </a:lnTo>
                <a:lnTo>
                  <a:pt x="215140" y="176165"/>
                </a:lnTo>
                <a:lnTo>
                  <a:pt x="227648" y="183429"/>
                </a:lnTo>
                <a:lnTo>
                  <a:pt x="240371" y="189135"/>
                </a:lnTo>
                <a:lnTo>
                  <a:pt x="253591" y="192620"/>
                </a:lnTo>
                <a:lnTo>
                  <a:pt x="256855" y="193128"/>
                </a:lnTo>
                <a:lnTo>
                  <a:pt x="270503" y="193906"/>
                </a:lnTo>
                <a:lnTo>
                  <a:pt x="284365" y="192412"/>
                </a:lnTo>
                <a:lnTo>
                  <a:pt x="298505" y="189369"/>
                </a:lnTo>
                <a:lnTo>
                  <a:pt x="317375" y="184337"/>
                </a:lnTo>
                <a:lnTo>
                  <a:pt x="271582" y="184337"/>
                </a:lnTo>
                <a:lnTo>
                  <a:pt x="259738" y="183921"/>
                </a:lnTo>
                <a:lnTo>
                  <a:pt x="259947" y="182232"/>
                </a:lnTo>
                <a:lnTo>
                  <a:pt x="250263" y="182232"/>
                </a:lnTo>
                <a:lnTo>
                  <a:pt x="239793" y="178697"/>
                </a:lnTo>
                <a:lnTo>
                  <a:pt x="229413" y="173594"/>
                </a:lnTo>
                <a:lnTo>
                  <a:pt x="218867" y="167289"/>
                </a:lnTo>
                <a:lnTo>
                  <a:pt x="191851" y="149807"/>
                </a:lnTo>
                <a:lnTo>
                  <a:pt x="174244" y="139931"/>
                </a:lnTo>
                <a:lnTo>
                  <a:pt x="163681" y="135496"/>
                </a:lnTo>
                <a:close/>
              </a:path>
              <a:path w="477520" h="548005">
                <a:moveTo>
                  <a:pt x="369883" y="165767"/>
                </a:moveTo>
                <a:lnTo>
                  <a:pt x="348593" y="167544"/>
                </a:lnTo>
                <a:lnTo>
                  <a:pt x="328799" y="171494"/>
                </a:lnTo>
                <a:lnTo>
                  <a:pt x="296717" y="180020"/>
                </a:lnTo>
                <a:lnTo>
                  <a:pt x="283852" y="182857"/>
                </a:lnTo>
                <a:lnTo>
                  <a:pt x="271582" y="184337"/>
                </a:lnTo>
                <a:lnTo>
                  <a:pt x="317375" y="184337"/>
                </a:lnTo>
                <a:lnTo>
                  <a:pt x="330688" y="180820"/>
                </a:lnTo>
                <a:lnTo>
                  <a:pt x="349600" y="177014"/>
                </a:lnTo>
                <a:lnTo>
                  <a:pt x="369792" y="175268"/>
                </a:lnTo>
                <a:lnTo>
                  <a:pt x="409834" y="175268"/>
                </a:lnTo>
                <a:lnTo>
                  <a:pt x="392821" y="167411"/>
                </a:lnTo>
                <a:lnTo>
                  <a:pt x="369883" y="165767"/>
                </a:lnTo>
                <a:close/>
              </a:path>
              <a:path w="477520" h="548005">
                <a:moveTo>
                  <a:pt x="215097" y="0"/>
                </a:moveTo>
                <a:lnTo>
                  <a:pt x="212633" y="1752"/>
                </a:lnTo>
                <a:lnTo>
                  <a:pt x="211821" y="6921"/>
                </a:lnTo>
                <a:lnTo>
                  <a:pt x="213611" y="9347"/>
                </a:lnTo>
                <a:lnTo>
                  <a:pt x="216240" y="9766"/>
                </a:lnTo>
                <a:lnTo>
                  <a:pt x="236856" y="26332"/>
                </a:lnTo>
                <a:lnTo>
                  <a:pt x="250125" y="64523"/>
                </a:lnTo>
                <a:lnTo>
                  <a:pt x="254849" y="117242"/>
                </a:lnTo>
                <a:lnTo>
                  <a:pt x="254881" y="119489"/>
                </a:lnTo>
                <a:lnTo>
                  <a:pt x="250263" y="182232"/>
                </a:lnTo>
                <a:lnTo>
                  <a:pt x="259947" y="182232"/>
                </a:lnTo>
                <a:lnTo>
                  <a:pt x="262566" y="161112"/>
                </a:lnTo>
                <a:lnTo>
                  <a:pt x="264197" y="139126"/>
                </a:lnTo>
                <a:lnTo>
                  <a:pt x="264562" y="122872"/>
                </a:lnTo>
                <a:lnTo>
                  <a:pt x="264603" y="116135"/>
                </a:lnTo>
                <a:lnTo>
                  <a:pt x="264018" y="98285"/>
                </a:lnTo>
                <a:lnTo>
                  <a:pt x="281091" y="98285"/>
                </a:lnTo>
                <a:lnTo>
                  <a:pt x="280605" y="98021"/>
                </a:lnTo>
                <a:lnTo>
                  <a:pt x="266799" y="88430"/>
                </a:lnTo>
                <a:lnTo>
                  <a:pt x="277576" y="79654"/>
                </a:lnTo>
                <a:lnTo>
                  <a:pt x="262240" y="79654"/>
                </a:lnTo>
                <a:lnTo>
                  <a:pt x="256101" y="48824"/>
                </a:lnTo>
                <a:lnTo>
                  <a:pt x="246474" y="24547"/>
                </a:lnTo>
                <a:lnTo>
                  <a:pt x="233602" y="8011"/>
                </a:lnTo>
                <a:lnTo>
                  <a:pt x="217726" y="406"/>
                </a:lnTo>
                <a:lnTo>
                  <a:pt x="215097" y="0"/>
                </a:lnTo>
                <a:close/>
              </a:path>
              <a:path w="477520" h="548005">
                <a:moveTo>
                  <a:pt x="281091" y="98285"/>
                </a:moveTo>
                <a:lnTo>
                  <a:pt x="264018" y="98285"/>
                </a:lnTo>
                <a:lnTo>
                  <a:pt x="276271" y="106632"/>
                </a:lnTo>
                <a:lnTo>
                  <a:pt x="314152" y="124856"/>
                </a:lnTo>
                <a:lnTo>
                  <a:pt x="353489" y="132626"/>
                </a:lnTo>
                <a:lnTo>
                  <a:pt x="361515" y="132334"/>
                </a:lnTo>
                <a:lnTo>
                  <a:pt x="400973" y="124313"/>
                </a:lnTo>
                <a:lnTo>
                  <a:pt x="403875" y="122872"/>
                </a:lnTo>
                <a:lnTo>
                  <a:pt x="361122" y="122872"/>
                </a:lnTo>
                <a:lnTo>
                  <a:pt x="329771" y="119489"/>
                </a:lnTo>
                <a:lnTo>
                  <a:pt x="302264" y="109789"/>
                </a:lnTo>
                <a:lnTo>
                  <a:pt x="281091" y="98285"/>
                </a:lnTo>
                <a:close/>
              </a:path>
              <a:path w="477520" h="548005">
                <a:moveTo>
                  <a:pt x="408162" y="47345"/>
                </a:moveTo>
                <a:lnTo>
                  <a:pt x="357998" y="47345"/>
                </a:lnTo>
                <a:lnTo>
                  <a:pt x="389359" y="50728"/>
                </a:lnTo>
                <a:lnTo>
                  <a:pt x="416864" y="60428"/>
                </a:lnTo>
                <a:lnTo>
                  <a:pt x="438513" y="72196"/>
                </a:lnTo>
                <a:lnTo>
                  <a:pt x="452308" y="81788"/>
                </a:lnTo>
                <a:lnTo>
                  <a:pt x="439365" y="92332"/>
                </a:lnTo>
                <a:lnTo>
                  <a:pt x="418769" y="105606"/>
                </a:lnTo>
                <a:lnTo>
                  <a:pt x="392145" y="117242"/>
                </a:lnTo>
                <a:lnTo>
                  <a:pt x="361122" y="122872"/>
                </a:lnTo>
                <a:lnTo>
                  <a:pt x="403875" y="122872"/>
                </a:lnTo>
                <a:lnTo>
                  <a:pt x="454365" y="92737"/>
                </a:lnTo>
                <a:lnTo>
                  <a:pt x="464424" y="82638"/>
                </a:lnTo>
                <a:lnTo>
                  <a:pt x="464322" y="80060"/>
                </a:lnTo>
                <a:lnTo>
                  <a:pt x="463738" y="78841"/>
                </a:lnTo>
                <a:lnTo>
                  <a:pt x="462760" y="77990"/>
                </a:lnTo>
                <a:lnTo>
                  <a:pt x="453453" y="70706"/>
                </a:lnTo>
                <a:lnTo>
                  <a:pt x="430646" y="56518"/>
                </a:lnTo>
                <a:lnTo>
                  <a:pt x="408162" y="47345"/>
                </a:lnTo>
                <a:close/>
              </a:path>
              <a:path w="477520" h="548005">
                <a:moveTo>
                  <a:pt x="357604" y="37884"/>
                </a:moveTo>
                <a:lnTo>
                  <a:pt x="325715" y="43355"/>
                </a:lnTo>
                <a:lnTo>
                  <a:pt x="298320" y="54754"/>
                </a:lnTo>
                <a:lnTo>
                  <a:pt x="276726" y="68161"/>
                </a:lnTo>
                <a:lnTo>
                  <a:pt x="262240" y="79654"/>
                </a:lnTo>
                <a:lnTo>
                  <a:pt x="277576" y="79654"/>
                </a:lnTo>
                <a:lnTo>
                  <a:pt x="279748" y="77885"/>
                </a:lnTo>
                <a:lnTo>
                  <a:pt x="300349" y="64611"/>
                </a:lnTo>
                <a:lnTo>
                  <a:pt x="326974" y="52975"/>
                </a:lnTo>
                <a:lnTo>
                  <a:pt x="357998" y="47345"/>
                </a:lnTo>
                <a:lnTo>
                  <a:pt x="408162" y="47345"/>
                </a:lnTo>
                <a:lnTo>
                  <a:pt x="397607" y="43039"/>
                </a:lnTo>
                <a:lnTo>
                  <a:pt x="357604" y="37884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1" name="bg object 8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49444" y="1883622"/>
            <a:ext cx="218643" cy="157442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246540" y="2737970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4" y="506907"/>
                </a:lnTo>
                <a:lnTo>
                  <a:pt x="160540" y="525596"/>
                </a:lnTo>
                <a:lnTo>
                  <a:pt x="214894" y="539338"/>
                </a:lnTo>
                <a:lnTo>
                  <a:pt x="234048" y="540004"/>
                </a:lnTo>
                <a:lnTo>
                  <a:pt x="244551" y="539991"/>
                </a:lnTo>
                <a:lnTo>
                  <a:pt x="263892" y="539492"/>
                </a:lnTo>
                <a:lnTo>
                  <a:pt x="287772" y="535893"/>
                </a:lnTo>
                <a:lnTo>
                  <a:pt x="305016" y="530517"/>
                </a:lnTo>
                <a:lnTo>
                  <a:pt x="236537" y="530517"/>
                </a:lnTo>
                <a:lnTo>
                  <a:pt x="217961" y="530013"/>
                </a:lnTo>
                <a:lnTo>
                  <a:pt x="164808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9" y="232072"/>
                </a:lnTo>
                <a:lnTo>
                  <a:pt x="39003" y="188056"/>
                </a:lnTo>
                <a:lnTo>
                  <a:pt x="70518" y="158092"/>
                </a:lnTo>
                <a:lnTo>
                  <a:pt x="108623" y="147027"/>
                </a:lnTo>
                <a:lnTo>
                  <a:pt x="158830" y="147027"/>
                </a:lnTo>
                <a:lnTo>
                  <a:pt x="152282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5" y="158092"/>
                </a:lnTo>
                <a:lnTo>
                  <a:pt x="442090" y="188056"/>
                </a:lnTo>
                <a:lnTo>
                  <a:pt x="463541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305" y="517045"/>
                </a:lnTo>
                <a:lnTo>
                  <a:pt x="263192" y="530023"/>
                </a:lnTo>
                <a:lnTo>
                  <a:pt x="244563" y="530517"/>
                </a:lnTo>
                <a:lnTo>
                  <a:pt x="305016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30" y="147027"/>
                </a:moveTo>
                <a:lnTo>
                  <a:pt x="108623" y="147027"/>
                </a:lnTo>
                <a:lnTo>
                  <a:pt x="130140" y="148913"/>
                </a:lnTo>
                <a:lnTo>
                  <a:pt x="149810" y="153795"/>
                </a:lnTo>
                <a:lnTo>
                  <a:pt x="167893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37477" y="174675"/>
                </a:lnTo>
                <a:lnTo>
                  <a:pt x="225722" y="173239"/>
                </a:lnTo>
                <a:lnTo>
                  <a:pt x="213837" y="169859"/>
                </a:lnTo>
                <a:lnTo>
                  <a:pt x="201574" y="165046"/>
                </a:lnTo>
                <a:lnTo>
                  <a:pt x="171216" y="151607"/>
                </a:lnTo>
                <a:lnTo>
                  <a:pt x="158830" y="147027"/>
                </a:lnTo>
                <a:close/>
              </a:path>
              <a:path w="481330" h="540385">
                <a:moveTo>
                  <a:pt x="257815" y="89433"/>
                </a:moveTo>
                <a:lnTo>
                  <a:pt x="240087" y="129735"/>
                </a:lnTo>
                <a:lnTo>
                  <a:pt x="237477" y="174675"/>
                </a:lnTo>
                <a:lnTo>
                  <a:pt x="280995" y="174675"/>
                </a:lnTo>
                <a:lnTo>
                  <a:pt x="281455" y="174498"/>
                </a:lnTo>
                <a:lnTo>
                  <a:pt x="247103" y="174498"/>
                </a:lnTo>
                <a:lnTo>
                  <a:pt x="252447" y="110769"/>
                </a:lnTo>
                <a:lnTo>
                  <a:pt x="257815" y="89433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7" y="144606"/>
                </a:lnTo>
                <a:lnTo>
                  <a:pt x="309877" y="151607"/>
                </a:lnTo>
                <a:lnTo>
                  <a:pt x="280454" y="164644"/>
                </a:lnTo>
                <a:lnTo>
                  <a:pt x="269046" y="169222"/>
                </a:lnTo>
                <a:lnTo>
                  <a:pt x="257995" y="172640"/>
                </a:lnTo>
                <a:lnTo>
                  <a:pt x="247103" y="174498"/>
                </a:lnTo>
                <a:lnTo>
                  <a:pt x="281455" y="174498"/>
                </a:lnTo>
                <a:lnTo>
                  <a:pt x="282747" y="173998"/>
                </a:lnTo>
                <a:lnTo>
                  <a:pt x="313197" y="160513"/>
                </a:lnTo>
                <a:lnTo>
                  <a:pt x="331282" y="153795"/>
                </a:lnTo>
                <a:lnTo>
                  <a:pt x="350953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23353" y="13962"/>
                </a:moveTo>
                <a:lnTo>
                  <a:pt x="63865" y="32552"/>
                </a:lnTo>
                <a:lnTo>
                  <a:pt x="51168" y="42621"/>
                </a:lnTo>
                <a:lnTo>
                  <a:pt x="51435" y="43942"/>
                </a:lnTo>
                <a:lnTo>
                  <a:pt x="78352" y="73121"/>
                </a:lnTo>
                <a:lnTo>
                  <a:pt x="145021" y="107810"/>
                </a:lnTo>
                <a:lnTo>
                  <a:pt x="160731" y="110007"/>
                </a:lnTo>
                <a:lnTo>
                  <a:pt x="168363" y="110007"/>
                </a:lnTo>
                <a:lnTo>
                  <a:pt x="193052" y="107810"/>
                </a:lnTo>
                <a:lnTo>
                  <a:pt x="214979" y="102482"/>
                </a:lnTo>
                <a:lnTo>
                  <a:pt x="221495" y="100082"/>
                </a:lnTo>
                <a:lnTo>
                  <a:pt x="178392" y="100082"/>
                </a:lnTo>
                <a:lnTo>
                  <a:pt x="146900" y="98526"/>
                </a:lnTo>
                <a:lnTo>
                  <a:pt x="117138" y="88107"/>
                </a:lnTo>
                <a:lnTo>
                  <a:pt x="92663" y="72448"/>
                </a:lnTo>
                <a:lnTo>
                  <a:pt x="74397" y="56115"/>
                </a:lnTo>
                <a:lnTo>
                  <a:pt x="63258" y="43675"/>
                </a:lnTo>
                <a:lnTo>
                  <a:pt x="78387" y="36364"/>
                </a:lnTo>
                <a:lnTo>
                  <a:pt x="101612" y="28127"/>
                </a:lnTo>
                <a:lnTo>
                  <a:pt x="130295" y="22847"/>
                </a:lnTo>
                <a:lnTo>
                  <a:pt x="186439" y="22847"/>
                </a:lnTo>
                <a:lnTo>
                  <a:pt x="163677" y="15125"/>
                </a:lnTo>
                <a:lnTo>
                  <a:pt x="123353" y="13962"/>
                </a:lnTo>
                <a:close/>
              </a:path>
              <a:path w="481330" h="540385">
                <a:moveTo>
                  <a:pt x="186439" y="22847"/>
                </a:moveTo>
                <a:lnTo>
                  <a:pt x="130295" y="22847"/>
                </a:lnTo>
                <a:lnTo>
                  <a:pt x="161798" y="24409"/>
                </a:lnTo>
                <a:lnTo>
                  <a:pt x="191560" y="34828"/>
                </a:lnTo>
                <a:lnTo>
                  <a:pt x="216036" y="50487"/>
                </a:lnTo>
                <a:lnTo>
                  <a:pt x="234307" y="66820"/>
                </a:lnTo>
                <a:lnTo>
                  <a:pt x="245452" y="79260"/>
                </a:lnTo>
                <a:lnTo>
                  <a:pt x="230313" y="86569"/>
                </a:lnTo>
                <a:lnTo>
                  <a:pt x="207078" y="94803"/>
                </a:lnTo>
                <a:lnTo>
                  <a:pt x="178392" y="100082"/>
                </a:lnTo>
                <a:lnTo>
                  <a:pt x="221495" y="100082"/>
                </a:lnTo>
                <a:lnTo>
                  <a:pt x="233247" y="95755"/>
                </a:lnTo>
                <a:lnTo>
                  <a:pt x="246659" y="89433"/>
                </a:lnTo>
                <a:lnTo>
                  <a:pt x="257815" y="89433"/>
                </a:lnTo>
                <a:lnTo>
                  <a:pt x="262379" y="71297"/>
                </a:lnTo>
                <a:lnTo>
                  <a:pt x="251320" y="71297"/>
                </a:lnTo>
                <a:lnTo>
                  <a:pt x="238815" y="57682"/>
                </a:lnTo>
                <a:lnTo>
                  <a:pt x="219586" y="41063"/>
                </a:lnTo>
                <a:lnTo>
                  <a:pt x="194313" y="25518"/>
                </a:lnTo>
                <a:lnTo>
                  <a:pt x="186439" y="22847"/>
                </a:lnTo>
                <a:close/>
              </a:path>
              <a:path w="481330" h="540385">
                <a:moveTo>
                  <a:pt x="310349" y="0"/>
                </a:moveTo>
                <a:lnTo>
                  <a:pt x="307695" y="0"/>
                </a:lnTo>
                <a:lnTo>
                  <a:pt x="290816" y="5025"/>
                </a:lnTo>
                <a:lnTo>
                  <a:pt x="275512" y="19342"/>
                </a:lnTo>
                <a:lnTo>
                  <a:pt x="262205" y="41812"/>
                </a:lnTo>
                <a:lnTo>
                  <a:pt x="251320" y="71297"/>
                </a:lnTo>
                <a:lnTo>
                  <a:pt x="262379" y="71297"/>
                </a:lnTo>
                <a:lnTo>
                  <a:pt x="265660" y="58258"/>
                </a:lnTo>
                <a:lnTo>
                  <a:pt x="284742" y="22611"/>
                </a:lnTo>
                <a:lnTo>
                  <a:pt x="307695" y="9474"/>
                </a:lnTo>
                <a:lnTo>
                  <a:pt x="310349" y="9474"/>
                </a:lnTo>
                <a:lnTo>
                  <a:pt x="312496" y="7353"/>
                </a:lnTo>
                <a:lnTo>
                  <a:pt x="312496" y="2120"/>
                </a:lnTo>
                <a:lnTo>
                  <a:pt x="31034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3" name="bg object 8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7718" y="3059741"/>
            <a:ext cx="192493" cy="186562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246542" y="3945314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5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5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5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5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5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5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5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5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bg object 8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3958" y="4267087"/>
            <a:ext cx="192493" cy="186562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248890" y="5148705"/>
            <a:ext cx="477520" cy="547370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109967" y="163045"/>
                </a:moveTo>
                <a:lnTo>
                  <a:pt x="47248" y="181813"/>
                </a:lnTo>
                <a:lnTo>
                  <a:pt x="17462" y="218330"/>
                </a:lnTo>
                <a:lnTo>
                  <a:pt x="696" y="268180"/>
                </a:lnTo>
                <a:lnTo>
                  <a:pt x="0" y="325704"/>
                </a:lnTo>
                <a:lnTo>
                  <a:pt x="12598" y="373153"/>
                </a:lnTo>
                <a:lnTo>
                  <a:pt x="36179" y="422206"/>
                </a:lnTo>
                <a:lnTo>
                  <a:pt x="68392" y="467815"/>
                </a:lnTo>
                <a:lnTo>
                  <a:pt x="106887" y="504932"/>
                </a:lnTo>
                <a:lnTo>
                  <a:pt x="149313" y="528510"/>
                </a:lnTo>
                <a:lnTo>
                  <a:pt x="192429" y="541328"/>
                </a:lnTo>
                <a:lnTo>
                  <a:pt x="248165" y="547368"/>
                </a:lnTo>
                <a:lnTo>
                  <a:pt x="267220" y="545363"/>
                </a:lnTo>
                <a:lnTo>
                  <a:pt x="277622" y="543890"/>
                </a:lnTo>
                <a:lnTo>
                  <a:pt x="296702" y="540700"/>
                </a:lnTo>
                <a:lnTo>
                  <a:pt x="306759" y="537707"/>
                </a:lnTo>
                <a:lnTo>
                  <a:pt x="249896" y="537707"/>
                </a:lnTo>
                <a:lnTo>
                  <a:pt x="226753" y="537446"/>
                </a:lnTo>
                <a:lnTo>
                  <a:pt x="152539" y="519582"/>
                </a:lnTo>
                <a:lnTo>
                  <a:pt x="111941" y="496950"/>
                </a:lnTo>
                <a:lnTo>
                  <a:pt x="75087" y="461251"/>
                </a:lnTo>
                <a:lnTo>
                  <a:pt x="44232" y="417347"/>
                </a:lnTo>
                <a:lnTo>
                  <a:pt x="21631" y="370100"/>
                </a:lnTo>
                <a:lnTo>
                  <a:pt x="9537" y="324370"/>
                </a:lnTo>
                <a:lnTo>
                  <a:pt x="9972" y="270563"/>
                </a:lnTo>
                <a:lnTo>
                  <a:pt x="25092" y="223989"/>
                </a:lnTo>
                <a:lnTo>
                  <a:pt x="52132" y="189932"/>
                </a:lnTo>
                <a:lnTo>
                  <a:pt x="88328" y="173672"/>
                </a:lnTo>
                <a:lnTo>
                  <a:pt x="109893" y="172546"/>
                </a:lnTo>
                <a:lnTo>
                  <a:pt x="161742" y="172546"/>
                </a:lnTo>
                <a:lnTo>
                  <a:pt x="150949" y="169493"/>
                </a:lnTo>
                <a:lnTo>
                  <a:pt x="131224" y="165196"/>
                </a:lnTo>
                <a:lnTo>
                  <a:pt x="109967" y="163045"/>
                </a:lnTo>
                <a:close/>
              </a:path>
              <a:path w="477520" h="547370">
                <a:moveTo>
                  <a:pt x="396355" y="136944"/>
                </a:moveTo>
                <a:lnTo>
                  <a:pt x="349605" y="136944"/>
                </a:lnTo>
                <a:lnTo>
                  <a:pt x="388880" y="142599"/>
                </a:lnTo>
                <a:lnTo>
                  <a:pt x="424257" y="167887"/>
                </a:lnTo>
                <a:lnTo>
                  <a:pt x="451627" y="208492"/>
                </a:lnTo>
                <a:lnTo>
                  <a:pt x="466877" y="260096"/>
                </a:lnTo>
                <a:lnTo>
                  <a:pt x="467857" y="307383"/>
                </a:lnTo>
                <a:lnTo>
                  <a:pt x="459157" y="359030"/>
                </a:lnTo>
                <a:lnTo>
                  <a:pt x="441600" y="409740"/>
                </a:lnTo>
                <a:lnTo>
                  <a:pt x="416014" y="454215"/>
                </a:lnTo>
                <a:lnTo>
                  <a:pt x="383222" y="487159"/>
                </a:lnTo>
                <a:lnTo>
                  <a:pt x="345483" y="511184"/>
                </a:lnTo>
                <a:lnTo>
                  <a:pt x="294693" y="531425"/>
                </a:lnTo>
                <a:lnTo>
                  <a:pt x="249896" y="537707"/>
                </a:lnTo>
                <a:lnTo>
                  <a:pt x="306759" y="537707"/>
                </a:lnTo>
                <a:lnTo>
                  <a:pt x="349673" y="519705"/>
                </a:lnTo>
                <a:lnTo>
                  <a:pt x="388785" y="494855"/>
                </a:lnTo>
                <a:lnTo>
                  <a:pt x="423069" y="460494"/>
                </a:lnTo>
                <a:lnTo>
                  <a:pt x="449842" y="414204"/>
                </a:lnTo>
                <a:lnTo>
                  <a:pt x="468237" y="361483"/>
                </a:lnTo>
                <a:lnTo>
                  <a:pt x="477384" y="307832"/>
                </a:lnTo>
                <a:lnTo>
                  <a:pt x="476415" y="258749"/>
                </a:lnTo>
                <a:lnTo>
                  <a:pt x="459889" y="203645"/>
                </a:lnTo>
                <a:lnTo>
                  <a:pt x="430033" y="160347"/>
                </a:lnTo>
                <a:lnTo>
                  <a:pt x="396355" y="136944"/>
                </a:lnTo>
                <a:close/>
              </a:path>
              <a:path w="477520" h="547370">
                <a:moveTo>
                  <a:pt x="161742" y="172546"/>
                </a:moveTo>
                <a:lnTo>
                  <a:pt x="109893" y="172546"/>
                </a:lnTo>
                <a:lnTo>
                  <a:pt x="130054" y="174644"/>
                </a:lnTo>
                <a:lnTo>
                  <a:pt x="148900" y="178780"/>
                </a:lnTo>
                <a:lnTo>
                  <a:pt x="180932" y="187889"/>
                </a:lnTo>
                <a:lnTo>
                  <a:pt x="195013" y="191179"/>
                </a:lnTo>
                <a:lnTo>
                  <a:pt x="208843" y="192916"/>
                </a:lnTo>
                <a:lnTo>
                  <a:pt x="222504" y="192379"/>
                </a:lnTo>
                <a:lnTo>
                  <a:pt x="225780" y="191922"/>
                </a:lnTo>
                <a:lnTo>
                  <a:pt x="239061" y="188669"/>
                </a:lnTo>
                <a:lnTo>
                  <a:pt x="251539" y="183332"/>
                </a:lnTo>
                <a:lnTo>
                  <a:pt x="207928" y="183332"/>
                </a:lnTo>
                <a:lnTo>
                  <a:pt x="195687" y="181638"/>
                </a:lnTo>
                <a:lnTo>
                  <a:pt x="182876" y="178577"/>
                </a:lnTo>
                <a:lnTo>
                  <a:pt x="161742" y="172546"/>
                </a:lnTo>
                <a:close/>
              </a:path>
              <a:path w="477520" h="547370">
                <a:moveTo>
                  <a:pt x="227882" y="97421"/>
                </a:moveTo>
                <a:lnTo>
                  <a:pt x="216992" y="97421"/>
                </a:lnTo>
                <a:lnTo>
                  <a:pt x="216152" y="114136"/>
                </a:lnTo>
                <a:lnTo>
                  <a:pt x="216101" y="138252"/>
                </a:lnTo>
                <a:lnTo>
                  <a:pt x="217356" y="160347"/>
                </a:lnTo>
                <a:lnTo>
                  <a:pt x="219773" y="183121"/>
                </a:lnTo>
                <a:lnTo>
                  <a:pt x="207928" y="183332"/>
                </a:lnTo>
                <a:lnTo>
                  <a:pt x="251539" y="183332"/>
                </a:lnTo>
                <a:lnTo>
                  <a:pt x="251997" y="183121"/>
                </a:lnTo>
                <a:lnTo>
                  <a:pt x="254730" y="181597"/>
                </a:lnTo>
                <a:lnTo>
                  <a:pt x="229285" y="181597"/>
                </a:lnTo>
                <a:lnTo>
                  <a:pt x="225846" y="120307"/>
                </a:lnTo>
                <a:lnTo>
                  <a:pt x="225755" y="117252"/>
                </a:lnTo>
                <a:lnTo>
                  <a:pt x="227882" y="97421"/>
                </a:lnTo>
                <a:close/>
              </a:path>
              <a:path w="477520" h="547370">
                <a:moveTo>
                  <a:pt x="348284" y="127571"/>
                </a:moveTo>
                <a:lnTo>
                  <a:pt x="306030" y="140628"/>
                </a:lnTo>
                <a:lnTo>
                  <a:pt x="272013" y="160261"/>
                </a:lnTo>
                <a:lnTo>
                  <a:pt x="260936" y="167202"/>
                </a:lnTo>
                <a:lnTo>
                  <a:pt x="250278" y="173323"/>
                </a:lnTo>
                <a:lnTo>
                  <a:pt x="239812" y="178243"/>
                </a:lnTo>
                <a:lnTo>
                  <a:pt x="229285" y="181597"/>
                </a:lnTo>
                <a:lnTo>
                  <a:pt x="254730" y="181597"/>
                </a:lnTo>
                <a:lnTo>
                  <a:pt x="264512" y="176143"/>
                </a:lnTo>
                <a:lnTo>
                  <a:pt x="292787" y="158555"/>
                </a:lnTo>
                <a:lnTo>
                  <a:pt x="309759" y="149382"/>
                </a:lnTo>
                <a:lnTo>
                  <a:pt x="328559" y="141806"/>
                </a:lnTo>
                <a:lnTo>
                  <a:pt x="349605" y="136944"/>
                </a:lnTo>
                <a:lnTo>
                  <a:pt x="396355" y="136944"/>
                </a:lnTo>
                <a:lnTo>
                  <a:pt x="391334" y="133455"/>
                </a:lnTo>
                <a:lnTo>
                  <a:pt x="348284" y="127571"/>
                </a:lnTo>
                <a:close/>
              </a:path>
              <a:path w="477520" h="547370">
                <a:moveTo>
                  <a:pt x="124485" y="35394"/>
                </a:moveTo>
                <a:lnTo>
                  <a:pt x="84396" y="39850"/>
                </a:lnTo>
                <a:lnTo>
                  <a:pt x="28078" y="66539"/>
                </a:lnTo>
                <a:lnTo>
                  <a:pt x="16890" y="78270"/>
                </a:lnTo>
                <a:lnTo>
                  <a:pt x="17348" y="79540"/>
                </a:lnTo>
                <a:lnTo>
                  <a:pt x="48066" y="104700"/>
                </a:lnTo>
                <a:lnTo>
                  <a:pt x="118910" y="129768"/>
                </a:lnTo>
                <a:lnTo>
                  <a:pt x="126936" y="130200"/>
                </a:lnTo>
                <a:lnTo>
                  <a:pt x="134785" y="129755"/>
                </a:lnTo>
                <a:lnTo>
                  <a:pt x="142328" y="128701"/>
                </a:lnTo>
                <a:lnTo>
                  <a:pt x="166405" y="123114"/>
                </a:lnTo>
                <a:lnTo>
                  <a:pt x="173473" y="120307"/>
                </a:lnTo>
                <a:lnTo>
                  <a:pt x="119481" y="120307"/>
                </a:lnTo>
                <a:lnTo>
                  <a:pt x="88557" y="114136"/>
                </a:lnTo>
                <a:lnTo>
                  <a:pt x="62139" y="102038"/>
                </a:lnTo>
                <a:lnTo>
                  <a:pt x="41777" y="88406"/>
                </a:lnTo>
                <a:lnTo>
                  <a:pt x="29019" y="77635"/>
                </a:lnTo>
                <a:lnTo>
                  <a:pt x="42987" y="68287"/>
                </a:lnTo>
                <a:lnTo>
                  <a:pt x="64841" y="56900"/>
                </a:lnTo>
                <a:lnTo>
                  <a:pt x="92507" y="47683"/>
                </a:lnTo>
                <a:lnTo>
                  <a:pt x="123913" y="44843"/>
                </a:lnTo>
                <a:lnTo>
                  <a:pt x="164106" y="44843"/>
                </a:lnTo>
                <a:lnTo>
                  <a:pt x="156271" y="41422"/>
                </a:lnTo>
                <a:lnTo>
                  <a:pt x="124485" y="35394"/>
                </a:lnTo>
                <a:close/>
              </a:path>
              <a:path w="477520" h="547370">
                <a:moveTo>
                  <a:pt x="164106" y="44843"/>
                </a:moveTo>
                <a:lnTo>
                  <a:pt x="123913" y="44843"/>
                </a:lnTo>
                <a:lnTo>
                  <a:pt x="154838" y="51021"/>
                </a:lnTo>
                <a:lnTo>
                  <a:pt x="181257" y="63122"/>
                </a:lnTo>
                <a:lnTo>
                  <a:pt x="201623" y="76751"/>
                </a:lnTo>
                <a:lnTo>
                  <a:pt x="214388" y="87515"/>
                </a:lnTo>
                <a:lnTo>
                  <a:pt x="200416" y="96863"/>
                </a:lnTo>
                <a:lnTo>
                  <a:pt x="178555" y="108250"/>
                </a:lnTo>
                <a:lnTo>
                  <a:pt x="150884" y="117467"/>
                </a:lnTo>
                <a:lnTo>
                  <a:pt x="119481" y="120307"/>
                </a:lnTo>
                <a:lnTo>
                  <a:pt x="173473" y="120307"/>
                </a:lnTo>
                <a:lnTo>
                  <a:pt x="187447" y="114757"/>
                </a:lnTo>
                <a:lnTo>
                  <a:pt x="204595" y="105552"/>
                </a:lnTo>
                <a:lnTo>
                  <a:pt x="216992" y="97421"/>
                </a:lnTo>
                <a:lnTo>
                  <a:pt x="227882" y="97421"/>
                </a:lnTo>
                <a:lnTo>
                  <a:pt x="229876" y="78816"/>
                </a:lnTo>
                <a:lnTo>
                  <a:pt x="219100" y="78816"/>
                </a:lnTo>
                <a:lnTo>
                  <a:pt x="204816" y="67073"/>
                </a:lnTo>
                <a:lnTo>
                  <a:pt x="183461" y="53295"/>
                </a:lnTo>
                <a:lnTo>
                  <a:pt x="164106" y="44843"/>
                </a:lnTo>
                <a:close/>
              </a:path>
              <a:path w="477520" h="547370">
                <a:moveTo>
                  <a:pt x="267627" y="0"/>
                </a:moveTo>
                <a:lnTo>
                  <a:pt x="235819" y="23999"/>
                </a:lnTo>
                <a:lnTo>
                  <a:pt x="219100" y="78816"/>
                </a:lnTo>
                <a:lnTo>
                  <a:pt x="229876" y="78816"/>
                </a:lnTo>
                <a:lnTo>
                  <a:pt x="231474" y="63909"/>
                </a:lnTo>
                <a:lnTo>
                  <a:pt x="245407" y="25956"/>
                </a:lnTo>
                <a:lnTo>
                  <a:pt x="266306" y="9753"/>
                </a:lnTo>
                <a:lnTo>
                  <a:pt x="268947" y="9372"/>
                </a:lnTo>
                <a:lnTo>
                  <a:pt x="270776" y="6985"/>
                </a:lnTo>
                <a:lnTo>
                  <a:pt x="270052" y="1790"/>
                </a:lnTo>
                <a:lnTo>
                  <a:pt x="26762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7" name="bg object 8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4949" y="5502370"/>
            <a:ext cx="215988" cy="160157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246542" y="6360005"/>
            <a:ext cx="481330" cy="540385"/>
          </a:xfrm>
          <a:custGeom>
            <a:avLst/>
            <a:gdLst/>
            <a:ahLst/>
            <a:cxnLst/>
            <a:rect l="l" t="t" r="r" b="b"/>
            <a:pathLst>
              <a:path w="481330" h="540384">
                <a:moveTo>
                  <a:pt x="108623" y="137553"/>
                </a:moveTo>
                <a:lnTo>
                  <a:pt x="66811" y="149375"/>
                </a:lnTo>
                <a:lnTo>
                  <a:pt x="32232" y="181390"/>
                </a:lnTo>
                <a:lnTo>
                  <a:pt x="8692" y="228422"/>
                </a:lnTo>
                <a:lnTo>
                  <a:pt x="0" y="285292"/>
                </a:lnTo>
                <a:lnTo>
                  <a:pt x="5869" y="334034"/>
                </a:lnTo>
                <a:lnTo>
                  <a:pt x="22393" y="385892"/>
                </a:lnTo>
                <a:lnTo>
                  <a:pt x="47945" y="435541"/>
                </a:lnTo>
                <a:lnTo>
                  <a:pt x="80901" y="477655"/>
                </a:lnTo>
                <a:lnTo>
                  <a:pt x="119633" y="506907"/>
                </a:lnTo>
                <a:lnTo>
                  <a:pt x="161821" y="526073"/>
                </a:lnTo>
                <a:lnTo>
                  <a:pt x="217196" y="539492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4" y="539338"/>
                </a:lnTo>
                <a:lnTo>
                  <a:pt x="289745" y="535471"/>
                </a:lnTo>
                <a:lnTo>
                  <a:pt x="305200" y="530517"/>
                </a:lnTo>
                <a:lnTo>
                  <a:pt x="236524" y="530517"/>
                </a:lnTo>
                <a:lnTo>
                  <a:pt x="217825" y="530013"/>
                </a:lnTo>
                <a:lnTo>
                  <a:pt x="164775" y="517042"/>
                </a:lnTo>
                <a:lnTo>
                  <a:pt x="124066" y="498500"/>
                </a:lnTo>
                <a:lnTo>
                  <a:pt x="87014" y="470446"/>
                </a:lnTo>
                <a:lnTo>
                  <a:pt x="55490" y="429969"/>
                </a:lnTo>
                <a:lnTo>
                  <a:pt x="31047" y="382197"/>
                </a:lnTo>
                <a:lnTo>
                  <a:pt x="15240" y="332262"/>
                </a:lnTo>
                <a:lnTo>
                  <a:pt x="9626" y="285292"/>
                </a:lnTo>
                <a:lnTo>
                  <a:pt x="17547" y="232072"/>
                </a:lnTo>
                <a:lnTo>
                  <a:pt x="38998" y="188056"/>
                </a:lnTo>
                <a:lnTo>
                  <a:pt x="70512" y="158092"/>
                </a:lnTo>
                <a:lnTo>
                  <a:pt x="108623" y="147027"/>
                </a:lnTo>
                <a:lnTo>
                  <a:pt x="158827" y="147027"/>
                </a:lnTo>
                <a:lnTo>
                  <a:pt x="152280" y="144606"/>
                </a:lnTo>
                <a:lnTo>
                  <a:pt x="131533" y="139518"/>
                </a:lnTo>
                <a:lnTo>
                  <a:pt x="108623" y="137553"/>
                </a:lnTo>
                <a:close/>
              </a:path>
              <a:path w="481330" h="540384">
                <a:moveTo>
                  <a:pt x="405972" y="147027"/>
                </a:moveTo>
                <a:lnTo>
                  <a:pt x="372465" y="147027"/>
                </a:lnTo>
                <a:lnTo>
                  <a:pt x="410570" y="158092"/>
                </a:lnTo>
                <a:lnTo>
                  <a:pt x="442085" y="188056"/>
                </a:lnTo>
                <a:lnTo>
                  <a:pt x="463539" y="232072"/>
                </a:lnTo>
                <a:lnTo>
                  <a:pt x="471462" y="285292"/>
                </a:lnTo>
                <a:lnTo>
                  <a:pt x="465847" y="332262"/>
                </a:lnTo>
                <a:lnTo>
                  <a:pt x="450041" y="382197"/>
                </a:lnTo>
                <a:lnTo>
                  <a:pt x="425598" y="429969"/>
                </a:lnTo>
                <a:lnTo>
                  <a:pt x="394073" y="470446"/>
                </a:lnTo>
                <a:lnTo>
                  <a:pt x="357022" y="498500"/>
                </a:lnTo>
                <a:lnTo>
                  <a:pt x="316268" y="517045"/>
                </a:lnTo>
                <a:lnTo>
                  <a:pt x="263126" y="530013"/>
                </a:lnTo>
                <a:lnTo>
                  <a:pt x="244551" y="530517"/>
                </a:lnTo>
                <a:lnTo>
                  <a:pt x="305200" y="530517"/>
                </a:lnTo>
                <a:lnTo>
                  <a:pt x="361454" y="506907"/>
                </a:lnTo>
                <a:lnTo>
                  <a:pt x="400187" y="477655"/>
                </a:lnTo>
                <a:lnTo>
                  <a:pt x="433143" y="435541"/>
                </a:lnTo>
                <a:lnTo>
                  <a:pt x="458695" y="385892"/>
                </a:lnTo>
                <a:lnTo>
                  <a:pt x="475219" y="334034"/>
                </a:lnTo>
                <a:lnTo>
                  <a:pt x="481088" y="285292"/>
                </a:lnTo>
                <a:lnTo>
                  <a:pt x="472395" y="228422"/>
                </a:lnTo>
                <a:lnTo>
                  <a:pt x="448856" y="181390"/>
                </a:lnTo>
                <a:lnTo>
                  <a:pt x="414276" y="149375"/>
                </a:lnTo>
                <a:lnTo>
                  <a:pt x="405972" y="147027"/>
                </a:lnTo>
                <a:close/>
              </a:path>
              <a:path w="481330" h="540384">
                <a:moveTo>
                  <a:pt x="158827" y="147027"/>
                </a:moveTo>
                <a:lnTo>
                  <a:pt x="108623" y="147027"/>
                </a:lnTo>
                <a:lnTo>
                  <a:pt x="130134" y="148913"/>
                </a:lnTo>
                <a:lnTo>
                  <a:pt x="149806" y="153795"/>
                </a:lnTo>
                <a:lnTo>
                  <a:pt x="167891" y="160513"/>
                </a:lnTo>
                <a:lnTo>
                  <a:pt x="198340" y="173998"/>
                </a:lnTo>
                <a:lnTo>
                  <a:pt x="211828" y="179214"/>
                </a:lnTo>
                <a:lnTo>
                  <a:pt x="225284" y="182856"/>
                </a:lnTo>
                <a:lnTo>
                  <a:pt x="238886" y="184226"/>
                </a:lnTo>
                <a:lnTo>
                  <a:pt x="242201" y="184226"/>
                </a:lnTo>
                <a:lnTo>
                  <a:pt x="255804" y="182856"/>
                </a:lnTo>
                <a:lnTo>
                  <a:pt x="269260" y="179214"/>
                </a:lnTo>
                <a:lnTo>
                  <a:pt x="280995" y="174675"/>
                </a:lnTo>
                <a:lnTo>
                  <a:pt x="243611" y="174675"/>
                </a:lnTo>
                <a:lnTo>
                  <a:pt x="243605" y="174498"/>
                </a:lnTo>
                <a:lnTo>
                  <a:pt x="233984" y="174498"/>
                </a:lnTo>
                <a:lnTo>
                  <a:pt x="223093" y="172640"/>
                </a:lnTo>
                <a:lnTo>
                  <a:pt x="212042" y="169222"/>
                </a:lnTo>
                <a:lnTo>
                  <a:pt x="200634" y="164644"/>
                </a:lnTo>
                <a:lnTo>
                  <a:pt x="171211" y="151607"/>
                </a:lnTo>
                <a:lnTo>
                  <a:pt x="158827" y="147027"/>
                </a:lnTo>
                <a:close/>
              </a:path>
              <a:path w="481330" h="540384">
                <a:moveTo>
                  <a:pt x="372465" y="137553"/>
                </a:moveTo>
                <a:lnTo>
                  <a:pt x="349554" y="139518"/>
                </a:lnTo>
                <a:lnTo>
                  <a:pt x="328806" y="144606"/>
                </a:lnTo>
                <a:lnTo>
                  <a:pt x="309872" y="151607"/>
                </a:lnTo>
                <a:lnTo>
                  <a:pt x="279514" y="165046"/>
                </a:lnTo>
                <a:lnTo>
                  <a:pt x="267250" y="169859"/>
                </a:lnTo>
                <a:lnTo>
                  <a:pt x="255366" y="173239"/>
                </a:lnTo>
                <a:lnTo>
                  <a:pt x="243611" y="174675"/>
                </a:lnTo>
                <a:lnTo>
                  <a:pt x="280995" y="174675"/>
                </a:lnTo>
                <a:lnTo>
                  <a:pt x="282747" y="173998"/>
                </a:lnTo>
                <a:lnTo>
                  <a:pt x="313195" y="160513"/>
                </a:lnTo>
                <a:lnTo>
                  <a:pt x="331277" y="153795"/>
                </a:lnTo>
                <a:lnTo>
                  <a:pt x="350948" y="148913"/>
                </a:lnTo>
                <a:lnTo>
                  <a:pt x="372465" y="147027"/>
                </a:lnTo>
                <a:lnTo>
                  <a:pt x="405972" y="147027"/>
                </a:lnTo>
                <a:lnTo>
                  <a:pt x="372465" y="137553"/>
                </a:lnTo>
                <a:close/>
              </a:path>
              <a:path w="481330" h="540384">
                <a:moveTo>
                  <a:pt x="173393" y="0"/>
                </a:move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6" y="22611"/>
                </a:lnTo>
                <a:lnTo>
                  <a:pt x="215428" y="58258"/>
                </a:lnTo>
                <a:lnTo>
                  <a:pt x="228641" y="110769"/>
                </a:lnTo>
                <a:lnTo>
                  <a:pt x="233984" y="174498"/>
                </a:lnTo>
                <a:lnTo>
                  <a:pt x="243605" y="174498"/>
                </a:lnTo>
                <a:lnTo>
                  <a:pt x="242822" y="151607"/>
                </a:lnTo>
                <a:lnTo>
                  <a:pt x="241001" y="129735"/>
                </a:lnTo>
                <a:lnTo>
                  <a:pt x="238182" y="108926"/>
                </a:lnTo>
                <a:lnTo>
                  <a:pt x="234429" y="89433"/>
                </a:lnTo>
                <a:lnTo>
                  <a:pt x="258856" y="89433"/>
                </a:lnTo>
                <a:lnTo>
                  <a:pt x="250775" y="86569"/>
                </a:lnTo>
                <a:lnTo>
                  <a:pt x="235635" y="79260"/>
                </a:lnTo>
                <a:lnTo>
                  <a:pt x="242769" y="71297"/>
                </a:lnTo>
                <a:lnTo>
                  <a:pt x="229768" y="71297"/>
                </a:lnTo>
                <a:lnTo>
                  <a:pt x="218882" y="41812"/>
                </a:lnTo>
                <a:lnTo>
                  <a:pt x="205576" y="19342"/>
                </a:lnTo>
                <a:lnTo>
                  <a:pt x="190272" y="5025"/>
                </a:lnTo>
                <a:lnTo>
                  <a:pt x="173393" y="0"/>
                </a:lnTo>
                <a:close/>
              </a:path>
              <a:path w="481330" h="540384">
                <a:moveTo>
                  <a:pt x="258856" y="89433"/>
                </a:moveTo>
                <a:lnTo>
                  <a:pt x="234429" y="89433"/>
                </a:lnTo>
                <a:lnTo>
                  <a:pt x="247841" y="95755"/>
                </a:lnTo>
                <a:lnTo>
                  <a:pt x="266109" y="102482"/>
                </a:lnTo>
                <a:lnTo>
                  <a:pt x="288111" y="107828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4" y="100082"/>
                </a:lnTo>
                <a:lnTo>
                  <a:pt x="302695" y="100082"/>
                </a:lnTo>
                <a:lnTo>
                  <a:pt x="274010" y="94803"/>
                </a:lnTo>
                <a:lnTo>
                  <a:pt x="258856" y="89433"/>
                </a:lnTo>
                <a:close/>
              </a:path>
              <a:path w="481330" h="540384">
                <a:moveTo>
                  <a:pt x="394231" y="22847"/>
                </a:moveTo>
                <a:lnTo>
                  <a:pt x="350793" y="22847"/>
                </a:lnTo>
                <a:lnTo>
                  <a:pt x="379476" y="28127"/>
                </a:lnTo>
                <a:lnTo>
                  <a:pt x="402701" y="36364"/>
                </a:lnTo>
                <a:lnTo>
                  <a:pt x="417830" y="43675"/>
                </a:lnTo>
                <a:lnTo>
                  <a:pt x="406691" y="56115"/>
                </a:lnTo>
                <a:lnTo>
                  <a:pt x="388424" y="72448"/>
                </a:lnTo>
                <a:lnTo>
                  <a:pt x="363950" y="88107"/>
                </a:lnTo>
                <a:lnTo>
                  <a:pt x="334187" y="98526"/>
                </a:lnTo>
                <a:lnTo>
                  <a:pt x="302695" y="100082"/>
                </a:lnTo>
                <a:lnTo>
                  <a:pt x="356734" y="100082"/>
                </a:lnTo>
                <a:lnTo>
                  <a:pt x="402736" y="73121"/>
                </a:lnTo>
                <a:lnTo>
                  <a:pt x="428904" y="44996"/>
                </a:lnTo>
                <a:lnTo>
                  <a:pt x="429920" y="42621"/>
                </a:lnTo>
                <a:lnTo>
                  <a:pt x="429412" y="40093"/>
                </a:lnTo>
                <a:lnTo>
                  <a:pt x="428650" y="38989"/>
                </a:lnTo>
                <a:lnTo>
                  <a:pt x="427558" y="38290"/>
                </a:lnTo>
                <a:lnTo>
                  <a:pt x="417223" y="32552"/>
                </a:lnTo>
                <a:lnTo>
                  <a:pt x="394231" y="22847"/>
                </a:lnTo>
                <a:close/>
              </a:path>
              <a:path w="481330" h="540384">
                <a:moveTo>
                  <a:pt x="357735" y="13962"/>
                </a:moveTo>
                <a:lnTo>
                  <a:pt x="317411" y="15125"/>
                </a:lnTo>
                <a:lnTo>
                  <a:pt x="261502" y="41063"/>
                </a:lnTo>
                <a:lnTo>
                  <a:pt x="229768" y="71297"/>
                </a:lnTo>
                <a:lnTo>
                  <a:pt x="242769" y="71297"/>
                </a:lnTo>
                <a:lnTo>
                  <a:pt x="246781" y="66820"/>
                </a:lnTo>
                <a:lnTo>
                  <a:pt x="265052" y="50487"/>
                </a:lnTo>
                <a:lnTo>
                  <a:pt x="289528" y="34828"/>
                </a:lnTo>
                <a:lnTo>
                  <a:pt x="319290" y="24409"/>
                </a:lnTo>
                <a:lnTo>
                  <a:pt x="350793" y="22847"/>
                </a:lnTo>
                <a:lnTo>
                  <a:pt x="394231" y="22847"/>
                </a:lnTo>
                <a:lnTo>
                  <a:pt x="392477" y="22107"/>
                </a:lnTo>
                <a:lnTo>
                  <a:pt x="357735" y="13962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3958" y="6681777"/>
            <a:ext cx="192493" cy="186563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9328684" y="2188095"/>
            <a:ext cx="457200" cy="4359275"/>
          </a:xfrm>
          <a:custGeom>
            <a:avLst/>
            <a:gdLst/>
            <a:ahLst/>
            <a:cxnLst/>
            <a:rect l="l" t="t" r="r" b="b"/>
            <a:pathLst>
              <a:path w="457200" h="435927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63" y="4159542"/>
                </a:lnTo>
                <a:lnTo>
                  <a:pt x="392188" y="4172343"/>
                </a:lnTo>
                <a:lnTo>
                  <a:pt x="386080" y="4223296"/>
                </a:lnTo>
                <a:lnTo>
                  <a:pt x="382879" y="4248810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99"/>
                </a:lnTo>
                <a:lnTo>
                  <a:pt x="77304" y="4272991"/>
                </a:lnTo>
                <a:lnTo>
                  <a:pt x="70637" y="4221988"/>
                </a:lnTo>
                <a:lnTo>
                  <a:pt x="64554" y="4171124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67" y="4172343"/>
                </a:lnTo>
                <a:lnTo>
                  <a:pt x="61976" y="4223296"/>
                </a:lnTo>
                <a:lnTo>
                  <a:pt x="65163" y="4248810"/>
                </a:lnTo>
                <a:lnTo>
                  <a:pt x="72504" y="4299674"/>
                </a:lnTo>
                <a:lnTo>
                  <a:pt x="95288" y="4347629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51" y="4274274"/>
                </a:lnTo>
                <a:lnTo>
                  <a:pt x="395071" y="4221988"/>
                </a:lnTo>
                <a:lnTo>
                  <a:pt x="401167" y="4171124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39" y="3749891"/>
                </a:lnTo>
                <a:lnTo>
                  <a:pt x="456869" y="3741128"/>
                </a:lnTo>
                <a:close/>
              </a:path>
              <a:path w="457200" h="4359275">
                <a:moveTo>
                  <a:pt x="456869" y="2494089"/>
                </a:moveTo>
                <a:lnTo>
                  <a:pt x="446900" y="2494089"/>
                </a:lnTo>
                <a:lnTo>
                  <a:pt x="446900" y="2502852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610"/>
                </a:lnTo>
                <a:lnTo>
                  <a:pt x="393763" y="2912503"/>
                </a:lnTo>
                <a:lnTo>
                  <a:pt x="392188" y="2925305"/>
                </a:lnTo>
                <a:lnTo>
                  <a:pt x="386080" y="2976245"/>
                </a:lnTo>
                <a:lnTo>
                  <a:pt x="382879" y="3001759"/>
                </a:lnTo>
                <a:lnTo>
                  <a:pt x="375729" y="3051238"/>
                </a:lnTo>
                <a:lnTo>
                  <a:pt x="359943" y="3090240"/>
                </a:lnTo>
                <a:lnTo>
                  <a:pt x="329209" y="3103080"/>
                </a:lnTo>
                <a:lnTo>
                  <a:pt x="127673" y="3103080"/>
                </a:lnTo>
                <a:lnTo>
                  <a:pt x="87210" y="3074047"/>
                </a:lnTo>
                <a:lnTo>
                  <a:pt x="77304" y="3025952"/>
                </a:lnTo>
                <a:lnTo>
                  <a:pt x="70637" y="2974949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610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52"/>
                </a:lnTo>
                <a:lnTo>
                  <a:pt x="446900" y="2502852"/>
                </a:lnTo>
                <a:lnTo>
                  <a:pt x="446900" y="2494089"/>
                </a:lnTo>
                <a:lnTo>
                  <a:pt x="0" y="2494089"/>
                </a:lnTo>
                <a:lnTo>
                  <a:pt x="52666" y="2899740"/>
                </a:lnTo>
                <a:lnTo>
                  <a:pt x="54292" y="2912503"/>
                </a:lnTo>
                <a:lnTo>
                  <a:pt x="55867" y="2925305"/>
                </a:lnTo>
                <a:lnTo>
                  <a:pt x="61976" y="2976245"/>
                </a:lnTo>
                <a:lnTo>
                  <a:pt x="65163" y="3001759"/>
                </a:lnTo>
                <a:lnTo>
                  <a:pt x="72504" y="3052635"/>
                </a:lnTo>
                <a:lnTo>
                  <a:pt x="95288" y="3100578"/>
                </a:lnTo>
                <a:lnTo>
                  <a:pt x="127673" y="3111843"/>
                </a:lnTo>
                <a:lnTo>
                  <a:pt x="329209" y="3111843"/>
                </a:lnTo>
                <a:lnTo>
                  <a:pt x="375310" y="3082531"/>
                </a:lnTo>
                <a:lnTo>
                  <a:pt x="388251" y="3027235"/>
                </a:lnTo>
                <a:lnTo>
                  <a:pt x="395071" y="2974949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40"/>
                </a:lnTo>
                <a:lnTo>
                  <a:pt x="455739" y="2502852"/>
                </a:lnTo>
                <a:lnTo>
                  <a:pt x="456869" y="2494089"/>
                </a:lnTo>
                <a:close/>
              </a:path>
              <a:path w="457200" h="435927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35"/>
                </a:lnTo>
                <a:lnTo>
                  <a:pt x="433006" y="1354035"/>
                </a:lnTo>
                <a:lnTo>
                  <a:pt x="433006" y="1362798"/>
                </a:lnTo>
                <a:lnTo>
                  <a:pt x="395516" y="1651558"/>
                </a:lnTo>
                <a:lnTo>
                  <a:pt x="393763" y="1665465"/>
                </a:lnTo>
                <a:lnTo>
                  <a:pt x="392188" y="1678266"/>
                </a:lnTo>
                <a:lnTo>
                  <a:pt x="386080" y="1729206"/>
                </a:lnTo>
                <a:lnTo>
                  <a:pt x="382879" y="1754720"/>
                </a:lnTo>
                <a:lnTo>
                  <a:pt x="375729" y="1804187"/>
                </a:lnTo>
                <a:lnTo>
                  <a:pt x="359943" y="1843201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7009"/>
                </a:lnTo>
                <a:lnTo>
                  <a:pt x="77304" y="1778901"/>
                </a:lnTo>
                <a:lnTo>
                  <a:pt x="70637" y="1727898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58"/>
                </a:lnTo>
                <a:lnTo>
                  <a:pt x="23863" y="1362798"/>
                </a:lnTo>
                <a:lnTo>
                  <a:pt x="433006" y="1362798"/>
                </a:lnTo>
                <a:lnTo>
                  <a:pt x="433006" y="1354035"/>
                </a:lnTo>
                <a:lnTo>
                  <a:pt x="22733" y="1354035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65"/>
                </a:lnTo>
                <a:lnTo>
                  <a:pt x="55867" y="1678266"/>
                </a:lnTo>
                <a:lnTo>
                  <a:pt x="61976" y="1729206"/>
                </a:lnTo>
                <a:lnTo>
                  <a:pt x="65163" y="1754720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45465" y="1862429"/>
                </a:lnTo>
                <a:lnTo>
                  <a:pt x="357073" y="1856028"/>
                </a:lnTo>
                <a:lnTo>
                  <a:pt x="361594" y="1853539"/>
                </a:lnTo>
                <a:lnTo>
                  <a:pt x="384365" y="1805584"/>
                </a:lnTo>
                <a:lnTo>
                  <a:pt x="391883" y="1753400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689"/>
                </a:lnTo>
                <a:lnTo>
                  <a:pt x="455739" y="1255801"/>
                </a:lnTo>
                <a:lnTo>
                  <a:pt x="456869" y="1247038"/>
                </a:lnTo>
                <a:close/>
              </a:path>
              <a:path w="457200" h="435927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5297551" y="2188095"/>
            <a:ext cx="457200" cy="4359275"/>
          </a:xfrm>
          <a:custGeom>
            <a:avLst/>
            <a:gdLst/>
            <a:ahLst/>
            <a:cxnLst/>
            <a:rect l="l" t="t" r="r" b="b"/>
            <a:pathLst>
              <a:path w="457200" h="435927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63" y="4159542"/>
                </a:lnTo>
                <a:lnTo>
                  <a:pt x="392188" y="4172343"/>
                </a:lnTo>
                <a:lnTo>
                  <a:pt x="386080" y="4223296"/>
                </a:lnTo>
                <a:lnTo>
                  <a:pt x="382879" y="4248810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99"/>
                </a:lnTo>
                <a:lnTo>
                  <a:pt x="77304" y="4272991"/>
                </a:lnTo>
                <a:lnTo>
                  <a:pt x="70650" y="4221988"/>
                </a:lnTo>
                <a:lnTo>
                  <a:pt x="64554" y="4171124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80" y="4172343"/>
                </a:lnTo>
                <a:lnTo>
                  <a:pt x="61976" y="4223296"/>
                </a:lnTo>
                <a:lnTo>
                  <a:pt x="65176" y="4248810"/>
                </a:lnTo>
                <a:lnTo>
                  <a:pt x="72504" y="4299674"/>
                </a:lnTo>
                <a:lnTo>
                  <a:pt x="95288" y="4347629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51" y="4274274"/>
                </a:lnTo>
                <a:lnTo>
                  <a:pt x="395071" y="4221988"/>
                </a:lnTo>
                <a:lnTo>
                  <a:pt x="401167" y="4171124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39" y="3749891"/>
                </a:lnTo>
                <a:lnTo>
                  <a:pt x="456869" y="3741128"/>
                </a:lnTo>
                <a:close/>
              </a:path>
              <a:path w="457200" h="4359275">
                <a:moveTo>
                  <a:pt x="456869" y="2494089"/>
                </a:moveTo>
                <a:lnTo>
                  <a:pt x="446900" y="2494089"/>
                </a:lnTo>
                <a:lnTo>
                  <a:pt x="446900" y="2502852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610"/>
                </a:lnTo>
                <a:lnTo>
                  <a:pt x="393763" y="2912503"/>
                </a:lnTo>
                <a:lnTo>
                  <a:pt x="392188" y="2925305"/>
                </a:lnTo>
                <a:lnTo>
                  <a:pt x="386080" y="2976245"/>
                </a:lnTo>
                <a:lnTo>
                  <a:pt x="382879" y="3001759"/>
                </a:lnTo>
                <a:lnTo>
                  <a:pt x="375729" y="3051238"/>
                </a:lnTo>
                <a:lnTo>
                  <a:pt x="359943" y="3090240"/>
                </a:lnTo>
                <a:lnTo>
                  <a:pt x="329209" y="3103080"/>
                </a:lnTo>
                <a:lnTo>
                  <a:pt x="127673" y="3103080"/>
                </a:lnTo>
                <a:lnTo>
                  <a:pt x="87210" y="3074047"/>
                </a:lnTo>
                <a:lnTo>
                  <a:pt x="77304" y="3025952"/>
                </a:lnTo>
                <a:lnTo>
                  <a:pt x="70650" y="2974949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610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52"/>
                </a:lnTo>
                <a:lnTo>
                  <a:pt x="446900" y="2502852"/>
                </a:lnTo>
                <a:lnTo>
                  <a:pt x="446900" y="2494089"/>
                </a:lnTo>
                <a:lnTo>
                  <a:pt x="0" y="2494089"/>
                </a:lnTo>
                <a:lnTo>
                  <a:pt x="52666" y="2899740"/>
                </a:lnTo>
                <a:lnTo>
                  <a:pt x="54292" y="2912503"/>
                </a:lnTo>
                <a:lnTo>
                  <a:pt x="55880" y="2925305"/>
                </a:lnTo>
                <a:lnTo>
                  <a:pt x="61976" y="2976245"/>
                </a:lnTo>
                <a:lnTo>
                  <a:pt x="65176" y="3001759"/>
                </a:lnTo>
                <a:lnTo>
                  <a:pt x="72504" y="3052635"/>
                </a:lnTo>
                <a:lnTo>
                  <a:pt x="95288" y="3100578"/>
                </a:lnTo>
                <a:lnTo>
                  <a:pt x="127673" y="3111843"/>
                </a:lnTo>
                <a:lnTo>
                  <a:pt x="329209" y="3111843"/>
                </a:lnTo>
                <a:lnTo>
                  <a:pt x="375310" y="3082531"/>
                </a:lnTo>
                <a:lnTo>
                  <a:pt x="388251" y="3027235"/>
                </a:lnTo>
                <a:lnTo>
                  <a:pt x="395071" y="2974949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40"/>
                </a:lnTo>
                <a:lnTo>
                  <a:pt x="455739" y="2502852"/>
                </a:lnTo>
                <a:lnTo>
                  <a:pt x="456869" y="2494089"/>
                </a:lnTo>
                <a:close/>
              </a:path>
              <a:path w="457200" h="435927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35"/>
                </a:lnTo>
                <a:lnTo>
                  <a:pt x="433006" y="1354035"/>
                </a:lnTo>
                <a:lnTo>
                  <a:pt x="433006" y="1362798"/>
                </a:lnTo>
                <a:lnTo>
                  <a:pt x="395516" y="1651558"/>
                </a:lnTo>
                <a:lnTo>
                  <a:pt x="393763" y="1665465"/>
                </a:lnTo>
                <a:lnTo>
                  <a:pt x="392188" y="1678266"/>
                </a:lnTo>
                <a:lnTo>
                  <a:pt x="386080" y="1729206"/>
                </a:lnTo>
                <a:lnTo>
                  <a:pt x="382879" y="1754720"/>
                </a:lnTo>
                <a:lnTo>
                  <a:pt x="375729" y="1804187"/>
                </a:lnTo>
                <a:lnTo>
                  <a:pt x="359943" y="1843201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7009"/>
                </a:lnTo>
                <a:lnTo>
                  <a:pt x="77304" y="1778901"/>
                </a:lnTo>
                <a:lnTo>
                  <a:pt x="70650" y="1727898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58"/>
                </a:lnTo>
                <a:lnTo>
                  <a:pt x="23863" y="1362798"/>
                </a:lnTo>
                <a:lnTo>
                  <a:pt x="433006" y="1362798"/>
                </a:lnTo>
                <a:lnTo>
                  <a:pt x="433006" y="1354035"/>
                </a:lnTo>
                <a:lnTo>
                  <a:pt x="22733" y="1354035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65"/>
                </a:lnTo>
                <a:lnTo>
                  <a:pt x="55880" y="1678266"/>
                </a:lnTo>
                <a:lnTo>
                  <a:pt x="61976" y="1729206"/>
                </a:lnTo>
                <a:lnTo>
                  <a:pt x="65176" y="1754720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45465" y="1862429"/>
                </a:lnTo>
                <a:lnTo>
                  <a:pt x="357073" y="1856028"/>
                </a:lnTo>
                <a:lnTo>
                  <a:pt x="361594" y="1853539"/>
                </a:lnTo>
                <a:lnTo>
                  <a:pt x="384365" y="1805584"/>
                </a:lnTo>
                <a:lnTo>
                  <a:pt x="391883" y="1753400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689"/>
                </a:lnTo>
                <a:lnTo>
                  <a:pt x="455739" y="1255801"/>
                </a:lnTo>
                <a:lnTo>
                  <a:pt x="456869" y="1247038"/>
                </a:lnTo>
                <a:close/>
              </a:path>
              <a:path w="457200" h="435927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3281984" y="1916328"/>
            <a:ext cx="457200" cy="5606415"/>
          </a:xfrm>
          <a:custGeom>
            <a:avLst/>
            <a:gdLst/>
            <a:ahLst/>
            <a:cxnLst/>
            <a:rect l="l" t="t" r="r" b="b"/>
            <a:pathLst>
              <a:path w="457200" h="5606415">
                <a:moveTo>
                  <a:pt x="456869" y="4988166"/>
                </a:moveTo>
                <a:lnTo>
                  <a:pt x="446900" y="4988166"/>
                </a:lnTo>
                <a:lnTo>
                  <a:pt x="446900" y="4996929"/>
                </a:lnTo>
                <a:lnTo>
                  <a:pt x="395516" y="5392686"/>
                </a:lnTo>
                <a:lnTo>
                  <a:pt x="393763" y="5406580"/>
                </a:lnTo>
                <a:lnTo>
                  <a:pt x="392188" y="5419382"/>
                </a:lnTo>
                <a:lnTo>
                  <a:pt x="386080" y="5470334"/>
                </a:lnTo>
                <a:lnTo>
                  <a:pt x="382879" y="5495849"/>
                </a:lnTo>
                <a:lnTo>
                  <a:pt x="375729" y="5545315"/>
                </a:lnTo>
                <a:lnTo>
                  <a:pt x="359943" y="5584317"/>
                </a:lnTo>
                <a:lnTo>
                  <a:pt x="329209" y="5597156"/>
                </a:lnTo>
                <a:lnTo>
                  <a:pt x="127673" y="5597156"/>
                </a:lnTo>
                <a:lnTo>
                  <a:pt x="87210" y="5568137"/>
                </a:lnTo>
                <a:lnTo>
                  <a:pt x="77304" y="5520029"/>
                </a:lnTo>
                <a:lnTo>
                  <a:pt x="70650" y="5469026"/>
                </a:lnTo>
                <a:lnTo>
                  <a:pt x="64554" y="5418163"/>
                </a:lnTo>
                <a:lnTo>
                  <a:pt x="62979" y="5405412"/>
                </a:lnTo>
                <a:lnTo>
                  <a:pt x="61366" y="5392686"/>
                </a:lnTo>
                <a:lnTo>
                  <a:pt x="9982" y="4996929"/>
                </a:lnTo>
                <a:lnTo>
                  <a:pt x="446900" y="4996929"/>
                </a:lnTo>
                <a:lnTo>
                  <a:pt x="446900" y="4988166"/>
                </a:lnTo>
                <a:lnTo>
                  <a:pt x="0" y="4988166"/>
                </a:lnTo>
                <a:lnTo>
                  <a:pt x="52666" y="5393817"/>
                </a:lnTo>
                <a:lnTo>
                  <a:pt x="54292" y="5406580"/>
                </a:lnTo>
                <a:lnTo>
                  <a:pt x="55880" y="5419382"/>
                </a:lnTo>
                <a:lnTo>
                  <a:pt x="61976" y="5470334"/>
                </a:lnTo>
                <a:lnTo>
                  <a:pt x="65176" y="5495849"/>
                </a:lnTo>
                <a:lnTo>
                  <a:pt x="72504" y="5546712"/>
                </a:lnTo>
                <a:lnTo>
                  <a:pt x="95288" y="5594667"/>
                </a:lnTo>
                <a:lnTo>
                  <a:pt x="127673" y="5605919"/>
                </a:lnTo>
                <a:lnTo>
                  <a:pt x="329209" y="5605919"/>
                </a:lnTo>
                <a:lnTo>
                  <a:pt x="375310" y="5576608"/>
                </a:lnTo>
                <a:lnTo>
                  <a:pt x="388251" y="5521312"/>
                </a:lnTo>
                <a:lnTo>
                  <a:pt x="395071" y="5469026"/>
                </a:lnTo>
                <a:lnTo>
                  <a:pt x="401167" y="5418163"/>
                </a:lnTo>
                <a:lnTo>
                  <a:pt x="402742" y="5405412"/>
                </a:lnTo>
                <a:lnTo>
                  <a:pt x="404215" y="5393817"/>
                </a:lnTo>
                <a:lnTo>
                  <a:pt x="455739" y="4996929"/>
                </a:lnTo>
                <a:lnTo>
                  <a:pt x="456869" y="4988166"/>
                </a:lnTo>
                <a:close/>
              </a:path>
              <a:path w="457200" h="5606415">
                <a:moveTo>
                  <a:pt x="456869" y="3741128"/>
                </a:moveTo>
                <a:lnTo>
                  <a:pt x="446900" y="3741128"/>
                </a:lnTo>
                <a:lnTo>
                  <a:pt x="446900" y="3749891"/>
                </a:lnTo>
                <a:lnTo>
                  <a:pt x="434136" y="3848112"/>
                </a:lnTo>
                <a:lnTo>
                  <a:pt x="433006" y="3848112"/>
                </a:lnTo>
                <a:lnTo>
                  <a:pt x="433006" y="3856875"/>
                </a:lnTo>
                <a:lnTo>
                  <a:pt x="395516" y="4145648"/>
                </a:lnTo>
                <a:lnTo>
                  <a:pt x="393763" y="4159542"/>
                </a:lnTo>
                <a:lnTo>
                  <a:pt x="392188" y="4172343"/>
                </a:lnTo>
                <a:lnTo>
                  <a:pt x="386080" y="4223283"/>
                </a:lnTo>
                <a:lnTo>
                  <a:pt x="382879" y="4248797"/>
                </a:lnTo>
                <a:lnTo>
                  <a:pt x="375729" y="4298277"/>
                </a:lnTo>
                <a:lnTo>
                  <a:pt x="359943" y="4337278"/>
                </a:lnTo>
                <a:lnTo>
                  <a:pt x="329209" y="4350118"/>
                </a:lnTo>
                <a:lnTo>
                  <a:pt x="127673" y="4350118"/>
                </a:lnTo>
                <a:lnTo>
                  <a:pt x="87210" y="4321086"/>
                </a:lnTo>
                <a:lnTo>
                  <a:pt x="77304" y="4272991"/>
                </a:lnTo>
                <a:lnTo>
                  <a:pt x="70650" y="4221988"/>
                </a:lnTo>
                <a:lnTo>
                  <a:pt x="64554" y="4171124"/>
                </a:lnTo>
                <a:lnTo>
                  <a:pt x="62979" y="4158373"/>
                </a:lnTo>
                <a:lnTo>
                  <a:pt x="61366" y="4145648"/>
                </a:lnTo>
                <a:lnTo>
                  <a:pt x="23863" y="3856875"/>
                </a:lnTo>
                <a:lnTo>
                  <a:pt x="433006" y="3856875"/>
                </a:lnTo>
                <a:lnTo>
                  <a:pt x="433006" y="3848112"/>
                </a:lnTo>
                <a:lnTo>
                  <a:pt x="22733" y="3848112"/>
                </a:lnTo>
                <a:lnTo>
                  <a:pt x="9982" y="3749891"/>
                </a:lnTo>
                <a:lnTo>
                  <a:pt x="446900" y="3749891"/>
                </a:lnTo>
                <a:lnTo>
                  <a:pt x="446900" y="3741128"/>
                </a:lnTo>
                <a:lnTo>
                  <a:pt x="0" y="3741128"/>
                </a:lnTo>
                <a:lnTo>
                  <a:pt x="52666" y="4146778"/>
                </a:lnTo>
                <a:lnTo>
                  <a:pt x="54292" y="4159542"/>
                </a:lnTo>
                <a:lnTo>
                  <a:pt x="55880" y="4172343"/>
                </a:lnTo>
                <a:lnTo>
                  <a:pt x="61976" y="4223283"/>
                </a:lnTo>
                <a:lnTo>
                  <a:pt x="65176" y="4248797"/>
                </a:lnTo>
                <a:lnTo>
                  <a:pt x="72504" y="4299674"/>
                </a:lnTo>
                <a:lnTo>
                  <a:pt x="95288" y="4347616"/>
                </a:lnTo>
                <a:lnTo>
                  <a:pt x="127673" y="4358881"/>
                </a:lnTo>
                <a:lnTo>
                  <a:pt x="329209" y="4358881"/>
                </a:lnTo>
                <a:lnTo>
                  <a:pt x="375310" y="4329569"/>
                </a:lnTo>
                <a:lnTo>
                  <a:pt x="388251" y="4274274"/>
                </a:lnTo>
                <a:lnTo>
                  <a:pt x="395071" y="4221988"/>
                </a:lnTo>
                <a:lnTo>
                  <a:pt x="401167" y="4171124"/>
                </a:lnTo>
                <a:lnTo>
                  <a:pt x="402742" y="4158373"/>
                </a:lnTo>
                <a:lnTo>
                  <a:pt x="404215" y="4146778"/>
                </a:lnTo>
                <a:lnTo>
                  <a:pt x="455739" y="3749891"/>
                </a:lnTo>
                <a:lnTo>
                  <a:pt x="456869" y="3741128"/>
                </a:lnTo>
                <a:close/>
              </a:path>
              <a:path w="457200" h="5606415">
                <a:moveTo>
                  <a:pt x="456869" y="2494076"/>
                </a:moveTo>
                <a:lnTo>
                  <a:pt x="446900" y="2494076"/>
                </a:lnTo>
                <a:lnTo>
                  <a:pt x="446900" y="2502839"/>
                </a:lnTo>
                <a:lnTo>
                  <a:pt x="434136" y="2601074"/>
                </a:lnTo>
                <a:lnTo>
                  <a:pt x="433006" y="2601074"/>
                </a:lnTo>
                <a:lnTo>
                  <a:pt x="433006" y="2609837"/>
                </a:lnTo>
                <a:lnTo>
                  <a:pt x="395516" y="2898597"/>
                </a:lnTo>
                <a:lnTo>
                  <a:pt x="393763" y="2912503"/>
                </a:lnTo>
                <a:lnTo>
                  <a:pt x="392188" y="2925305"/>
                </a:lnTo>
                <a:lnTo>
                  <a:pt x="386080" y="2976245"/>
                </a:lnTo>
                <a:lnTo>
                  <a:pt x="382879" y="3001759"/>
                </a:lnTo>
                <a:lnTo>
                  <a:pt x="375729" y="3051225"/>
                </a:lnTo>
                <a:lnTo>
                  <a:pt x="359943" y="3090240"/>
                </a:lnTo>
                <a:lnTo>
                  <a:pt x="329209" y="3103067"/>
                </a:lnTo>
                <a:lnTo>
                  <a:pt x="127673" y="3103067"/>
                </a:lnTo>
                <a:lnTo>
                  <a:pt x="87210" y="3074047"/>
                </a:lnTo>
                <a:lnTo>
                  <a:pt x="77304" y="3025940"/>
                </a:lnTo>
                <a:lnTo>
                  <a:pt x="70650" y="2974937"/>
                </a:lnTo>
                <a:lnTo>
                  <a:pt x="64554" y="2924086"/>
                </a:lnTo>
                <a:lnTo>
                  <a:pt x="62979" y="2911335"/>
                </a:lnTo>
                <a:lnTo>
                  <a:pt x="61366" y="2898597"/>
                </a:lnTo>
                <a:lnTo>
                  <a:pt x="23863" y="2609837"/>
                </a:lnTo>
                <a:lnTo>
                  <a:pt x="433006" y="2609837"/>
                </a:lnTo>
                <a:lnTo>
                  <a:pt x="433006" y="2601074"/>
                </a:lnTo>
                <a:lnTo>
                  <a:pt x="22733" y="2601074"/>
                </a:lnTo>
                <a:lnTo>
                  <a:pt x="9982" y="2502839"/>
                </a:lnTo>
                <a:lnTo>
                  <a:pt x="446900" y="2502839"/>
                </a:lnTo>
                <a:lnTo>
                  <a:pt x="446900" y="2494076"/>
                </a:lnTo>
                <a:lnTo>
                  <a:pt x="0" y="2494076"/>
                </a:lnTo>
                <a:lnTo>
                  <a:pt x="52666" y="2899727"/>
                </a:lnTo>
                <a:lnTo>
                  <a:pt x="54292" y="2912503"/>
                </a:lnTo>
                <a:lnTo>
                  <a:pt x="55880" y="2925305"/>
                </a:lnTo>
                <a:lnTo>
                  <a:pt x="61976" y="2976245"/>
                </a:lnTo>
                <a:lnTo>
                  <a:pt x="65176" y="3001759"/>
                </a:lnTo>
                <a:lnTo>
                  <a:pt x="72504" y="3052622"/>
                </a:lnTo>
                <a:lnTo>
                  <a:pt x="95288" y="3100578"/>
                </a:lnTo>
                <a:lnTo>
                  <a:pt x="127673" y="3111830"/>
                </a:lnTo>
                <a:lnTo>
                  <a:pt x="329209" y="3111830"/>
                </a:lnTo>
                <a:lnTo>
                  <a:pt x="345465" y="3109468"/>
                </a:lnTo>
                <a:lnTo>
                  <a:pt x="357073" y="3103067"/>
                </a:lnTo>
                <a:lnTo>
                  <a:pt x="361594" y="3100578"/>
                </a:lnTo>
                <a:lnTo>
                  <a:pt x="384365" y="3052622"/>
                </a:lnTo>
                <a:lnTo>
                  <a:pt x="391883" y="3000438"/>
                </a:lnTo>
                <a:lnTo>
                  <a:pt x="401167" y="2924086"/>
                </a:lnTo>
                <a:lnTo>
                  <a:pt x="402742" y="2911335"/>
                </a:lnTo>
                <a:lnTo>
                  <a:pt x="404215" y="2899727"/>
                </a:lnTo>
                <a:lnTo>
                  <a:pt x="455739" y="2502839"/>
                </a:lnTo>
                <a:lnTo>
                  <a:pt x="456869" y="2494076"/>
                </a:lnTo>
                <a:close/>
              </a:path>
              <a:path w="457200" h="5606415">
                <a:moveTo>
                  <a:pt x="456869" y="1247038"/>
                </a:moveTo>
                <a:lnTo>
                  <a:pt x="446900" y="1247038"/>
                </a:lnTo>
                <a:lnTo>
                  <a:pt x="446900" y="1255801"/>
                </a:lnTo>
                <a:lnTo>
                  <a:pt x="434136" y="1354023"/>
                </a:lnTo>
                <a:lnTo>
                  <a:pt x="433006" y="1354023"/>
                </a:lnTo>
                <a:lnTo>
                  <a:pt x="433006" y="1362786"/>
                </a:lnTo>
                <a:lnTo>
                  <a:pt x="395516" y="1651558"/>
                </a:lnTo>
                <a:lnTo>
                  <a:pt x="393763" y="1665465"/>
                </a:lnTo>
                <a:lnTo>
                  <a:pt x="392188" y="1678254"/>
                </a:lnTo>
                <a:lnTo>
                  <a:pt x="386080" y="1729206"/>
                </a:lnTo>
                <a:lnTo>
                  <a:pt x="382879" y="1754720"/>
                </a:lnTo>
                <a:lnTo>
                  <a:pt x="375729" y="1804187"/>
                </a:lnTo>
                <a:lnTo>
                  <a:pt x="359943" y="1843189"/>
                </a:lnTo>
                <a:lnTo>
                  <a:pt x="329209" y="1856028"/>
                </a:lnTo>
                <a:lnTo>
                  <a:pt x="127673" y="1856028"/>
                </a:lnTo>
                <a:lnTo>
                  <a:pt x="87210" y="1827009"/>
                </a:lnTo>
                <a:lnTo>
                  <a:pt x="77304" y="1778901"/>
                </a:lnTo>
                <a:lnTo>
                  <a:pt x="70650" y="1727898"/>
                </a:lnTo>
                <a:lnTo>
                  <a:pt x="64554" y="1677047"/>
                </a:lnTo>
                <a:lnTo>
                  <a:pt x="62979" y="1664296"/>
                </a:lnTo>
                <a:lnTo>
                  <a:pt x="61366" y="1651558"/>
                </a:lnTo>
                <a:lnTo>
                  <a:pt x="23863" y="1362786"/>
                </a:lnTo>
                <a:lnTo>
                  <a:pt x="433006" y="1362786"/>
                </a:lnTo>
                <a:lnTo>
                  <a:pt x="433006" y="1354023"/>
                </a:lnTo>
                <a:lnTo>
                  <a:pt x="22733" y="1354023"/>
                </a:lnTo>
                <a:lnTo>
                  <a:pt x="9982" y="1255801"/>
                </a:lnTo>
                <a:lnTo>
                  <a:pt x="446900" y="1255801"/>
                </a:lnTo>
                <a:lnTo>
                  <a:pt x="446900" y="1247038"/>
                </a:lnTo>
                <a:lnTo>
                  <a:pt x="0" y="1247038"/>
                </a:lnTo>
                <a:lnTo>
                  <a:pt x="52666" y="1652689"/>
                </a:lnTo>
                <a:lnTo>
                  <a:pt x="54292" y="1665465"/>
                </a:lnTo>
                <a:lnTo>
                  <a:pt x="55880" y="1678254"/>
                </a:lnTo>
                <a:lnTo>
                  <a:pt x="61976" y="1729206"/>
                </a:lnTo>
                <a:lnTo>
                  <a:pt x="65176" y="1754720"/>
                </a:lnTo>
                <a:lnTo>
                  <a:pt x="72504" y="1805584"/>
                </a:lnTo>
                <a:lnTo>
                  <a:pt x="95288" y="1853539"/>
                </a:lnTo>
                <a:lnTo>
                  <a:pt x="127673" y="1864791"/>
                </a:lnTo>
                <a:lnTo>
                  <a:pt x="329209" y="1864791"/>
                </a:lnTo>
                <a:lnTo>
                  <a:pt x="345465" y="1862429"/>
                </a:lnTo>
                <a:lnTo>
                  <a:pt x="357073" y="1856028"/>
                </a:lnTo>
                <a:lnTo>
                  <a:pt x="361594" y="1853539"/>
                </a:lnTo>
                <a:lnTo>
                  <a:pt x="384365" y="1805584"/>
                </a:lnTo>
                <a:lnTo>
                  <a:pt x="391883" y="1753400"/>
                </a:lnTo>
                <a:lnTo>
                  <a:pt x="401167" y="1677047"/>
                </a:lnTo>
                <a:lnTo>
                  <a:pt x="402742" y="1664296"/>
                </a:lnTo>
                <a:lnTo>
                  <a:pt x="404215" y="1652689"/>
                </a:lnTo>
                <a:lnTo>
                  <a:pt x="455739" y="1255801"/>
                </a:lnTo>
                <a:lnTo>
                  <a:pt x="456869" y="1247038"/>
                </a:lnTo>
                <a:close/>
              </a:path>
              <a:path w="457200" h="560641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0" y="756005"/>
            <a:ext cx="10692130" cy="6228080"/>
          </a:xfrm>
          <a:custGeom>
            <a:avLst/>
            <a:gdLst/>
            <a:ahLst/>
            <a:cxnLst/>
            <a:rect l="l" t="t" r="r" b="b"/>
            <a:pathLst>
              <a:path w="10692130" h="6228080">
                <a:moveTo>
                  <a:pt x="0" y="6228003"/>
                </a:moveTo>
                <a:lnTo>
                  <a:pt x="10692003" y="6228003"/>
                </a:lnTo>
                <a:lnTo>
                  <a:pt x="10692003" y="0"/>
                </a:lnTo>
                <a:lnTo>
                  <a:pt x="0" y="0"/>
                </a:lnTo>
                <a:lnTo>
                  <a:pt x="0" y="6228003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3425" y="3041587"/>
            <a:ext cx="3662679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7300" y="7114402"/>
            <a:ext cx="252666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40.png"/><Relationship Id="rId11" Type="http://schemas.openxmlformats.org/officeDocument/2006/relationships/image" Target="../media/image15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5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45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46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54.png"/><Relationship Id="rId7" Type="http://schemas.openxmlformats.org/officeDocument/2006/relationships/hyperlink" Target="http://www.dentalhealth.org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54.png"/><Relationship Id="rId4" Type="http://schemas.openxmlformats.org/officeDocument/2006/relationships/hyperlink" Target="http://www.dentalhealth.org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54.png"/><Relationship Id="rId4" Type="http://schemas.openxmlformats.org/officeDocument/2006/relationships/hyperlink" Target="http://www.dentalhealth.org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Relationship Id="rId4" Type="http://schemas.openxmlformats.org/officeDocument/2006/relationships/image" Target="../media/image54.png"/><Relationship Id="rId5" Type="http://schemas.openxmlformats.org/officeDocument/2006/relationships/hyperlink" Target="http://www.dentalhealth.org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hyperlink" Target="http://www.dentalhealth.org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54.png"/><Relationship Id="rId5" Type="http://schemas.openxmlformats.org/officeDocument/2006/relationships/hyperlink" Target="http://www.dentalhealth.org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54.png"/><Relationship Id="rId5" Type="http://schemas.openxmlformats.org/officeDocument/2006/relationships/hyperlink" Target="http://www.dentalhealth.org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hyperlink" Target="http://www.dentalhealth.org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54.png"/><Relationship Id="rId4" Type="http://schemas.openxmlformats.org/officeDocument/2006/relationships/hyperlink" Target="http://www.dentalhealth.org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54.png"/><Relationship Id="rId4" Type="http://schemas.openxmlformats.org/officeDocument/2006/relationships/hyperlink" Target="http://www.dentalhealth.org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54.png"/><Relationship Id="rId5" Type="http://schemas.openxmlformats.org/officeDocument/2006/relationships/hyperlink" Target="http://www.dentalhealth.org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67.png"/><Relationship Id="rId16" Type="http://schemas.openxmlformats.org/officeDocument/2006/relationships/image" Target="../media/image15.png"/><Relationship Id="rId17" Type="http://schemas.openxmlformats.org/officeDocument/2006/relationships/image" Target="../media/image68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6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70.png"/><Relationship Id="rId31" Type="http://schemas.openxmlformats.org/officeDocument/2006/relationships/image" Target="../media/image71.png"/><Relationship Id="rId32" Type="http://schemas.openxmlformats.org/officeDocument/2006/relationships/image" Target="../media/image54.png"/><Relationship Id="rId33" Type="http://schemas.openxmlformats.org/officeDocument/2006/relationships/hyperlink" Target="http://www.dentalhealth.org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6786245"/>
            <a:chOff x="0" y="0"/>
            <a:chExt cx="10692130" cy="678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2" cy="6786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375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5" y="193659"/>
                  </a:lnTo>
                  <a:lnTo>
                    <a:pt x="453684" y="228180"/>
                  </a:lnTo>
                  <a:lnTo>
                    <a:pt x="467986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38" y="176165"/>
                  </a:lnTo>
                  <a:lnTo>
                    <a:pt x="227643" y="183429"/>
                  </a:lnTo>
                  <a:lnTo>
                    <a:pt x="240365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59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48" y="70706"/>
                  </a:lnTo>
                  <a:lnTo>
                    <a:pt x="430642" y="56518"/>
                  </a:lnTo>
                  <a:lnTo>
                    <a:pt x="408159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59" y="47345"/>
                  </a:lnTo>
                  <a:lnTo>
                    <a:pt x="397605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141" y="1721622"/>
              <a:ext cx="218643" cy="1574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93237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415" y="2897742"/>
              <a:ext cx="192493" cy="1865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3239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4105087"/>
              <a:ext cx="192493" cy="1865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95588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1647" y="5340370"/>
              <a:ext cx="215988" cy="16015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93239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656" y="6519777"/>
              <a:ext cx="192493" cy="1865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235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8398" y="450989"/>
              <a:ext cx="161042" cy="2163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13117" y="3163366"/>
              <a:ext cx="457200" cy="3112135"/>
            </a:xfrm>
            <a:custGeom>
              <a:avLst/>
              <a:gdLst/>
              <a:ahLst/>
              <a:cxnLst/>
              <a:rect l="l" t="t" r="r" b="b"/>
              <a:pathLst>
                <a:path w="457200" h="3112135">
                  <a:moveTo>
                    <a:pt x="456869" y="2494089"/>
                  </a:moveTo>
                  <a:lnTo>
                    <a:pt x="446900" y="2494089"/>
                  </a:lnTo>
                  <a:lnTo>
                    <a:pt x="446900" y="2502852"/>
                  </a:lnTo>
                  <a:lnTo>
                    <a:pt x="434136" y="2601074"/>
                  </a:lnTo>
                  <a:lnTo>
                    <a:pt x="433006" y="2601074"/>
                  </a:lnTo>
                  <a:lnTo>
                    <a:pt x="433006" y="2609837"/>
                  </a:lnTo>
                  <a:lnTo>
                    <a:pt x="395516" y="2898610"/>
                  </a:lnTo>
                  <a:lnTo>
                    <a:pt x="393763" y="2912503"/>
                  </a:lnTo>
                  <a:lnTo>
                    <a:pt x="392188" y="2925305"/>
                  </a:lnTo>
                  <a:lnTo>
                    <a:pt x="386080" y="2976245"/>
                  </a:lnTo>
                  <a:lnTo>
                    <a:pt x="382879" y="3001759"/>
                  </a:lnTo>
                  <a:lnTo>
                    <a:pt x="375729" y="3051238"/>
                  </a:lnTo>
                  <a:lnTo>
                    <a:pt x="359943" y="3090240"/>
                  </a:lnTo>
                  <a:lnTo>
                    <a:pt x="329209" y="3103080"/>
                  </a:lnTo>
                  <a:lnTo>
                    <a:pt x="127673" y="3103080"/>
                  </a:lnTo>
                  <a:lnTo>
                    <a:pt x="87210" y="3074047"/>
                  </a:lnTo>
                  <a:lnTo>
                    <a:pt x="77304" y="3025952"/>
                  </a:lnTo>
                  <a:lnTo>
                    <a:pt x="70637" y="2974949"/>
                  </a:lnTo>
                  <a:lnTo>
                    <a:pt x="64554" y="2924086"/>
                  </a:lnTo>
                  <a:lnTo>
                    <a:pt x="62979" y="2911335"/>
                  </a:lnTo>
                  <a:lnTo>
                    <a:pt x="61366" y="2898610"/>
                  </a:lnTo>
                  <a:lnTo>
                    <a:pt x="23863" y="2609837"/>
                  </a:lnTo>
                  <a:lnTo>
                    <a:pt x="433006" y="2609837"/>
                  </a:lnTo>
                  <a:lnTo>
                    <a:pt x="433006" y="2601074"/>
                  </a:lnTo>
                  <a:lnTo>
                    <a:pt x="22733" y="2601074"/>
                  </a:lnTo>
                  <a:lnTo>
                    <a:pt x="9982" y="2502852"/>
                  </a:lnTo>
                  <a:lnTo>
                    <a:pt x="446900" y="2502852"/>
                  </a:lnTo>
                  <a:lnTo>
                    <a:pt x="446900" y="2494089"/>
                  </a:lnTo>
                  <a:lnTo>
                    <a:pt x="0" y="2494089"/>
                  </a:lnTo>
                  <a:lnTo>
                    <a:pt x="52666" y="2899740"/>
                  </a:lnTo>
                  <a:lnTo>
                    <a:pt x="54292" y="2912503"/>
                  </a:lnTo>
                  <a:lnTo>
                    <a:pt x="55880" y="2925305"/>
                  </a:lnTo>
                  <a:lnTo>
                    <a:pt x="61976" y="2976245"/>
                  </a:lnTo>
                  <a:lnTo>
                    <a:pt x="65163" y="3001759"/>
                  </a:lnTo>
                  <a:lnTo>
                    <a:pt x="72504" y="3052635"/>
                  </a:lnTo>
                  <a:lnTo>
                    <a:pt x="95288" y="3100578"/>
                  </a:lnTo>
                  <a:lnTo>
                    <a:pt x="127673" y="3111843"/>
                  </a:lnTo>
                  <a:lnTo>
                    <a:pt x="329209" y="3111843"/>
                  </a:lnTo>
                  <a:lnTo>
                    <a:pt x="375310" y="3082531"/>
                  </a:lnTo>
                  <a:lnTo>
                    <a:pt x="388251" y="3027235"/>
                  </a:lnTo>
                  <a:lnTo>
                    <a:pt x="395071" y="2974949"/>
                  </a:lnTo>
                  <a:lnTo>
                    <a:pt x="401167" y="2924086"/>
                  </a:lnTo>
                  <a:lnTo>
                    <a:pt x="402742" y="2911335"/>
                  </a:lnTo>
                  <a:lnTo>
                    <a:pt x="404215" y="2899740"/>
                  </a:lnTo>
                  <a:lnTo>
                    <a:pt x="455739" y="2502852"/>
                  </a:lnTo>
                  <a:lnTo>
                    <a:pt x="456869" y="2494089"/>
                  </a:lnTo>
                  <a:close/>
                </a:path>
                <a:path w="457200" h="3112135">
                  <a:moveTo>
                    <a:pt x="456869" y="1247038"/>
                  </a:moveTo>
                  <a:lnTo>
                    <a:pt x="446900" y="1247038"/>
                  </a:lnTo>
                  <a:lnTo>
                    <a:pt x="446900" y="1255801"/>
                  </a:lnTo>
                  <a:lnTo>
                    <a:pt x="434136" y="1354035"/>
                  </a:lnTo>
                  <a:lnTo>
                    <a:pt x="433006" y="1354035"/>
                  </a:lnTo>
                  <a:lnTo>
                    <a:pt x="433006" y="1362798"/>
                  </a:lnTo>
                  <a:lnTo>
                    <a:pt x="395516" y="1651558"/>
                  </a:lnTo>
                  <a:lnTo>
                    <a:pt x="393763" y="1665465"/>
                  </a:lnTo>
                  <a:lnTo>
                    <a:pt x="392188" y="1678266"/>
                  </a:lnTo>
                  <a:lnTo>
                    <a:pt x="386080" y="1729206"/>
                  </a:lnTo>
                  <a:lnTo>
                    <a:pt x="382879" y="1754720"/>
                  </a:lnTo>
                  <a:lnTo>
                    <a:pt x="375729" y="1804187"/>
                  </a:lnTo>
                  <a:lnTo>
                    <a:pt x="359943" y="1843201"/>
                  </a:lnTo>
                  <a:lnTo>
                    <a:pt x="329209" y="1856028"/>
                  </a:lnTo>
                  <a:lnTo>
                    <a:pt x="127673" y="1856028"/>
                  </a:lnTo>
                  <a:lnTo>
                    <a:pt x="87210" y="1827009"/>
                  </a:lnTo>
                  <a:lnTo>
                    <a:pt x="77304" y="1778901"/>
                  </a:lnTo>
                  <a:lnTo>
                    <a:pt x="70637" y="1727898"/>
                  </a:lnTo>
                  <a:lnTo>
                    <a:pt x="64554" y="1677047"/>
                  </a:lnTo>
                  <a:lnTo>
                    <a:pt x="62979" y="1664296"/>
                  </a:lnTo>
                  <a:lnTo>
                    <a:pt x="61366" y="1651558"/>
                  </a:lnTo>
                  <a:lnTo>
                    <a:pt x="23863" y="1362798"/>
                  </a:lnTo>
                  <a:lnTo>
                    <a:pt x="433006" y="1362798"/>
                  </a:lnTo>
                  <a:lnTo>
                    <a:pt x="433006" y="1354035"/>
                  </a:lnTo>
                  <a:lnTo>
                    <a:pt x="22733" y="1354035"/>
                  </a:lnTo>
                  <a:lnTo>
                    <a:pt x="9982" y="1255801"/>
                  </a:lnTo>
                  <a:lnTo>
                    <a:pt x="446900" y="1255801"/>
                  </a:lnTo>
                  <a:lnTo>
                    <a:pt x="446900" y="1247038"/>
                  </a:lnTo>
                  <a:lnTo>
                    <a:pt x="0" y="1247038"/>
                  </a:lnTo>
                  <a:lnTo>
                    <a:pt x="52666" y="1652689"/>
                  </a:lnTo>
                  <a:lnTo>
                    <a:pt x="54292" y="1665465"/>
                  </a:lnTo>
                  <a:lnTo>
                    <a:pt x="55880" y="1678266"/>
                  </a:lnTo>
                  <a:lnTo>
                    <a:pt x="61976" y="1729206"/>
                  </a:lnTo>
                  <a:lnTo>
                    <a:pt x="65163" y="1754720"/>
                  </a:lnTo>
                  <a:lnTo>
                    <a:pt x="72504" y="1805584"/>
                  </a:lnTo>
                  <a:lnTo>
                    <a:pt x="95288" y="1853539"/>
                  </a:lnTo>
                  <a:lnTo>
                    <a:pt x="127673" y="1864791"/>
                  </a:lnTo>
                  <a:lnTo>
                    <a:pt x="329209" y="1864791"/>
                  </a:lnTo>
                  <a:lnTo>
                    <a:pt x="345465" y="1862429"/>
                  </a:lnTo>
                  <a:lnTo>
                    <a:pt x="357073" y="1856028"/>
                  </a:lnTo>
                  <a:lnTo>
                    <a:pt x="361594" y="1853539"/>
                  </a:lnTo>
                  <a:lnTo>
                    <a:pt x="384365" y="1805584"/>
                  </a:lnTo>
                  <a:lnTo>
                    <a:pt x="391883" y="1753400"/>
                  </a:lnTo>
                  <a:lnTo>
                    <a:pt x="401167" y="1677047"/>
                  </a:lnTo>
                  <a:lnTo>
                    <a:pt x="402742" y="1664296"/>
                  </a:lnTo>
                  <a:lnTo>
                    <a:pt x="404215" y="1652689"/>
                  </a:lnTo>
                  <a:lnTo>
                    <a:pt x="455739" y="1255801"/>
                  </a:lnTo>
                  <a:lnTo>
                    <a:pt x="456869" y="1247038"/>
                  </a:lnTo>
                  <a:close/>
                </a:path>
                <a:path w="457200" h="3112135">
                  <a:moveTo>
                    <a:pt x="456869" y="0"/>
                  </a:moveTo>
                  <a:lnTo>
                    <a:pt x="446900" y="0"/>
                  </a:lnTo>
                  <a:lnTo>
                    <a:pt x="446900" y="8763"/>
                  </a:lnTo>
                  <a:lnTo>
                    <a:pt x="434136" y="106984"/>
                  </a:lnTo>
                  <a:lnTo>
                    <a:pt x="433006" y="106984"/>
                  </a:lnTo>
                  <a:lnTo>
                    <a:pt x="433006" y="115747"/>
                  </a:lnTo>
                  <a:lnTo>
                    <a:pt x="395516" y="404520"/>
                  </a:lnTo>
                  <a:lnTo>
                    <a:pt x="393763" y="418426"/>
                  </a:lnTo>
                  <a:lnTo>
                    <a:pt x="392188" y="431215"/>
                  </a:lnTo>
                  <a:lnTo>
                    <a:pt x="386080" y="482168"/>
                  </a:lnTo>
                  <a:lnTo>
                    <a:pt x="382879" y="507682"/>
                  </a:lnTo>
                  <a:lnTo>
                    <a:pt x="375729" y="557149"/>
                  </a:lnTo>
                  <a:lnTo>
                    <a:pt x="359943" y="596150"/>
                  </a:lnTo>
                  <a:lnTo>
                    <a:pt x="329209" y="608990"/>
                  </a:lnTo>
                  <a:lnTo>
                    <a:pt x="127673" y="608990"/>
                  </a:lnTo>
                  <a:lnTo>
                    <a:pt x="87210" y="579970"/>
                  </a:lnTo>
                  <a:lnTo>
                    <a:pt x="77304" y="531863"/>
                  </a:lnTo>
                  <a:lnTo>
                    <a:pt x="70637" y="480860"/>
                  </a:lnTo>
                  <a:lnTo>
                    <a:pt x="64554" y="430009"/>
                  </a:lnTo>
                  <a:lnTo>
                    <a:pt x="62979" y="417258"/>
                  </a:lnTo>
                  <a:lnTo>
                    <a:pt x="61366" y="404520"/>
                  </a:lnTo>
                  <a:lnTo>
                    <a:pt x="23863" y="115747"/>
                  </a:lnTo>
                  <a:lnTo>
                    <a:pt x="433006" y="115747"/>
                  </a:lnTo>
                  <a:lnTo>
                    <a:pt x="433006" y="106984"/>
                  </a:lnTo>
                  <a:lnTo>
                    <a:pt x="22733" y="106984"/>
                  </a:lnTo>
                  <a:lnTo>
                    <a:pt x="9982" y="8763"/>
                  </a:lnTo>
                  <a:lnTo>
                    <a:pt x="446900" y="8763"/>
                  </a:lnTo>
                  <a:lnTo>
                    <a:pt x="446900" y="0"/>
                  </a:lnTo>
                  <a:lnTo>
                    <a:pt x="0" y="0"/>
                  </a:lnTo>
                  <a:lnTo>
                    <a:pt x="52666" y="405650"/>
                  </a:lnTo>
                  <a:lnTo>
                    <a:pt x="54292" y="418426"/>
                  </a:lnTo>
                  <a:lnTo>
                    <a:pt x="55880" y="431215"/>
                  </a:lnTo>
                  <a:lnTo>
                    <a:pt x="61976" y="482168"/>
                  </a:lnTo>
                  <a:lnTo>
                    <a:pt x="65163" y="507682"/>
                  </a:lnTo>
                  <a:lnTo>
                    <a:pt x="72504" y="558546"/>
                  </a:lnTo>
                  <a:lnTo>
                    <a:pt x="95288" y="606501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45465" y="615391"/>
                  </a:lnTo>
                  <a:lnTo>
                    <a:pt x="357073" y="608990"/>
                  </a:lnTo>
                  <a:lnTo>
                    <a:pt x="361594" y="606501"/>
                  </a:lnTo>
                  <a:lnTo>
                    <a:pt x="384365" y="558546"/>
                  </a:lnTo>
                  <a:lnTo>
                    <a:pt x="391883" y="506361"/>
                  </a:lnTo>
                  <a:lnTo>
                    <a:pt x="401167" y="430009"/>
                  </a:lnTo>
                  <a:lnTo>
                    <a:pt x="402742" y="417258"/>
                  </a:lnTo>
                  <a:lnTo>
                    <a:pt x="404215" y="405650"/>
                  </a:lnTo>
                  <a:lnTo>
                    <a:pt x="455739" y="8763"/>
                  </a:lnTo>
                  <a:lnTo>
                    <a:pt x="45686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7313117" y="6904494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13117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13117" y="66928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8309940" y="1526444"/>
            <a:ext cx="477520" cy="548005"/>
            <a:chOff x="8309940" y="1526444"/>
            <a:chExt cx="477520" cy="548005"/>
          </a:xfrm>
        </p:grpSpPr>
        <p:sp>
          <p:nvSpPr>
            <p:cNvPr id="21" name="object 21"/>
            <p:cNvSpPr/>
            <p:nvPr/>
          </p:nvSpPr>
          <p:spPr>
            <a:xfrm>
              <a:off x="8309940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1707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08804" y="2737970"/>
            <a:ext cx="481330" cy="540385"/>
            <a:chOff x="8308804" y="2737970"/>
            <a:chExt cx="481330" cy="540385"/>
          </a:xfrm>
        </p:grpSpPr>
        <p:sp>
          <p:nvSpPr>
            <p:cNvPr id="24" name="object 24"/>
            <p:cNvSpPr/>
            <p:nvPr/>
          </p:nvSpPr>
          <p:spPr>
            <a:xfrm>
              <a:off x="8308804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9982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308806" y="3945314"/>
            <a:ext cx="481330" cy="540385"/>
            <a:chOff x="8308806" y="3945314"/>
            <a:chExt cx="481330" cy="540385"/>
          </a:xfrm>
        </p:grpSpPr>
        <p:sp>
          <p:nvSpPr>
            <p:cNvPr id="27" name="object 27"/>
            <p:cNvSpPr/>
            <p:nvPr/>
          </p:nvSpPr>
          <p:spPr>
            <a:xfrm>
              <a:off x="8308806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46222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311153" y="5148705"/>
            <a:ext cx="477520" cy="547370"/>
            <a:chOff x="8311153" y="5148705"/>
            <a:chExt cx="477520" cy="547370"/>
          </a:xfrm>
        </p:grpSpPr>
        <p:sp>
          <p:nvSpPr>
            <p:cNvPr id="30" name="object 30"/>
            <p:cNvSpPr/>
            <p:nvPr/>
          </p:nvSpPr>
          <p:spPr>
            <a:xfrm>
              <a:off x="831115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7213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308806" y="6360005"/>
            <a:ext cx="481330" cy="540385"/>
            <a:chOff x="8308806" y="6360005"/>
            <a:chExt cx="481330" cy="540385"/>
          </a:xfrm>
        </p:grpSpPr>
        <p:sp>
          <p:nvSpPr>
            <p:cNvPr id="33" name="object 33"/>
            <p:cNvSpPr/>
            <p:nvPr/>
          </p:nvSpPr>
          <p:spPr>
            <a:xfrm>
              <a:off x="8308806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222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309802" y="322007"/>
            <a:ext cx="478155" cy="542925"/>
            <a:chOff x="8309802" y="322007"/>
            <a:chExt cx="478155" cy="542925"/>
          </a:xfrm>
        </p:grpSpPr>
        <p:sp>
          <p:nvSpPr>
            <p:cNvPr id="36" name="object 36"/>
            <p:cNvSpPr/>
            <p:nvPr/>
          </p:nvSpPr>
          <p:spPr>
            <a:xfrm>
              <a:off x="8309802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53965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0325506" y="1526444"/>
            <a:ext cx="367030" cy="548005"/>
            <a:chOff x="10325506" y="1526444"/>
            <a:chExt cx="367030" cy="548005"/>
          </a:xfrm>
        </p:grpSpPr>
        <p:sp>
          <p:nvSpPr>
            <p:cNvPr id="39" name="object 39"/>
            <p:cNvSpPr/>
            <p:nvPr/>
          </p:nvSpPr>
          <p:spPr>
            <a:xfrm>
              <a:off x="10325506" y="1526444"/>
              <a:ext cx="367030" cy="548005"/>
            </a:xfrm>
            <a:custGeom>
              <a:avLst/>
              <a:gdLst/>
              <a:ahLst/>
              <a:cxnLst/>
              <a:rect l="l" t="t" r="r" b="b"/>
              <a:pathLst>
                <a:path w="36702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367029" h="548005">
                  <a:moveTo>
                    <a:pt x="366496" y="495463"/>
                  </a:move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24165" y="530491"/>
                  </a:lnTo>
                  <a:lnTo>
                    <a:pt x="366496" y="507924"/>
                  </a:lnTo>
                  <a:lnTo>
                    <a:pt x="366496" y="495463"/>
                  </a:lnTo>
                  <a:close/>
                </a:path>
                <a:path w="36702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367029" h="548005">
                  <a:moveTo>
                    <a:pt x="366496" y="166049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6496" y="175553"/>
                  </a:lnTo>
                  <a:lnTo>
                    <a:pt x="366496" y="166049"/>
                  </a:lnTo>
                  <a:close/>
                </a:path>
                <a:path w="36702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928" y="118129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84" y="121897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36702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366496" y="131321"/>
                  </a:lnTo>
                  <a:lnTo>
                    <a:pt x="366496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367029" h="548005">
                  <a:moveTo>
                    <a:pt x="366496" y="121897"/>
                  </a:moveTo>
                  <a:lnTo>
                    <a:pt x="361122" y="122872"/>
                  </a:lnTo>
                  <a:lnTo>
                    <a:pt x="366496" y="122872"/>
                  </a:lnTo>
                  <a:lnTo>
                    <a:pt x="366496" y="121897"/>
                  </a:lnTo>
                  <a:close/>
                </a:path>
                <a:path w="36702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366496" y="47345"/>
                  </a:lnTo>
                  <a:lnTo>
                    <a:pt x="366496" y="39030"/>
                  </a:lnTo>
                  <a:lnTo>
                    <a:pt x="357604" y="37884"/>
                  </a:lnTo>
                  <a:close/>
                </a:path>
                <a:path w="367029" h="548005">
                  <a:moveTo>
                    <a:pt x="366496" y="47345"/>
                  </a:moveTo>
                  <a:lnTo>
                    <a:pt x="357998" y="47345"/>
                  </a:lnTo>
                  <a:lnTo>
                    <a:pt x="366496" y="48262"/>
                  </a:lnTo>
                  <a:lnTo>
                    <a:pt x="366496" y="47345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27272" y="1975803"/>
              <a:ext cx="164730" cy="6526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324369" y="2737970"/>
            <a:ext cx="367665" cy="540385"/>
            <a:chOff x="10324369" y="2737970"/>
            <a:chExt cx="367665" cy="540385"/>
          </a:xfrm>
        </p:grpSpPr>
        <p:sp>
          <p:nvSpPr>
            <p:cNvPr id="42" name="object 42"/>
            <p:cNvSpPr/>
            <p:nvPr/>
          </p:nvSpPr>
          <p:spPr>
            <a:xfrm>
              <a:off x="10324369" y="2737970"/>
              <a:ext cx="367665" cy="540385"/>
            </a:xfrm>
            <a:custGeom>
              <a:avLst/>
              <a:gdLst/>
              <a:ahLst/>
              <a:cxnLst/>
              <a:rect l="l" t="t" r="r" b="b"/>
              <a:pathLst>
                <a:path w="367665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367665" h="540385">
                  <a:moveTo>
                    <a:pt x="367633" y="490465"/>
                  </a:move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19267" y="526073"/>
                  </a:lnTo>
                  <a:lnTo>
                    <a:pt x="361454" y="506907"/>
                  </a:lnTo>
                  <a:lnTo>
                    <a:pt x="367633" y="502241"/>
                  </a:lnTo>
                  <a:lnTo>
                    <a:pt x="367633" y="490465"/>
                  </a:lnTo>
                  <a:close/>
                </a:path>
                <a:path w="367665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367665" h="540385">
                  <a:moveTo>
                    <a:pt x="257815" y="89433"/>
                  </a:moveTo>
                  <a:lnTo>
                    <a:pt x="246659" y="89433"/>
                  </a:lnTo>
                  <a:lnTo>
                    <a:pt x="242906" y="108926"/>
                  </a:lnTo>
                  <a:lnTo>
                    <a:pt x="240087" y="129735"/>
                  </a:lnTo>
                  <a:lnTo>
                    <a:pt x="238266" y="151607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367665" h="540385">
                  <a:moveTo>
                    <a:pt x="367633" y="137968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67633" y="147451"/>
                  </a:lnTo>
                  <a:lnTo>
                    <a:pt x="367633" y="137968"/>
                  </a:lnTo>
                  <a:close/>
                </a:path>
                <a:path w="367665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367665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367665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5548" y="3059741"/>
              <a:ext cx="192493" cy="186562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0324363" y="3945318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5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5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54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889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42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089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/>
          <p:cNvGrpSpPr/>
          <p:nvPr/>
        </p:nvGrpSpPr>
        <p:grpSpPr>
          <a:xfrm>
            <a:off x="10326720" y="5148705"/>
            <a:ext cx="365760" cy="547370"/>
            <a:chOff x="10326720" y="5148705"/>
            <a:chExt cx="365760" cy="547370"/>
          </a:xfrm>
        </p:grpSpPr>
        <p:sp>
          <p:nvSpPr>
            <p:cNvPr id="46" name="object 46"/>
            <p:cNvSpPr/>
            <p:nvPr/>
          </p:nvSpPr>
          <p:spPr>
            <a:xfrm>
              <a:off x="10326720" y="5148705"/>
              <a:ext cx="365760" cy="547370"/>
            </a:xfrm>
            <a:custGeom>
              <a:avLst/>
              <a:gdLst/>
              <a:ahLst/>
              <a:cxnLst/>
              <a:rect l="l" t="t" r="r" b="b"/>
              <a:pathLst>
                <a:path w="36575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365759" h="547370">
                  <a:moveTo>
                    <a:pt x="365282" y="498579"/>
                  </a:moveTo>
                  <a:lnTo>
                    <a:pt x="316861" y="524795"/>
                  </a:lnTo>
                  <a:lnTo>
                    <a:pt x="276313" y="534504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19849" y="533812"/>
                  </a:lnTo>
                  <a:lnTo>
                    <a:pt x="349673" y="519705"/>
                  </a:lnTo>
                  <a:lnTo>
                    <a:pt x="365282" y="509787"/>
                  </a:lnTo>
                  <a:lnTo>
                    <a:pt x="365282" y="498579"/>
                  </a:lnTo>
                  <a:close/>
                </a:path>
                <a:path w="36575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36575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048" y="127571"/>
                  </a:lnTo>
                  <a:lnTo>
                    <a:pt x="216155" y="139201"/>
                  </a:lnTo>
                  <a:lnTo>
                    <a:pt x="217347" y="160261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36575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65282" y="136944"/>
                  </a:lnTo>
                  <a:lnTo>
                    <a:pt x="365282" y="129894"/>
                  </a:lnTo>
                  <a:lnTo>
                    <a:pt x="348284" y="127571"/>
                  </a:lnTo>
                  <a:close/>
                </a:path>
                <a:path w="365759" h="547370">
                  <a:moveTo>
                    <a:pt x="365282" y="136944"/>
                  </a:moveTo>
                  <a:lnTo>
                    <a:pt x="349605" y="136944"/>
                  </a:lnTo>
                  <a:lnTo>
                    <a:pt x="365282" y="139201"/>
                  </a:lnTo>
                  <a:lnTo>
                    <a:pt x="365282" y="136944"/>
                  </a:lnTo>
                  <a:close/>
                </a:path>
                <a:path w="365759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36575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36575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2779" y="5502370"/>
              <a:ext cx="215988" cy="160157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10324363" y="6360007"/>
            <a:ext cx="367665" cy="540385"/>
          </a:xfrm>
          <a:custGeom>
            <a:avLst/>
            <a:gdLst/>
            <a:ahLst/>
            <a:cxnLst/>
            <a:rect l="l" t="t" r="r" b="b"/>
            <a:pathLst>
              <a:path w="367665" h="540384">
                <a:moveTo>
                  <a:pt x="367626" y="448652"/>
                </a:moveTo>
                <a:lnTo>
                  <a:pt x="332028" y="475297"/>
                </a:lnTo>
                <a:lnTo>
                  <a:pt x="289509" y="492696"/>
                </a:lnTo>
                <a:lnTo>
                  <a:pt x="242227" y="498868"/>
                </a:lnTo>
                <a:lnTo>
                  <a:pt x="239560" y="498868"/>
                </a:lnTo>
                <a:lnTo>
                  <a:pt x="237413" y="500989"/>
                </a:lnTo>
                <a:lnTo>
                  <a:pt x="237413" y="506222"/>
                </a:lnTo>
                <a:lnTo>
                  <a:pt x="239560" y="508342"/>
                </a:lnTo>
                <a:lnTo>
                  <a:pt x="242227" y="508342"/>
                </a:lnTo>
                <a:lnTo>
                  <a:pt x="292061" y="501827"/>
                </a:lnTo>
                <a:lnTo>
                  <a:pt x="336880" y="483476"/>
                </a:lnTo>
                <a:lnTo>
                  <a:pt x="367626" y="460451"/>
                </a:lnTo>
                <a:lnTo>
                  <a:pt x="367626" y="448652"/>
                </a:lnTo>
                <a:close/>
              </a:path>
              <a:path w="367665" h="540384">
                <a:moveTo>
                  <a:pt x="367626" y="16281"/>
                </a:moveTo>
                <a:lnTo>
                  <a:pt x="357733" y="13970"/>
                </a:lnTo>
                <a:lnTo>
                  <a:pt x="317411" y="15125"/>
                </a:lnTo>
                <a:lnTo>
                  <a:pt x="286778" y="25527"/>
                </a:lnTo>
                <a:lnTo>
                  <a:pt x="261505" y="41071"/>
                </a:lnTo>
                <a:lnTo>
                  <a:pt x="242277" y="57683"/>
                </a:lnTo>
                <a:lnTo>
                  <a:pt x="229768" y="71297"/>
                </a:lnTo>
                <a:lnTo>
                  <a:pt x="218884" y="41821"/>
                </a:lnTo>
                <a:lnTo>
                  <a:pt x="205574" y="19342"/>
                </a:lnTo>
                <a:lnTo>
                  <a:pt x="190271" y="5029"/>
                </a:lnTo>
                <a:lnTo>
                  <a:pt x="173393" y="0"/>
                </a:lnTo>
                <a:lnTo>
                  <a:pt x="170738" y="0"/>
                </a:lnTo>
                <a:lnTo>
                  <a:pt x="168592" y="2120"/>
                </a:lnTo>
                <a:lnTo>
                  <a:pt x="168592" y="7353"/>
                </a:lnTo>
                <a:lnTo>
                  <a:pt x="170738" y="9474"/>
                </a:lnTo>
                <a:lnTo>
                  <a:pt x="173393" y="9474"/>
                </a:lnTo>
                <a:lnTo>
                  <a:pt x="196342" y="22618"/>
                </a:lnTo>
                <a:lnTo>
                  <a:pt x="215430" y="58267"/>
                </a:lnTo>
                <a:lnTo>
                  <a:pt x="228638" y="110769"/>
                </a:lnTo>
                <a:lnTo>
                  <a:pt x="233984" y="174498"/>
                </a:lnTo>
                <a:lnTo>
                  <a:pt x="223100" y="172643"/>
                </a:lnTo>
                <a:lnTo>
                  <a:pt x="212039" y="169227"/>
                </a:lnTo>
                <a:lnTo>
                  <a:pt x="200634" y="164642"/>
                </a:lnTo>
                <a:lnTo>
                  <a:pt x="171208" y="151612"/>
                </a:lnTo>
                <a:lnTo>
                  <a:pt x="158826" y="147027"/>
                </a:lnTo>
                <a:lnTo>
                  <a:pt x="152285" y="144614"/>
                </a:lnTo>
                <a:lnTo>
                  <a:pt x="131533" y="139522"/>
                </a:lnTo>
                <a:lnTo>
                  <a:pt x="108623" y="137553"/>
                </a:lnTo>
                <a:lnTo>
                  <a:pt x="66814" y="149377"/>
                </a:lnTo>
                <a:lnTo>
                  <a:pt x="32232" y="181394"/>
                </a:lnTo>
                <a:lnTo>
                  <a:pt x="8699" y="228422"/>
                </a:lnTo>
                <a:lnTo>
                  <a:pt x="0" y="285292"/>
                </a:lnTo>
                <a:lnTo>
                  <a:pt x="5867" y="334035"/>
                </a:lnTo>
                <a:lnTo>
                  <a:pt x="22390" y="385902"/>
                </a:lnTo>
                <a:lnTo>
                  <a:pt x="47942" y="435546"/>
                </a:lnTo>
                <a:lnTo>
                  <a:pt x="80899" y="477659"/>
                </a:lnTo>
                <a:lnTo>
                  <a:pt x="119634" y="506907"/>
                </a:lnTo>
                <a:lnTo>
                  <a:pt x="161823" y="526072"/>
                </a:lnTo>
                <a:lnTo>
                  <a:pt x="217195" y="539496"/>
                </a:lnTo>
                <a:lnTo>
                  <a:pt x="246202" y="540004"/>
                </a:lnTo>
                <a:lnTo>
                  <a:pt x="247040" y="540004"/>
                </a:lnTo>
                <a:lnTo>
                  <a:pt x="266192" y="539343"/>
                </a:lnTo>
                <a:lnTo>
                  <a:pt x="289750" y="535470"/>
                </a:lnTo>
                <a:lnTo>
                  <a:pt x="305206" y="530517"/>
                </a:lnTo>
                <a:lnTo>
                  <a:pt x="320548" y="525602"/>
                </a:lnTo>
                <a:lnTo>
                  <a:pt x="361454" y="506907"/>
                </a:lnTo>
                <a:lnTo>
                  <a:pt x="367626" y="502246"/>
                </a:lnTo>
                <a:lnTo>
                  <a:pt x="367626" y="490474"/>
                </a:lnTo>
                <a:lnTo>
                  <a:pt x="357022" y="498500"/>
                </a:lnTo>
                <a:lnTo>
                  <a:pt x="316268" y="517055"/>
                </a:lnTo>
                <a:lnTo>
                  <a:pt x="285953" y="526542"/>
                </a:lnTo>
                <a:lnTo>
                  <a:pt x="263131" y="530021"/>
                </a:lnTo>
                <a:lnTo>
                  <a:pt x="244551" y="530517"/>
                </a:lnTo>
                <a:lnTo>
                  <a:pt x="236537" y="530517"/>
                </a:lnTo>
                <a:lnTo>
                  <a:pt x="194995" y="526542"/>
                </a:lnTo>
                <a:lnTo>
                  <a:pt x="124066" y="498500"/>
                </a:lnTo>
                <a:lnTo>
                  <a:pt x="87020" y="470446"/>
                </a:lnTo>
                <a:lnTo>
                  <a:pt x="55486" y="429971"/>
                </a:lnTo>
                <a:lnTo>
                  <a:pt x="31051" y="382206"/>
                </a:lnTo>
                <a:lnTo>
                  <a:pt x="15240" y="332270"/>
                </a:lnTo>
                <a:lnTo>
                  <a:pt x="9626" y="285292"/>
                </a:lnTo>
                <a:lnTo>
                  <a:pt x="17551" y="232079"/>
                </a:lnTo>
                <a:lnTo>
                  <a:pt x="39001" y="188061"/>
                </a:lnTo>
                <a:lnTo>
                  <a:pt x="70510" y="158102"/>
                </a:lnTo>
                <a:lnTo>
                  <a:pt x="108623" y="147027"/>
                </a:lnTo>
                <a:lnTo>
                  <a:pt x="130136" y="148920"/>
                </a:lnTo>
                <a:lnTo>
                  <a:pt x="149809" y="153797"/>
                </a:lnTo>
                <a:lnTo>
                  <a:pt x="167894" y="160515"/>
                </a:lnTo>
                <a:lnTo>
                  <a:pt x="198335" y="174002"/>
                </a:lnTo>
                <a:lnTo>
                  <a:pt x="211823" y="179222"/>
                </a:lnTo>
                <a:lnTo>
                  <a:pt x="225285" y="182854"/>
                </a:lnTo>
                <a:lnTo>
                  <a:pt x="238887" y="184226"/>
                </a:lnTo>
                <a:lnTo>
                  <a:pt x="242201" y="184226"/>
                </a:lnTo>
                <a:lnTo>
                  <a:pt x="255803" y="182854"/>
                </a:lnTo>
                <a:lnTo>
                  <a:pt x="269265" y="179222"/>
                </a:lnTo>
                <a:lnTo>
                  <a:pt x="281000" y="174675"/>
                </a:lnTo>
                <a:lnTo>
                  <a:pt x="282752" y="174002"/>
                </a:lnTo>
                <a:lnTo>
                  <a:pt x="313194" y="160515"/>
                </a:lnTo>
                <a:lnTo>
                  <a:pt x="331279" y="153797"/>
                </a:lnTo>
                <a:lnTo>
                  <a:pt x="350951" y="148920"/>
                </a:lnTo>
                <a:lnTo>
                  <a:pt x="367626" y="147459"/>
                </a:lnTo>
                <a:lnTo>
                  <a:pt x="367626" y="137972"/>
                </a:lnTo>
                <a:lnTo>
                  <a:pt x="349554" y="139522"/>
                </a:lnTo>
                <a:lnTo>
                  <a:pt x="328803" y="144614"/>
                </a:lnTo>
                <a:lnTo>
                  <a:pt x="309867" y="151612"/>
                </a:lnTo>
                <a:lnTo>
                  <a:pt x="279514" y="165049"/>
                </a:lnTo>
                <a:lnTo>
                  <a:pt x="267246" y="169862"/>
                </a:lnTo>
                <a:lnTo>
                  <a:pt x="255371" y="173240"/>
                </a:lnTo>
                <a:lnTo>
                  <a:pt x="243611" y="174675"/>
                </a:lnTo>
                <a:lnTo>
                  <a:pt x="243611" y="174498"/>
                </a:lnTo>
                <a:lnTo>
                  <a:pt x="242824" y="151612"/>
                </a:lnTo>
                <a:lnTo>
                  <a:pt x="241007" y="129743"/>
                </a:lnTo>
                <a:lnTo>
                  <a:pt x="238188" y="108927"/>
                </a:lnTo>
                <a:lnTo>
                  <a:pt x="234429" y="89433"/>
                </a:lnTo>
                <a:lnTo>
                  <a:pt x="247840" y="95758"/>
                </a:lnTo>
                <a:lnTo>
                  <a:pt x="266115" y="102489"/>
                </a:lnTo>
                <a:lnTo>
                  <a:pt x="288112" y="107835"/>
                </a:lnTo>
                <a:lnTo>
                  <a:pt x="312724" y="110007"/>
                </a:lnTo>
                <a:lnTo>
                  <a:pt x="320357" y="110007"/>
                </a:lnTo>
                <a:lnTo>
                  <a:pt x="328180" y="109359"/>
                </a:lnTo>
                <a:lnTo>
                  <a:pt x="336067" y="107810"/>
                </a:lnTo>
                <a:lnTo>
                  <a:pt x="356730" y="100088"/>
                </a:lnTo>
                <a:lnTo>
                  <a:pt x="367626" y="96012"/>
                </a:lnTo>
                <a:lnTo>
                  <a:pt x="367626" y="85750"/>
                </a:lnTo>
                <a:lnTo>
                  <a:pt x="363956" y="88112"/>
                </a:lnTo>
                <a:lnTo>
                  <a:pt x="334187" y="98526"/>
                </a:lnTo>
                <a:lnTo>
                  <a:pt x="302691" y="100088"/>
                </a:lnTo>
                <a:lnTo>
                  <a:pt x="274015" y="94805"/>
                </a:lnTo>
                <a:lnTo>
                  <a:pt x="258851" y="89433"/>
                </a:lnTo>
                <a:lnTo>
                  <a:pt x="250774" y="86575"/>
                </a:lnTo>
                <a:lnTo>
                  <a:pt x="235635" y="79260"/>
                </a:lnTo>
                <a:lnTo>
                  <a:pt x="242773" y="71297"/>
                </a:lnTo>
                <a:lnTo>
                  <a:pt x="246786" y="66827"/>
                </a:lnTo>
                <a:lnTo>
                  <a:pt x="265049" y="50495"/>
                </a:lnTo>
                <a:lnTo>
                  <a:pt x="289534" y="34836"/>
                </a:lnTo>
                <a:lnTo>
                  <a:pt x="319290" y="24409"/>
                </a:lnTo>
                <a:lnTo>
                  <a:pt x="350799" y="22847"/>
                </a:lnTo>
                <a:lnTo>
                  <a:pt x="367626" y="25946"/>
                </a:lnTo>
                <a:lnTo>
                  <a:pt x="367626" y="22847"/>
                </a:lnTo>
                <a:lnTo>
                  <a:pt x="367626" y="1628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/>
          <p:cNvGrpSpPr/>
          <p:nvPr/>
        </p:nvGrpSpPr>
        <p:grpSpPr>
          <a:xfrm>
            <a:off x="10325367" y="322007"/>
            <a:ext cx="367030" cy="542925"/>
            <a:chOff x="10325367" y="322007"/>
            <a:chExt cx="367030" cy="542925"/>
          </a:xfrm>
        </p:grpSpPr>
        <p:sp>
          <p:nvSpPr>
            <p:cNvPr id="50" name="object 50"/>
            <p:cNvSpPr/>
            <p:nvPr/>
          </p:nvSpPr>
          <p:spPr>
            <a:xfrm>
              <a:off x="10325367" y="322007"/>
              <a:ext cx="367030" cy="542925"/>
            </a:xfrm>
            <a:custGeom>
              <a:avLst/>
              <a:gdLst/>
              <a:ahLst/>
              <a:cxnLst/>
              <a:rect l="l" t="t" r="r" b="b"/>
              <a:pathLst>
                <a:path w="367029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367029" h="542925">
                  <a:moveTo>
                    <a:pt x="366635" y="489323"/>
                  </a:move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20159" y="526802"/>
                  </a:lnTo>
                  <a:lnTo>
                    <a:pt x="363390" y="504719"/>
                  </a:lnTo>
                  <a:lnTo>
                    <a:pt x="366635" y="501801"/>
                  </a:lnTo>
                  <a:lnTo>
                    <a:pt x="366635" y="489323"/>
                  </a:lnTo>
                  <a:close/>
                </a:path>
                <a:path w="367029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367029" h="542925">
                  <a:moveTo>
                    <a:pt x="366635" y="163301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66635" y="172795"/>
                  </a:lnTo>
                  <a:lnTo>
                    <a:pt x="366635" y="163301"/>
                  </a:lnTo>
                  <a:close/>
                </a:path>
                <a:path w="367029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367029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367029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367029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367029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9531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278808" y="1526444"/>
            <a:ext cx="477520" cy="548005"/>
            <a:chOff x="4278808" y="1526444"/>
            <a:chExt cx="477520" cy="548005"/>
          </a:xfrm>
        </p:grpSpPr>
        <p:sp>
          <p:nvSpPr>
            <p:cNvPr id="53" name="object 53"/>
            <p:cNvSpPr/>
            <p:nvPr/>
          </p:nvSpPr>
          <p:spPr>
            <a:xfrm>
              <a:off x="4278808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75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277671" y="2737970"/>
            <a:ext cx="481330" cy="540385"/>
            <a:chOff x="4277671" y="2737970"/>
            <a:chExt cx="481330" cy="540385"/>
          </a:xfrm>
        </p:grpSpPr>
        <p:sp>
          <p:nvSpPr>
            <p:cNvPr id="56" name="object 56"/>
            <p:cNvSpPr/>
            <p:nvPr/>
          </p:nvSpPr>
          <p:spPr>
            <a:xfrm>
              <a:off x="4277671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8850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4277673" y="3945314"/>
            <a:ext cx="481330" cy="540385"/>
            <a:chOff x="4277673" y="3945314"/>
            <a:chExt cx="481330" cy="540385"/>
          </a:xfrm>
        </p:grpSpPr>
        <p:sp>
          <p:nvSpPr>
            <p:cNvPr id="59" name="object 59"/>
            <p:cNvSpPr/>
            <p:nvPr/>
          </p:nvSpPr>
          <p:spPr>
            <a:xfrm>
              <a:off x="4277673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280023" y="5148705"/>
            <a:ext cx="477520" cy="547370"/>
            <a:chOff x="4280023" y="5148705"/>
            <a:chExt cx="477520" cy="547370"/>
          </a:xfrm>
        </p:grpSpPr>
        <p:sp>
          <p:nvSpPr>
            <p:cNvPr id="62" name="object 62"/>
            <p:cNvSpPr/>
            <p:nvPr/>
          </p:nvSpPr>
          <p:spPr>
            <a:xfrm>
              <a:off x="428002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6082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277673" y="6360005"/>
            <a:ext cx="481330" cy="540385"/>
            <a:chOff x="4277673" y="6360005"/>
            <a:chExt cx="481330" cy="540385"/>
          </a:xfrm>
        </p:grpSpPr>
        <p:sp>
          <p:nvSpPr>
            <p:cNvPr id="65" name="object 65"/>
            <p:cNvSpPr/>
            <p:nvPr/>
          </p:nvSpPr>
          <p:spPr>
            <a:xfrm>
              <a:off x="4277673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5090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278670" y="322007"/>
            <a:ext cx="478155" cy="542925"/>
            <a:chOff x="4278670" y="322007"/>
            <a:chExt cx="478155" cy="542925"/>
          </a:xfrm>
        </p:grpSpPr>
        <p:sp>
          <p:nvSpPr>
            <p:cNvPr id="68" name="object 68"/>
            <p:cNvSpPr/>
            <p:nvPr/>
          </p:nvSpPr>
          <p:spPr>
            <a:xfrm>
              <a:off x="4278670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22833" y="612989"/>
              <a:ext cx="161042" cy="216395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263242" y="1364444"/>
            <a:ext cx="477520" cy="548005"/>
            <a:chOff x="2263242" y="1364444"/>
            <a:chExt cx="477520" cy="548005"/>
          </a:xfrm>
        </p:grpSpPr>
        <p:sp>
          <p:nvSpPr>
            <p:cNvPr id="71" name="object 71"/>
            <p:cNvSpPr/>
            <p:nvPr/>
          </p:nvSpPr>
          <p:spPr>
            <a:xfrm>
              <a:off x="2263242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1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19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1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19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1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1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19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1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65008" y="1721622"/>
              <a:ext cx="218643" cy="157442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2262104" y="2575970"/>
            <a:ext cx="481330" cy="540385"/>
            <a:chOff x="2262104" y="2575970"/>
            <a:chExt cx="481330" cy="540385"/>
          </a:xfrm>
        </p:grpSpPr>
        <p:sp>
          <p:nvSpPr>
            <p:cNvPr id="74" name="object 74"/>
            <p:cNvSpPr/>
            <p:nvPr/>
          </p:nvSpPr>
          <p:spPr>
            <a:xfrm>
              <a:off x="2262104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3284" y="2897742"/>
              <a:ext cx="192493" cy="186562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2262108" y="3783314"/>
            <a:ext cx="481330" cy="540385"/>
            <a:chOff x="2262108" y="3783314"/>
            <a:chExt cx="481330" cy="540385"/>
          </a:xfrm>
        </p:grpSpPr>
        <p:sp>
          <p:nvSpPr>
            <p:cNvPr id="77" name="object 77"/>
            <p:cNvSpPr/>
            <p:nvPr/>
          </p:nvSpPr>
          <p:spPr>
            <a:xfrm>
              <a:off x="2262108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4105087"/>
              <a:ext cx="192493" cy="186562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264456" y="4986705"/>
            <a:ext cx="477520" cy="547370"/>
            <a:chOff x="2264456" y="4986705"/>
            <a:chExt cx="477520" cy="547370"/>
          </a:xfrm>
        </p:grpSpPr>
        <p:sp>
          <p:nvSpPr>
            <p:cNvPr id="80" name="object 80"/>
            <p:cNvSpPr/>
            <p:nvPr/>
          </p:nvSpPr>
          <p:spPr>
            <a:xfrm>
              <a:off x="2264456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1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19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1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1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1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19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1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1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20516" y="5340370"/>
              <a:ext cx="215988" cy="160157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2262108" y="6198005"/>
            <a:ext cx="481330" cy="540385"/>
            <a:chOff x="2262108" y="6198005"/>
            <a:chExt cx="481330" cy="540385"/>
          </a:xfrm>
        </p:grpSpPr>
        <p:sp>
          <p:nvSpPr>
            <p:cNvPr id="83" name="object 83"/>
            <p:cNvSpPr/>
            <p:nvPr/>
          </p:nvSpPr>
          <p:spPr>
            <a:xfrm>
              <a:off x="2262108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523" y="6519777"/>
              <a:ext cx="192493" cy="186562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2263104" y="160007"/>
            <a:ext cx="478155" cy="542925"/>
            <a:chOff x="2263104" y="160007"/>
            <a:chExt cx="478155" cy="542925"/>
          </a:xfrm>
        </p:grpSpPr>
        <p:sp>
          <p:nvSpPr>
            <p:cNvPr id="86" name="object 86"/>
            <p:cNvSpPr/>
            <p:nvPr/>
          </p:nvSpPr>
          <p:spPr>
            <a:xfrm>
              <a:off x="2263104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07267" y="450989"/>
              <a:ext cx="161042" cy="216395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47677" y="1526444"/>
            <a:ext cx="477520" cy="548005"/>
            <a:chOff x="247677" y="1526444"/>
            <a:chExt cx="477520" cy="548005"/>
          </a:xfrm>
        </p:grpSpPr>
        <p:sp>
          <p:nvSpPr>
            <p:cNvPr id="89" name="object 89"/>
            <p:cNvSpPr/>
            <p:nvPr/>
          </p:nvSpPr>
          <p:spPr>
            <a:xfrm>
              <a:off x="247677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444" y="1883622"/>
              <a:ext cx="218643" cy="157442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246540" y="2737970"/>
            <a:ext cx="481330" cy="540385"/>
            <a:chOff x="246540" y="2737970"/>
            <a:chExt cx="481330" cy="540385"/>
          </a:xfrm>
        </p:grpSpPr>
        <p:sp>
          <p:nvSpPr>
            <p:cNvPr id="92" name="object 92"/>
            <p:cNvSpPr/>
            <p:nvPr/>
          </p:nvSpPr>
          <p:spPr>
            <a:xfrm>
              <a:off x="246540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5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8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718" y="3059741"/>
              <a:ext cx="192493" cy="186562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246542" y="3945314"/>
            <a:ext cx="481330" cy="540385"/>
            <a:chOff x="246542" y="3945314"/>
            <a:chExt cx="481330" cy="540385"/>
          </a:xfrm>
        </p:grpSpPr>
        <p:sp>
          <p:nvSpPr>
            <p:cNvPr id="95" name="object 95"/>
            <p:cNvSpPr/>
            <p:nvPr/>
          </p:nvSpPr>
          <p:spPr>
            <a:xfrm>
              <a:off x="246542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4267086"/>
              <a:ext cx="192493" cy="186562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248890" y="5148705"/>
            <a:ext cx="477520" cy="547370"/>
            <a:chOff x="248890" y="5148705"/>
            <a:chExt cx="477520" cy="547370"/>
          </a:xfrm>
        </p:grpSpPr>
        <p:sp>
          <p:nvSpPr>
            <p:cNvPr id="98" name="object 98"/>
            <p:cNvSpPr/>
            <p:nvPr/>
          </p:nvSpPr>
          <p:spPr>
            <a:xfrm>
              <a:off x="248890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4949" y="5502370"/>
              <a:ext cx="215988" cy="160157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246542" y="6360005"/>
            <a:ext cx="481330" cy="540385"/>
            <a:chOff x="246542" y="6360005"/>
            <a:chExt cx="481330" cy="540385"/>
          </a:xfrm>
        </p:grpSpPr>
        <p:sp>
          <p:nvSpPr>
            <p:cNvPr id="101" name="object 101"/>
            <p:cNvSpPr/>
            <p:nvPr/>
          </p:nvSpPr>
          <p:spPr>
            <a:xfrm>
              <a:off x="246542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958" y="6681777"/>
              <a:ext cx="192493" cy="186563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247537" y="322007"/>
            <a:ext cx="478155" cy="542925"/>
            <a:chOff x="247537" y="322007"/>
            <a:chExt cx="478155" cy="542925"/>
          </a:xfrm>
        </p:grpSpPr>
        <p:sp>
          <p:nvSpPr>
            <p:cNvPr id="104" name="object 104"/>
            <p:cNvSpPr/>
            <p:nvPr/>
          </p:nvSpPr>
          <p:spPr>
            <a:xfrm>
              <a:off x="247537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1701" y="612989"/>
              <a:ext cx="161042" cy="216395"/>
            </a:xfrm>
            <a:prstGeom prst="rect">
              <a:avLst/>
            </a:prstGeom>
          </p:spPr>
        </p:pic>
      </p:grpSp>
      <p:sp>
        <p:nvSpPr>
          <p:cNvPr id="106" name="object 106"/>
          <p:cNvSpPr/>
          <p:nvPr/>
        </p:nvSpPr>
        <p:spPr>
          <a:xfrm>
            <a:off x="9328684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328684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67" y="431228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328684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55"/>
                </a:lnTo>
                <a:lnTo>
                  <a:pt x="65163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328684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328684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37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67" y="431215"/>
                </a:lnTo>
                <a:lnTo>
                  <a:pt x="61976" y="482168"/>
                </a:lnTo>
                <a:lnTo>
                  <a:pt x="65163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368419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2" y="125227"/>
                </a:lnTo>
                <a:lnTo>
                  <a:pt x="22244" y="176174"/>
                </a:lnTo>
                <a:lnTo>
                  <a:pt x="25437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1" y="124014"/>
                </a:lnTo>
                <a:lnTo>
                  <a:pt x="363009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297551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297551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297551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297551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297551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337288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7D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281984" y="316336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281984" y="441040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281984" y="56574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281984" y="1916328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81984" y="669289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66418" y="218809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66418" y="343513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97"/>
                </a:lnTo>
                <a:lnTo>
                  <a:pt x="433006" y="106997"/>
                </a:lnTo>
                <a:lnTo>
                  <a:pt x="433006" y="115760"/>
                </a:lnTo>
                <a:lnTo>
                  <a:pt x="395516" y="404520"/>
                </a:lnTo>
                <a:lnTo>
                  <a:pt x="393763" y="418426"/>
                </a:lnTo>
                <a:lnTo>
                  <a:pt x="392188" y="431228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63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58"/>
                </a:lnTo>
                <a:lnTo>
                  <a:pt x="61366" y="404520"/>
                </a:lnTo>
                <a:lnTo>
                  <a:pt x="23863" y="115760"/>
                </a:lnTo>
                <a:lnTo>
                  <a:pt x="433006" y="115760"/>
                </a:lnTo>
                <a:lnTo>
                  <a:pt x="433006" y="106997"/>
                </a:lnTo>
                <a:lnTo>
                  <a:pt x="22733" y="106997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26"/>
                </a:lnTo>
                <a:lnTo>
                  <a:pt x="55880" y="431228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45465" y="615391"/>
                </a:lnTo>
                <a:lnTo>
                  <a:pt x="357073" y="608990"/>
                </a:lnTo>
                <a:lnTo>
                  <a:pt x="361594" y="606501"/>
                </a:lnTo>
                <a:lnTo>
                  <a:pt x="384365" y="558546"/>
                </a:lnTo>
                <a:lnTo>
                  <a:pt x="391883" y="506361"/>
                </a:lnTo>
                <a:lnTo>
                  <a:pt x="401167" y="430009"/>
                </a:lnTo>
                <a:lnTo>
                  <a:pt x="402742" y="417258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266418" y="4682185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55"/>
                </a:lnTo>
                <a:lnTo>
                  <a:pt x="382879" y="507669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58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55"/>
                </a:lnTo>
                <a:lnTo>
                  <a:pt x="65176" y="507669"/>
                </a:lnTo>
                <a:lnTo>
                  <a:pt x="72504" y="558546"/>
                </a:lnTo>
                <a:lnTo>
                  <a:pt x="95288" y="606488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266418" y="5929223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4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29996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29996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66418" y="941056"/>
            <a:ext cx="457200" cy="617855"/>
          </a:xfrm>
          <a:custGeom>
            <a:avLst/>
            <a:gdLst/>
            <a:ahLst/>
            <a:cxnLst/>
            <a:rect l="l" t="t" r="r" b="b"/>
            <a:pathLst>
              <a:path w="457200" h="617855">
                <a:moveTo>
                  <a:pt x="456869" y="0"/>
                </a:moveTo>
                <a:lnTo>
                  <a:pt x="446900" y="0"/>
                </a:lnTo>
                <a:lnTo>
                  <a:pt x="446900" y="8763"/>
                </a:lnTo>
                <a:lnTo>
                  <a:pt x="434136" y="106984"/>
                </a:lnTo>
                <a:lnTo>
                  <a:pt x="433006" y="106984"/>
                </a:lnTo>
                <a:lnTo>
                  <a:pt x="433006" y="115747"/>
                </a:lnTo>
                <a:lnTo>
                  <a:pt x="395516" y="404520"/>
                </a:lnTo>
                <a:lnTo>
                  <a:pt x="393763" y="418414"/>
                </a:lnTo>
                <a:lnTo>
                  <a:pt x="392188" y="431215"/>
                </a:lnTo>
                <a:lnTo>
                  <a:pt x="386080" y="482168"/>
                </a:lnTo>
                <a:lnTo>
                  <a:pt x="382879" y="507682"/>
                </a:lnTo>
                <a:lnTo>
                  <a:pt x="375729" y="557149"/>
                </a:lnTo>
                <a:lnTo>
                  <a:pt x="359943" y="596150"/>
                </a:lnTo>
                <a:lnTo>
                  <a:pt x="329209" y="608990"/>
                </a:lnTo>
                <a:lnTo>
                  <a:pt x="127673" y="608990"/>
                </a:lnTo>
                <a:lnTo>
                  <a:pt x="87210" y="579970"/>
                </a:lnTo>
                <a:lnTo>
                  <a:pt x="77304" y="531863"/>
                </a:lnTo>
                <a:lnTo>
                  <a:pt x="70650" y="480860"/>
                </a:lnTo>
                <a:lnTo>
                  <a:pt x="64554" y="430009"/>
                </a:lnTo>
                <a:lnTo>
                  <a:pt x="62979" y="417245"/>
                </a:lnTo>
                <a:lnTo>
                  <a:pt x="61366" y="404520"/>
                </a:lnTo>
                <a:lnTo>
                  <a:pt x="23863" y="115747"/>
                </a:lnTo>
                <a:lnTo>
                  <a:pt x="433006" y="115747"/>
                </a:lnTo>
                <a:lnTo>
                  <a:pt x="433006" y="106984"/>
                </a:lnTo>
                <a:lnTo>
                  <a:pt x="22733" y="106984"/>
                </a:lnTo>
                <a:lnTo>
                  <a:pt x="9982" y="8763"/>
                </a:lnTo>
                <a:lnTo>
                  <a:pt x="446900" y="8763"/>
                </a:lnTo>
                <a:lnTo>
                  <a:pt x="446900" y="0"/>
                </a:lnTo>
                <a:lnTo>
                  <a:pt x="0" y="0"/>
                </a:lnTo>
                <a:lnTo>
                  <a:pt x="52666" y="405650"/>
                </a:lnTo>
                <a:lnTo>
                  <a:pt x="54292" y="418414"/>
                </a:lnTo>
                <a:lnTo>
                  <a:pt x="55880" y="431215"/>
                </a:lnTo>
                <a:lnTo>
                  <a:pt x="61976" y="482168"/>
                </a:lnTo>
                <a:lnTo>
                  <a:pt x="65176" y="507682"/>
                </a:lnTo>
                <a:lnTo>
                  <a:pt x="72504" y="558546"/>
                </a:lnTo>
                <a:lnTo>
                  <a:pt x="95288" y="606501"/>
                </a:lnTo>
                <a:lnTo>
                  <a:pt x="127673" y="617753"/>
                </a:lnTo>
                <a:lnTo>
                  <a:pt x="329209" y="617753"/>
                </a:lnTo>
                <a:lnTo>
                  <a:pt x="375310" y="588441"/>
                </a:lnTo>
                <a:lnTo>
                  <a:pt x="388251" y="533146"/>
                </a:lnTo>
                <a:lnTo>
                  <a:pt x="395071" y="480860"/>
                </a:lnTo>
                <a:lnTo>
                  <a:pt x="401167" y="430009"/>
                </a:lnTo>
                <a:lnTo>
                  <a:pt x="402742" y="417245"/>
                </a:lnTo>
                <a:lnTo>
                  <a:pt x="404215" y="405650"/>
                </a:lnTo>
                <a:lnTo>
                  <a:pt x="455739" y="8763"/>
                </a:lnTo>
                <a:lnTo>
                  <a:pt x="45686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06156" y="0"/>
            <a:ext cx="377825" cy="311785"/>
          </a:xfrm>
          <a:custGeom>
            <a:avLst/>
            <a:gdLst/>
            <a:ahLst/>
            <a:cxnLst/>
            <a:rect l="l" t="t" r="r" b="b"/>
            <a:pathLst>
              <a:path w="377825" h="311785">
                <a:moveTo>
                  <a:pt x="8845" y="0"/>
                </a:moveTo>
                <a:lnTo>
                  <a:pt x="0" y="0"/>
                </a:lnTo>
                <a:lnTo>
                  <a:pt x="12939" y="99660"/>
                </a:lnTo>
                <a:lnTo>
                  <a:pt x="14566" y="112430"/>
                </a:lnTo>
                <a:lnTo>
                  <a:pt x="16144" y="125227"/>
                </a:lnTo>
                <a:lnTo>
                  <a:pt x="22250" y="176174"/>
                </a:lnTo>
                <a:lnTo>
                  <a:pt x="25439" y="201689"/>
                </a:lnTo>
                <a:lnTo>
                  <a:pt x="32776" y="252555"/>
                </a:lnTo>
                <a:lnTo>
                  <a:pt x="55560" y="300509"/>
                </a:lnTo>
                <a:lnTo>
                  <a:pt x="87945" y="311763"/>
                </a:lnTo>
                <a:lnTo>
                  <a:pt x="289481" y="311763"/>
                </a:lnTo>
                <a:lnTo>
                  <a:pt x="305740" y="309393"/>
                </a:lnTo>
                <a:lnTo>
                  <a:pt x="317340" y="303000"/>
                </a:lnTo>
                <a:lnTo>
                  <a:pt x="87945" y="303000"/>
                </a:lnTo>
                <a:lnTo>
                  <a:pt x="70662" y="299805"/>
                </a:lnTo>
                <a:lnTo>
                  <a:pt x="41425" y="251158"/>
                </a:lnTo>
                <a:lnTo>
                  <a:pt x="34104" y="200371"/>
                </a:lnTo>
                <a:lnTo>
                  <a:pt x="24821" y="124014"/>
                </a:lnTo>
                <a:lnTo>
                  <a:pt x="23252" y="111259"/>
                </a:lnTo>
                <a:lnTo>
                  <a:pt x="21638" y="98530"/>
                </a:lnTo>
                <a:lnTo>
                  <a:pt x="8845" y="0"/>
                </a:lnTo>
                <a:close/>
              </a:path>
              <a:path w="377825" h="311785">
                <a:moveTo>
                  <a:pt x="377424" y="0"/>
                </a:moveTo>
                <a:lnTo>
                  <a:pt x="368581" y="0"/>
                </a:lnTo>
                <a:lnTo>
                  <a:pt x="355788" y="98530"/>
                </a:lnTo>
                <a:lnTo>
                  <a:pt x="354027" y="112430"/>
                </a:lnTo>
                <a:lnTo>
                  <a:pt x="352457" y="125227"/>
                </a:lnTo>
                <a:lnTo>
                  <a:pt x="346350" y="176174"/>
                </a:lnTo>
                <a:lnTo>
                  <a:pt x="343144" y="201689"/>
                </a:lnTo>
                <a:lnTo>
                  <a:pt x="336001" y="251158"/>
                </a:lnTo>
                <a:lnTo>
                  <a:pt x="320214" y="290162"/>
                </a:lnTo>
                <a:lnTo>
                  <a:pt x="289481" y="303000"/>
                </a:lnTo>
                <a:lnTo>
                  <a:pt x="317340" y="303000"/>
                </a:lnTo>
                <a:lnTo>
                  <a:pt x="344637" y="252555"/>
                </a:lnTo>
                <a:lnTo>
                  <a:pt x="352151" y="200371"/>
                </a:lnTo>
                <a:lnTo>
                  <a:pt x="361436" y="124014"/>
                </a:lnTo>
                <a:lnTo>
                  <a:pt x="363011" y="111259"/>
                </a:lnTo>
                <a:lnTo>
                  <a:pt x="364487" y="99660"/>
                </a:lnTo>
                <a:lnTo>
                  <a:pt x="377424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0" y="6776999"/>
            <a:ext cx="10692130" cy="207010"/>
          </a:xfrm>
          <a:custGeom>
            <a:avLst/>
            <a:gdLst/>
            <a:ahLst/>
            <a:cxnLst/>
            <a:rect l="l" t="t" r="r" b="b"/>
            <a:pathLst>
              <a:path w="10692130" h="207009">
                <a:moveTo>
                  <a:pt x="0" y="207009"/>
                </a:moveTo>
                <a:lnTo>
                  <a:pt x="10692003" y="207009"/>
                </a:lnTo>
                <a:lnTo>
                  <a:pt x="10692003" y="0"/>
                </a:lnTo>
                <a:lnTo>
                  <a:pt x="0" y="0"/>
                </a:lnTo>
                <a:lnTo>
                  <a:pt x="0" y="2070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914214" y="1554548"/>
            <a:ext cx="5720715" cy="3132455"/>
          </a:xfrm>
          <a:custGeom>
            <a:avLst/>
            <a:gdLst/>
            <a:ahLst/>
            <a:cxnLst/>
            <a:rect l="l" t="t" r="r" b="b"/>
            <a:pathLst>
              <a:path w="5720715" h="3132454">
                <a:moveTo>
                  <a:pt x="2872663" y="0"/>
                </a:moveTo>
                <a:lnTo>
                  <a:pt x="2811543" y="353"/>
                </a:lnTo>
                <a:lnTo>
                  <a:pt x="2750738" y="1409"/>
                </a:lnTo>
                <a:lnTo>
                  <a:pt x="2690259" y="3160"/>
                </a:lnTo>
                <a:lnTo>
                  <a:pt x="2630120" y="5600"/>
                </a:lnTo>
                <a:lnTo>
                  <a:pt x="2570334" y="8721"/>
                </a:lnTo>
                <a:lnTo>
                  <a:pt x="2510913" y="12516"/>
                </a:lnTo>
                <a:lnTo>
                  <a:pt x="2451871" y="16978"/>
                </a:lnTo>
                <a:lnTo>
                  <a:pt x="2393220" y="22100"/>
                </a:lnTo>
                <a:lnTo>
                  <a:pt x="2334974" y="27876"/>
                </a:lnTo>
                <a:lnTo>
                  <a:pt x="2277144" y="34297"/>
                </a:lnTo>
                <a:lnTo>
                  <a:pt x="2219743" y="41357"/>
                </a:lnTo>
                <a:lnTo>
                  <a:pt x="2162786" y="49049"/>
                </a:lnTo>
                <a:lnTo>
                  <a:pt x="2106284" y="57365"/>
                </a:lnTo>
                <a:lnTo>
                  <a:pt x="2050250" y="66299"/>
                </a:lnTo>
                <a:lnTo>
                  <a:pt x="1994697" y="75844"/>
                </a:lnTo>
                <a:lnTo>
                  <a:pt x="1939638" y="85993"/>
                </a:lnTo>
                <a:lnTo>
                  <a:pt x="1885086" y="96738"/>
                </a:lnTo>
                <a:lnTo>
                  <a:pt x="1831054" y="108072"/>
                </a:lnTo>
                <a:lnTo>
                  <a:pt x="1777554" y="119989"/>
                </a:lnTo>
                <a:lnTo>
                  <a:pt x="1724600" y="132481"/>
                </a:lnTo>
                <a:lnTo>
                  <a:pt x="1672204" y="145541"/>
                </a:lnTo>
                <a:lnTo>
                  <a:pt x="1620378" y="159163"/>
                </a:lnTo>
                <a:lnTo>
                  <a:pt x="1569137" y="173338"/>
                </a:lnTo>
                <a:lnTo>
                  <a:pt x="1518492" y="188061"/>
                </a:lnTo>
                <a:lnTo>
                  <a:pt x="1468457" y="203323"/>
                </a:lnTo>
                <a:lnTo>
                  <a:pt x="1419044" y="219119"/>
                </a:lnTo>
                <a:lnTo>
                  <a:pt x="1370267" y="235440"/>
                </a:lnTo>
                <a:lnTo>
                  <a:pt x="1322137" y="252281"/>
                </a:lnTo>
                <a:lnTo>
                  <a:pt x="1274669" y="269633"/>
                </a:lnTo>
                <a:lnTo>
                  <a:pt x="1227874" y="287490"/>
                </a:lnTo>
                <a:lnTo>
                  <a:pt x="1181766" y="305844"/>
                </a:lnTo>
                <a:lnTo>
                  <a:pt x="1136357" y="324689"/>
                </a:lnTo>
                <a:lnTo>
                  <a:pt x="1091660" y="344017"/>
                </a:lnTo>
                <a:lnTo>
                  <a:pt x="1047689" y="363822"/>
                </a:lnTo>
                <a:lnTo>
                  <a:pt x="1004456" y="384096"/>
                </a:lnTo>
                <a:lnTo>
                  <a:pt x="961973" y="404833"/>
                </a:lnTo>
                <a:lnTo>
                  <a:pt x="920254" y="426025"/>
                </a:lnTo>
                <a:lnTo>
                  <a:pt x="879311" y="447665"/>
                </a:lnTo>
                <a:lnTo>
                  <a:pt x="839158" y="469746"/>
                </a:lnTo>
                <a:lnTo>
                  <a:pt x="799807" y="492261"/>
                </a:lnTo>
                <a:lnTo>
                  <a:pt x="761271" y="515203"/>
                </a:lnTo>
                <a:lnTo>
                  <a:pt x="723563" y="538565"/>
                </a:lnTo>
                <a:lnTo>
                  <a:pt x="686696" y="562340"/>
                </a:lnTo>
                <a:lnTo>
                  <a:pt x="650682" y="586521"/>
                </a:lnTo>
                <a:lnTo>
                  <a:pt x="615534" y="611101"/>
                </a:lnTo>
                <a:lnTo>
                  <a:pt x="581266" y="636072"/>
                </a:lnTo>
                <a:lnTo>
                  <a:pt x="547890" y="661428"/>
                </a:lnTo>
                <a:lnTo>
                  <a:pt x="515419" y="687162"/>
                </a:lnTo>
                <a:lnTo>
                  <a:pt x="483865" y="713266"/>
                </a:lnTo>
                <a:lnTo>
                  <a:pt x="453242" y="739733"/>
                </a:lnTo>
                <a:lnTo>
                  <a:pt x="423563" y="766557"/>
                </a:lnTo>
                <a:lnTo>
                  <a:pt x="394839" y="793730"/>
                </a:lnTo>
                <a:lnTo>
                  <a:pt x="367085" y="821246"/>
                </a:lnTo>
                <a:lnTo>
                  <a:pt x="340313" y="849096"/>
                </a:lnTo>
                <a:lnTo>
                  <a:pt x="314535" y="877275"/>
                </a:lnTo>
                <a:lnTo>
                  <a:pt x="266016" y="934589"/>
                </a:lnTo>
                <a:lnTo>
                  <a:pt x="221631" y="993131"/>
                </a:lnTo>
                <a:lnTo>
                  <a:pt x="181481" y="1052843"/>
                </a:lnTo>
                <a:lnTo>
                  <a:pt x="145670" y="1113671"/>
                </a:lnTo>
                <a:lnTo>
                  <a:pt x="114300" y="1175557"/>
                </a:lnTo>
                <a:lnTo>
                  <a:pt x="87475" y="1238445"/>
                </a:lnTo>
                <a:lnTo>
                  <a:pt x="65297" y="1302278"/>
                </a:lnTo>
                <a:lnTo>
                  <a:pt x="47868" y="1367001"/>
                </a:lnTo>
                <a:lnTo>
                  <a:pt x="35292" y="1432555"/>
                </a:lnTo>
                <a:lnTo>
                  <a:pt x="27671" y="1498885"/>
                </a:lnTo>
                <a:lnTo>
                  <a:pt x="25107" y="1565935"/>
                </a:lnTo>
                <a:lnTo>
                  <a:pt x="26481" y="1615045"/>
                </a:lnTo>
                <a:lnTo>
                  <a:pt x="30575" y="1663778"/>
                </a:lnTo>
                <a:lnTo>
                  <a:pt x="37350" y="1712112"/>
                </a:lnTo>
                <a:lnTo>
                  <a:pt x="46765" y="1760025"/>
                </a:lnTo>
                <a:lnTo>
                  <a:pt x="58780" y="1807495"/>
                </a:lnTo>
                <a:lnTo>
                  <a:pt x="73354" y="1854499"/>
                </a:lnTo>
                <a:lnTo>
                  <a:pt x="90449" y="1901016"/>
                </a:lnTo>
                <a:lnTo>
                  <a:pt x="110022" y="1947023"/>
                </a:lnTo>
                <a:lnTo>
                  <a:pt x="132035" y="1992499"/>
                </a:lnTo>
                <a:lnTo>
                  <a:pt x="156446" y="2037421"/>
                </a:lnTo>
                <a:lnTo>
                  <a:pt x="183216" y="2081767"/>
                </a:lnTo>
                <a:lnTo>
                  <a:pt x="212305" y="2125516"/>
                </a:lnTo>
                <a:lnTo>
                  <a:pt x="243672" y="2168645"/>
                </a:lnTo>
                <a:lnTo>
                  <a:pt x="277277" y="2211131"/>
                </a:lnTo>
                <a:lnTo>
                  <a:pt x="313080" y="2252954"/>
                </a:lnTo>
                <a:lnTo>
                  <a:pt x="277716" y="2320259"/>
                </a:lnTo>
                <a:lnTo>
                  <a:pt x="168589" y="2433088"/>
                </a:lnTo>
                <a:lnTo>
                  <a:pt x="53437" y="2539140"/>
                </a:lnTo>
                <a:lnTo>
                  <a:pt x="0" y="2586113"/>
                </a:lnTo>
                <a:lnTo>
                  <a:pt x="264523" y="2476320"/>
                </a:lnTo>
                <a:lnTo>
                  <a:pt x="402501" y="2421764"/>
                </a:lnTo>
                <a:lnTo>
                  <a:pt x="458753" y="2406282"/>
                </a:lnTo>
                <a:lnTo>
                  <a:pt x="478104" y="2413711"/>
                </a:lnTo>
                <a:lnTo>
                  <a:pt x="508353" y="2438958"/>
                </a:lnTo>
                <a:lnTo>
                  <a:pt x="539459" y="2463863"/>
                </a:lnTo>
                <a:lnTo>
                  <a:pt x="571409" y="2488418"/>
                </a:lnTo>
                <a:lnTo>
                  <a:pt x="604193" y="2512617"/>
                </a:lnTo>
                <a:lnTo>
                  <a:pt x="637798" y="2536454"/>
                </a:lnTo>
                <a:lnTo>
                  <a:pt x="672213" y="2559922"/>
                </a:lnTo>
                <a:lnTo>
                  <a:pt x="707428" y="2583016"/>
                </a:lnTo>
                <a:lnTo>
                  <a:pt x="743429" y="2605728"/>
                </a:lnTo>
                <a:lnTo>
                  <a:pt x="780206" y="2628053"/>
                </a:lnTo>
                <a:lnTo>
                  <a:pt x="817747" y="2649984"/>
                </a:lnTo>
                <a:lnTo>
                  <a:pt x="856040" y="2671515"/>
                </a:lnTo>
                <a:lnTo>
                  <a:pt x="895075" y="2692639"/>
                </a:lnTo>
                <a:lnTo>
                  <a:pt x="934839" y="2713351"/>
                </a:lnTo>
                <a:lnTo>
                  <a:pt x="975322" y="2733643"/>
                </a:lnTo>
                <a:lnTo>
                  <a:pt x="1016510" y="2753510"/>
                </a:lnTo>
                <a:lnTo>
                  <a:pt x="1058394" y="2772945"/>
                </a:lnTo>
                <a:lnTo>
                  <a:pt x="1100962" y="2791941"/>
                </a:lnTo>
                <a:lnTo>
                  <a:pt x="1144201" y="2810493"/>
                </a:lnTo>
                <a:lnTo>
                  <a:pt x="1188100" y="2828594"/>
                </a:lnTo>
                <a:lnTo>
                  <a:pt x="1232649" y="2846238"/>
                </a:lnTo>
                <a:lnTo>
                  <a:pt x="1277835" y="2863419"/>
                </a:lnTo>
                <a:lnTo>
                  <a:pt x="1323647" y="2880130"/>
                </a:lnTo>
                <a:lnTo>
                  <a:pt x="1370073" y="2896364"/>
                </a:lnTo>
                <a:lnTo>
                  <a:pt x="1417102" y="2912116"/>
                </a:lnTo>
                <a:lnTo>
                  <a:pt x="1464722" y="2927379"/>
                </a:lnTo>
                <a:lnTo>
                  <a:pt x="1512922" y="2942147"/>
                </a:lnTo>
                <a:lnTo>
                  <a:pt x="1561691" y="2956413"/>
                </a:lnTo>
                <a:lnTo>
                  <a:pt x="1611016" y="2970171"/>
                </a:lnTo>
                <a:lnTo>
                  <a:pt x="1660886" y="2983415"/>
                </a:lnTo>
                <a:lnTo>
                  <a:pt x="1711291" y="2996139"/>
                </a:lnTo>
                <a:lnTo>
                  <a:pt x="1762217" y="3008336"/>
                </a:lnTo>
                <a:lnTo>
                  <a:pt x="1813654" y="3019999"/>
                </a:lnTo>
                <a:lnTo>
                  <a:pt x="1865590" y="3031123"/>
                </a:lnTo>
                <a:lnTo>
                  <a:pt x="1918014" y="3041701"/>
                </a:lnTo>
                <a:lnTo>
                  <a:pt x="1970914" y="3051727"/>
                </a:lnTo>
                <a:lnTo>
                  <a:pt x="2024278" y="3061194"/>
                </a:lnTo>
                <a:lnTo>
                  <a:pt x="2078096" y="3070097"/>
                </a:lnTo>
                <a:lnTo>
                  <a:pt x="2132355" y="3078428"/>
                </a:lnTo>
                <a:lnTo>
                  <a:pt x="2187044" y="3086182"/>
                </a:lnTo>
                <a:lnTo>
                  <a:pt x="2242152" y="3093351"/>
                </a:lnTo>
                <a:lnTo>
                  <a:pt x="2297666" y="3099931"/>
                </a:lnTo>
                <a:lnTo>
                  <a:pt x="2353576" y="3105914"/>
                </a:lnTo>
                <a:lnTo>
                  <a:pt x="2409870" y="3111294"/>
                </a:lnTo>
                <a:lnTo>
                  <a:pt x="2466537" y="3116065"/>
                </a:lnTo>
                <a:lnTo>
                  <a:pt x="2523564" y="3120220"/>
                </a:lnTo>
                <a:lnTo>
                  <a:pt x="2580941" y="3123753"/>
                </a:lnTo>
                <a:lnTo>
                  <a:pt x="2638656" y="3126659"/>
                </a:lnTo>
                <a:lnTo>
                  <a:pt x="2696697" y="3128929"/>
                </a:lnTo>
                <a:lnTo>
                  <a:pt x="2755053" y="3130559"/>
                </a:lnTo>
                <a:lnTo>
                  <a:pt x="2813712" y="3131541"/>
                </a:lnTo>
                <a:lnTo>
                  <a:pt x="2872663" y="3131870"/>
                </a:lnTo>
                <a:lnTo>
                  <a:pt x="2933783" y="3131517"/>
                </a:lnTo>
                <a:lnTo>
                  <a:pt x="2994589" y="3130461"/>
                </a:lnTo>
                <a:lnTo>
                  <a:pt x="3055068" y="3128709"/>
                </a:lnTo>
                <a:lnTo>
                  <a:pt x="3115206" y="3126270"/>
                </a:lnTo>
                <a:lnTo>
                  <a:pt x="3174993" y="3123149"/>
                </a:lnTo>
                <a:lnTo>
                  <a:pt x="3234413" y="3119354"/>
                </a:lnTo>
                <a:lnTo>
                  <a:pt x="3293455" y="3114892"/>
                </a:lnTo>
                <a:lnTo>
                  <a:pt x="3352106" y="3109769"/>
                </a:lnTo>
                <a:lnTo>
                  <a:pt x="3410353" y="3103994"/>
                </a:lnTo>
                <a:lnTo>
                  <a:pt x="3468183" y="3097573"/>
                </a:lnTo>
                <a:lnTo>
                  <a:pt x="3525583" y="3090513"/>
                </a:lnTo>
                <a:lnTo>
                  <a:pt x="3582541" y="3082821"/>
                </a:lnTo>
                <a:lnTo>
                  <a:pt x="3639043" y="3074505"/>
                </a:lnTo>
                <a:lnTo>
                  <a:pt x="3695077" y="3065570"/>
                </a:lnTo>
                <a:lnTo>
                  <a:pt x="3750630" y="3056025"/>
                </a:lnTo>
                <a:lnTo>
                  <a:pt x="3805688" y="3045877"/>
                </a:lnTo>
                <a:lnTo>
                  <a:pt x="3860240" y="3035132"/>
                </a:lnTo>
                <a:lnTo>
                  <a:pt x="3914273" y="3023798"/>
                </a:lnTo>
                <a:lnTo>
                  <a:pt x="3967772" y="3011881"/>
                </a:lnTo>
                <a:lnTo>
                  <a:pt x="4020727" y="2999389"/>
                </a:lnTo>
                <a:lnTo>
                  <a:pt x="4073123" y="2986329"/>
                </a:lnTo>
                <a:lnTo>
                  <a:pt x="4124948" y="2972707"/>
                </a:lnTo>
                <a:lnTo>
                  <a:pt x="4176190" y="2958532"/>
                </a:lnTo>
                <a:lnTo>
                  <a:pt x="4226834" y="2943809"/>
                </a:lnTo>
                <a:lnTo>
                  <a:pt x="4276870" y="2928546"/>
                </a:lnTo>
                <a:lnTo>
                  <a:pt x="4326282" y="2912751"/>
                </a:lnTo>
                <a:lnTo>
                  <a:pt x="4375060" y="2896429"/>
                </a:lnTo>
                <a:lnTo>
                  <a:pt x="4423189" y="2879589"/>
                </a:lnTo>
                <a:lnTo>
                  <a:pt x="4470658" y="2862237"/>
                </a:lnTo>
                <a:lnTo>
                  <a:pt x="4517453" y="2844380"/>
                </a:lnTo>
                <a:lnTo>
                  <a:pt x="4563561" y="2826026"/>
                </a:lnTo>
                <a:lnTo>
                  <a:pt x="4608970" y="2807181"/>
                </a:lnTo>
                <a:lnTo>
                  <a:pt x="4653666" y="2787853"/>
                </a:lnTo>
                <a:lnTo>
                  <a:pt x="4697638" y="2768048"/>
                </a:lnTo>
                <a:lnTo>
                  <a:pt x="4740871" y="2747774"/>
                </a:lnTo>
                <a:lnTo>
                  <a:pt x="4783354" y="2727037"/>
                </a:lnTo>
                <a:lnTo>
                  <a:pt x="4825073" y="2705845"/>
                </a:lnTo>
                <a:lnTo>
                  <a:pt x="4866015" y="2684205"/>
                </a:lnTo>
                <a:lnTo>
                  <a:pt x="4906168" y="2662124"/>
                </a:lnTo>
                <a:lnTo>
                  <a:pt x="4945519" y="2639609"/>
                </a:lnTo>
                <a:lnTo>
                  <a:pt x="4984055" y="2616667"/>
                </a:lnTo>
                <a:lnTo>
                  <a:pt x="5021763" y="2593305"/>
                </a:lnTo>
                <a:lnTo>
                  <a:pt x="5058631" y="2569529"/>
                </a:lnTo>
                <a:lnTo>
                  <a:pt x="5094645" y="2545349"/>
                </a:lnTo>
                <a:lnTo>
                  <a:pt x="5129792" y="2520769"/>
                </a:lnTo>
                <a:lnTo>
                  <a:pt x="5164060" y="2495798"/>
                </a:lnTo>
                <a:lnTo>
                  <a:pt x="5197437" y="2470442"/>
                </a:lnTo>
                <a:lnTo>
                  <a:pt x="5229908" y="2444708"/>
                </a:lnTo>
                <a:lnTo>
                  <a:pt x="5261462" y="2418604"/>
                </a:lnTo>
                <a:lnTo>
                  <a:pt x="5292085" y="2392137"/>
                </a:lnTo>
                <a:lnTo>
                  <a:pt x="5321764" y="2365313"/>
                </a:lnTo>
                <a:lnTo>
                  <a:pt x="5350487" y="2338140"/>
                </a:lnTo>
                <a:lnTo>
                  <a:pt x="5378242" y="2310624"/>
                </a:lnTo>
                <a:lnTo>
                  <a:pt x="5405014" y="2282773"/>
                </a:lnTo>
                <a:lnTo>
                  <a:pt x="5430791" y="2254595"/>
                </a:lnTo>
                <a:lnTo>
                  <a:pt x="5479310" y="2197281"/>
                </a:lnTo>
                <a:lnTo>
                  <a:pt x="5523696" y="2138739"/>
                </a:lnTo>
                <a:lnTo>
                  <a:pt x="5563846" y="2079026"/>
                </a:lnTo>
                <a:lnTo>
                  <a:pt x="5599657" y="2018199"/>
                </a:lnTo>
                <a:lnTo>
                  <a:pt x="5631026" y="1956313"/>
                </a:lnTo>
                <a:lnTo>
                  <a:pt x="5657852" y="1893425"/>
                </a:lnTo>
                <a:lnTo>
                  <a:pt x="5680030" y="1829591"/>
                </a:lnTo>
                <a:lnTo>
                  <a:pt x="5697459" y="1764869"/>
                </a:lnTo>
                <a:lnTo>
                  <a:pt x="5710035" y="1699315"/>
                </a:lnTo>
                <a:lnTo>
                  <a:pt x="5717656" y="1632985"/>
                </a:lnTo>
                <a:lnTo>
                  <a:pt x="5720219" y="1565935"/>
                </a:lnTo>
                <a:lnTo>
                  <a:pt x="5719576" y="1532324"/>
                </a:lnTo>
                <a:lnTo>
                  <a:pt x="5714471" y="1465627"/>
                </a:lnTo>
                <a:lnTo>
                  <a:pt x="5704360" y="1399677"/>
                </a:lnTo>
                <a:lnTo>
                  <a:pt x="5689344" y="1334532"/>
                </a:lnTo>
                <a:lnTo>
                  <a:pt x="5669528" y="1270247"/>
                </a:lnTo>
                <a:lnTo>
                  <a:pt x="5645013" y="1206880"/>
                </a:lnTo>
                <a:lnTo>
                  <a:pt x="5615903" y="1144485"/>
                </a:lnTo>
                <a:lnTo>
                  <a:pt x="5582300" y="1083122"/>
                </a:lnTo>
                <a:lnTo>
                  <a:pt x="5544307" y="1022844"/>
                </a:lnTo>
                <a:lnTo>
                  <a:pt x="5502026" y="963710"/>
                </a:lnTo>
                <a:lnTo>
                  <a:pt x="5455561" y="905775"/>
                </a:lnTo>
                <a:lnTo>
                  <a:pt x="5405014" y="849096"/>
                </a:lnTo>
                <a:lnTo>
                  <a:pt x="5378242" y="821246"/>
                </a:lnTo>
                <a:lnTo>
                  <a:pt x="5350487" y="793730"/>
                </a:lnTo>
                <a:lnTo>
                  <a:pt x="5321764" y="766557"/>
                </a:lnTo>
                <a:lnTo>
                  <a:pt x="5292085" y="739733"/>
                </a:lnTo>
                <a:lnTo>
                  <a:pt x="5261462" y="713266"/>
                </a:lnTo>
                <a:lnTo>
                  <a:pt x="5229908" y="687162"/>
                </a:lnTo>
                <a:lnTo>
                  <a:pt x="5197437" y="661428"/>
                </a:lnTo>
                <a:lnTo>
                  <a:pt x="5164060" y="636072"/>
                </a:lnTo>
                <a:lnTo>
                  <a:pt x="5129792" y="611101"/>
                </a:lnTo>
                <a:lnTo>
                  <a:pt x="5094645" y="586521"/>
                </a:lnTo>
                <a:lnTo>
                  <a:pt x="5058631" y="562340"/>
                </a:lnTo>
                <a:lnTo>
                  <a:pt x="5021763" y="538565"/>
                </a:lnTo>
                <a:lnTo>
                  <a:pt x="4984055" y="515203"/>
                </a:lnTo>
                <a:lnTo>
                  <a:pt x="4945519" y="492261"/>
                </a:lnTo>
                <a:lnTo>
                  <a:pt x="4906168" y="469746"/>
                </a:lnTo>
                <a:lnTo>
                  <a:pt x="4866015" y="447665"/>
                </a:lnTo>
                <a:lnTo>
                  <a:pt x="4825073" y="426025"/>
                </a:lnTo>
                <a:lnTo>
                  <a:pt x="4783354" y="404833"/>
                </a:lnTo>
                <a:lnTo>
                  <a:pt x="4740871" y="384096"/>
                </a:lnTo>
                <a:lnTo>
                  <a:pt x="4697638" y="363822"/>
                </a:lnTo>
                <a:lnTo>
                  <a:pt x="4653666" y="344017"/>
                </a:lnTo>
                <a:lnTo>
                  <a:pt x="4608970" y="324689"/>
                </a:lnTo>
                <a:lnTo>
                  <a:pt x="4563561" y="305844"/>
                </a:lnTo>
                <a:lnTo>
                  <a:pt x="4517453" y="287490"/>
                </a:lnTo>
                <a:lnTo>
                  <a:pt x="4470658" y="269633"/>
                </a:lnTo>
                <a:lnTo>
                  <a:pt x="4423189" y="252281"/>
                </a:lnTo>
                <a:lnTo>
                  <a:pt x="4375060" y="235440"/>
                </a:lnTo>
                <a:lnTo>
                  <a:pt x="4326282" y="219119"/>
                </a:lnTo>
                <a:lnTo>
                  <a:pt x="4276870" y="203323"/>
                </a:lnTo>
                <a:lnTo>
                  <a:pt x="4226834" y="188061"/>
                </a:lnTo>
                <a:lnTo>
                  <a:pt x="4176190" y="173338"/>
                </a:lnTo>
                <a:lnTo>
                  <a:pt x="4124948" y="159163"/>
                </a:lnTo>
                <a:lnTo>
                  <a:pt x="4073123" y="145541"/>
                </a:lnTo>
                <a:lnTo>
                  <a:pt x="4020727" y="132481"/>
                </a:lnTo>
                <a:lnTo>
                  <a:pt x="3967772" y="119989"/>
                </a:lnTo>
                <a:lnTo>
                  <a:pt x="3914273" y="108072"/>
                </a:lnTo>
                <a:lnTo>
                  <a:pt x="3860240" y="96738"/>
                </a:lnTo>
                <a:lnTo>
                  <a:pt x="3805688" y="85993"/>
                </a:lnTo>
                <a:lnTo>
                  <a:pt x="3750630" y="75844"/>
                </a:lnTo>
                <a:lnTo>
                  <a:pt x="3695077" y="66299"/>
                </a:lnTo>
                <a:lnTo>
                  <a:pt x="3639043" y="57365"/>
                </a:lnTo>
                <a:lnTo>
                  <a:pt x="3582541" y="49049"/>
                </a:lnTo>
                <a:lnTo>
                  <a:pt x="3525583" y="41357"/>
                </a:lnTo>
                <a:lnTo>
                  <a:pt x="3468183" y="34297"/>
                </a:lnTo>
                <a:lnTo>
                  <a:pt x="3410353" y="27876"/>
                </a:lnTo>
                <a:lnTo>
                  <a:pt x="3352106" y="22100"/>
                </a:lnTo>
                <a:lnTo>
                  <a:pt x="3293455" y="16978"/>
                </a:lnTo>
                <a:lnTo>
                  <a:pt x="3234413" y="12516"/>
                </a:lnTo>
                <a:lnTo>
                  <a:pt x="3174993" y="8721"/>
                </a:lnTo>
                <a:lnTo>
                  <a:pt x="3115206" y="5600"/>
                </a:lnTo>
                <a:lnTo>
                  <a:pt x="3055068" y="3160"/>
                </a:lnTo>
                <a:lnTo>
                  <a:pt x="2994589" y="1409"/>
                </a:lnTo>
                <a:lnTo>
                  <a:pt x="2933783" y="353"/>
                </a:lnTo>
                <a:lnTo>
                  <a:pt x="2872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>
            <a:spLocks noGrp="1"/>
          </p:cNvSpPr>
          <p:nvPr>
            <p:ph type="title"/>
          </p:nvPr>
        </p:nvSpPr>
        <p:spPr>
          <a:xfrm>
            <a:off x="4909161" y="2042411"/>
            <a:ext cx="3598545" cy="1942464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406400">
              <a:lnSpc>
                <a:spcPct val="100600"/>
              </a:lnSpc>
              <a:spcBef>
                <a:spcPts val="90"/>
              </a:spcBef>
            </a:pPr>
            <a:r>
              <a:rPr dirty="0" sz="6250" spc="434"/>
              <a:t>S</a:t>
            </a:r>
            <a:r>
              <a:rPr dirty="0" sz="6250" spc="-20"/>
              <a:t>ugar</a:t>
            </a:r>
            <a:r>
              <a:rPr dirty="0" sz="6250" spc="-745"/>
              <a:t> </a:t>
            </a:r>
            <a:r>
              <a:rPr dirty="0" sz="6250" spc="-140"/>
              <a:t>&amp;  </a:t>
            </a:r>
            <a:r>
              <a:rPr dirty="0" sz="6250" spc="30"/>
              <a:t>Our</a:t>
            </a:r>
            <a:r>
              <a:rPr dirty="0" sz="6250" spc="-745"/>
              <a:t> </a:t>
            </a:r>
            <a:r>
              <a:rPr dirty="0" sz="6250" spc="-590"/>
              <a:t>T</a:t>
            </a:r>
            <a:r>
              <a:rPr dirty="0" sz="6250" spc="-120"/>
              <a:t>eeth</a:t>
            </a:r>
            <a:endParaRPr sz="6250"/>
          </a:p>
        </p:txBody>
      </p:sp>
      <p:grpSp>
        <p:nvGrpSpPr>
          <p:cNvPr id="132" name="object 132"/>
          <p:cNvGrpSpPr/>
          <p:nvPr/>
        </p:nvGrpSpPr>
        <p:grpSpPr>
          <a:xfrm>
            <a:off x="0" y="282003"/>
            <a:ext cx="10692130" cy="7278370"/>
            <a:chOff x="0" y="282003"/>
            <a:chExt cx="10692130" cy="7278370"/>
          </a:xfrm>
        </p:grpSpPr>
        <p:pic>
          <p:nvPicPr>
            <p:cNvPr id="133" name="object 1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0" y="282003"/>
              <a:ext cx="4429201" cy="6995998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40935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36" name="object 1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" y="602103"/>
            <a:ext cx="7325995" cy="3322954"/>
          </a:xfrm>
          <a:custGeom>
            <a:avLst/>
            <a:gdLst/>
            <a:ahLst/>
            <a:cxnLst/>
            <a:rect l="l" t="t" r="r" b="b"/>
            <a:pathLst>
              <a:path w="7325995" h="3322954">
                <a:moveTo>
                  <a:pt x="3309061" y="0"/>
                </a:moveTo>
                <a:lnTo>
                  <a:pt x="3246181" y="293"/>
                </a:lnTo>
                <a:lnTo>
                  <a:pt x="3183586" y="1172"/>
                </a:lnTo>
                <a:lnTo>
                  <a:pt x="3121285" y="2630"/>
                </a:lnTo>
                <a:lnTo>
                  <a:pt x="3059291" y="4661"/>
                </a:lnTo>
                <a:lnTo>
                  <a:pt x="2997611" y="7262"/>
                </a:lnTo>
                <a:lnTo>
                  <a:pt x="2936258" y="10426"/>
                </a:lnTo>
                <a:lnTo>
                  <a:pt x="2875241" y="14149"/>
                </a:lnTo>
                <a:lnTo>
                  <a:pt x="2814571" y="18425"/>
                </a:lnTo>
                <a:lnTo>
                  <a:pt x="2754258" y="23249"/>
                </a:lnTo>
                <a:lnTo>
                  <a:pt x="2694313" y="28616"/>
                </a:lnTo>
                <a:lnTo>
                  <a:pt x="2634745" y="34521"/>
                </a:lnTo>
                <a:lnTo>
                  <a:pt x="2575565" y="40958"/>
                </a:lnTo>
                <a:lnTo>
                  <a:pt x="2516784" y="47923"/>
                </a:lnTo>
                <a:lnTo>
                  <a:pt x="2458411" y="55409"/>
                </a:lnTo>
                <a:lnTo>
                  <a:pt x="2400458" y="63413"/>
                </a:lnTo>
                <a:lnTo>
                  <a:pt x="2342934" y="71928"/>
                </a:lnTo>
                <a:lnTo>
                  <a:pt x="2285850" y="80950"/>
                </a:lnTo>
                <a:lnTo>
                  <a:pt x="2229216" y="90473"/>
                </a:lnTo>
                <a:lnTo>
                  <a:pt x="2173043" y="100492"/>
                </a:lnTo>
                <a:lnTo>
                  <a:pt x="2117340" y="111003"/>
                </a:lnTo>
                <a:lnTo>
                  <a:pt x="2062119" y="121999"/>
                </a:lnTo>
                <a:lnTo>
                  <a:pt x="2007390" y="133475"/>
                </a:lnTo>
                <a:lnTo>
                  <a:pt x="1953162" y="145427"/>
                </a:lnTo>
                <a:lnTo>
                  <a:pt x="1899446" y="157849"/>
                </a:lnTo>
                <a:lnTo>
                  <a:pt x="1846253" y="170736"/>
                </a:lnTo>
                <a:lnTo>
                  <a:pt x="1793593" y="184083"/>
                </a:lnTo>
                <a:lnTo>
                  <a:pt x="1741477" y="197885"/>
                </a:lnTo>
                <a:lnTo>
                  <a:pt x="1689914" y="212135"/>
                </a:lnTo>
                <a:lnTo>
                  <a:pt x="1638915" y="226830"/>
                </a:lnTo>
                <a:lnTo>
                  <a:pt x="1588490" y="241964"/>
                </a:lnTo>
                <a:lnTo>
                  <a:pt x="1538650" y="257532"/>
                </a:lnTo>
                <a:lnTo>
                  <a:pt x="1489405" y="273529"/>
                </a:lnTo>
                <a:lnTo>
                  <a:pt x="1440765" y="289949"/>
                </a:lnTo>
                <a:lnTo>
                  <a:pt x="1392742" y="306787"/>
                </a:lnTo>
                <a:lnTo>
                  <a:pt x="1345344" y="324038"/>
                </a:lnTo>
                <a:lnTo>
                  <a:pt x="1298582" y="341697"/>
                </a:lnTo>
                <a:lnTo>
                  <a:pt x="1252468" y="359758"/>
                </a:lnTo>
                <a:lnTo>
                  <a:pt x="1207010" y="378217"/>
                </a:lnTo>
                <a:lnTo>
                  <a:pt x="1162220" y="397069"/>
                </a:lnTo>
                <a:lnTo>
                  <a:pt x="1118108" y="416307"/>
                </a:lnTo>
                <a:lnTo>
                  <a:pt x="1074683" y="435927"/>
                </a:lnTo>
                <a:lnTo>
                  <a:pt x="1031958" y="455924"/>
                </a:lnTo>
                <a:lnTo>
                  <a:pt x="989941" y="476292"/>
                </a:lnTo>
                <a:lnTo>
                  <a:pt x="948643" y="497027"/>
                </a:lnTo>
                <a:lnTo>
                  <a:pt x="908075" y="518123"/>
                </a:lnTo>
                <a:lnTo>
                  <a:pt x="868247" y="539574"/>
                </a:lnTo>
                <a:lnTo>
                  <a:pt x="829169" y="561377"/>
                </a:lnTo>
                <a:lnTo>
                  <a:pt x="790851" y="583524"/>
                </a:lnTo>
                <a:lnTo>
                  <a:pt x="753305" y="606012"/>
                </a:lnTo>
                <a:lnTo>
                  <a:pt x="716539" y="628836"/>
                </a:lnTo>
                <a:lnTo>
                  <a:pt x="680566" y="651989"/>
                </a:lnTo>
                <a:lnTo>
                  <a:pt x="645394" y="675467"/>
                </a:lnTo>
                <a:lnTo>
                  <a:pt x="611034" y="699264"/>
                </a:lnTo>
                <a:lnTo>
                  <a:pt x="577498" y="723376"/>
                </a:lnTo>
                <a:lnTo>
                  <a:pt x="544794" y="747796"/>
                </a:lnTo>
                <a:lnTo>
                  <a:pt x="512933" y="772521"/>
                </a:lnTo>
                <a:lnTo>
                  <a:pt x="481926" y="797545"/>
                </a:lnTo>
                <a:lnTo>
                  <a:pt x="451784" y="822862"/>
                </a:lnTo>
                <a:lnTo>
                  <a:pt x="422515" y="848467"/>
                </a:lnTo>
                <a:lnTo>
                  <a:pt x="394132" y="874356"/>
                </a:lnTo>
                <a:lnTo>
                  <a:pt x="340060" y="926961"/>
                </a:lnTo>
                <a:lnTo>
                  <a:pt x="289651" y="980638"/>
                </a:lnTo>
                <a:lnTo>
                  <a:pt x="242988" y="1035343"/>
                </a:lnTo>
                <a:lnTo>
                  <a:pt x="200153" y="1091035"/>
                </a:lnTo>
                <a:lnTo>
                  <a:pt x="161230" y="1147672"/>
                </a:lnTo>
                <a:lnTo>
                  <a:pt x="126301" y="1205214"/>
                </a:lnTo>
                <a:lnTo>
                  <a:pt x="95449" y="1263619"/>
                </a:lnTo>
                <a:lnTo>
                  <a:pt x="68756" y="1322844"/>
                </a:lnTo>
                <a:lnTo>
                  <a:pt x="46306" y="1382849"/>
                </a:lnTo>
                <a:lnTo>
                  <a:pt x="28181" y="1443591"/>
                </a:lnTo>
                <a:lnTo>
                  <a:pt x="14464" y="1505030"/>
                </a:lnTo>
                <a:lnTo>
                  <a:pt x="5238" y="1567124"/>
                </a:lnTo>
                <a:lnTo>
                  <a:pt x="585" y="1629830"/>
                </a:lnTo>
                <a:lnTo>
                  <a:pt x="0" y="1661401"/>
                </a:lnTo>
                <a:lnTo>
                  <a:pt x="585" y="1692971"/>
                </a:lnTo>
                <a:lnTo>
                  <a:pt x="5238" y="1755678"/>
                </a:lnTo>
                <a:lnTo>
                  <a:pt x="14464" y="1817772"/>
                </a:lnTo>
                <a:lnTo>
                  <a:pt x="28181" y="1879210"/>
                </a:lnTo>
                <a:lnTo>
                  <a:pt x="46306" y="1939953"/>
                </a:lnTo>
                <a:lnTo>
                  <a:pt x="68756" y="1999958"/>
                </a:lnTo>
                <a:lnTo>
                  <a:pt x="95449" y="2059183"/>
                </a:lnTo>
                <a:lnTo>
                  <a:pt x="126301" y="2117587"/>
                </a:lnTo>
                <a:lnTo>
                  <a:pt x="161230" y="2175129"/>
                </a:lnTo>
                <a:lnTo>
                  <a:pt x="200153" y="2231767"/>
                </a:lnTo>
                <a:lnTo>
                  <a:pt x="242988" y="2287459"/>
                </a:lnTo>
                <a:lnTo>
                  <a:pt x="289651" y="2342164"/>
                </a:lnTo>
                <a:lnTo>
                  <a:pt x="340060" y="2395840"/>
                </a:lnTo>
                <a:lnTo>
                  <a:pt x="394132" y="2448446"/>
                </a:lnTo>
                <a:lnTo>
                  <a:pt x="422515" y="2474335"/>
                </a:lnTo>
                <a:lnTo>
                  <a:pt x="451784" y="2499940"/>
                </a:lnTo>
                <a:lnTo>
                  <a:pt x="481926" y="2525257"/>
                </a:lnTo>
                <a:lnTo>
                  <a:pt x="512933" y="2550280"/>
                </a:lnTo>
                <a:lnTo>
                  <a:pt x="544794" y="2575005"/>
                </a:lnTo>
                <a:lnTo>
                  <a:pt x="577498" y="2599426"/>
                </a:lnTo>
                <a:lnTo>
                  <a:pt x="611034" y="2623538"/>
                </a:lnTo>
                <a:lnTo>
                  <a:pt x="645394" y="2647335"/>
                </a:lnTo>
                <a:lnTo>
                  <a:pt x="680566" y="2670813"/>
                </a:lnTo>
                <a:lnTo>
                  <a:pt x="716539" y="2693966"/>
                </a:lnTo>
                <a:lnTo>
                  <a:pt x="753305" y="2716789"/>
                </a:lnTo>
                <a:lnTo>
                  <a:pt x="790851" y="2739277"/>
                </a:lnTo>
                <a:lnTo>
                  <a:pt x="829169" y="2761425"/>
                </a:lnTo>
                <a:lnTo>
                  <a:pt x="868247" y="2783227"/>
                </a:lnTo>
                <a:lnTo>
                  <a:pt x="908075" y="2804679"/>
                </a:lnTo>
                <a:lnTo>
                  <a:pt x="948643" y="2825775"/>
                </a:lnTo>
                <a:lnTo>
                  <a:pt x="989941" y="2846509"/>
                </a:lnTo>
                <a:lnTo>
                  <a:pt x="1031958" y="2866877"/>
                </a:lnTo>
                <a:lnTo>
                  <a:pt x="1074683" y="2886874"/>
                </a:lnTo>
                <a:lnTo>
                  <a:pt x="1118108" y="2906495"/>
                </a:lnTo>
                <a:lnTo>
                  <a:pt x="1162220" y="2925733"/>
                </a:lnTo>
                <a:lnTo>
                  <a:pt x="1207010" y="2944584"/>
                </a:lnTo>
                <a:lnTo>
                  <a:pt x="1252468" y="2963043"/>
                </a:lnTo>
                <a:lnTo>
                  <a:pt x="1298582" y="2981105"/>
                </a:lnTo>
                <a:lnTo>
                  <a:pt x="1345344" y="2998764"/>
                </a:lnTo>
                <a:lnTo>
                  <a:pt x="1392742" y="3016015"/>
                </a:lnTo>
                <a:lnTo>
                  <a:pt x="1440765" y="3032853"/>
                </a:lnTo>
                <a:lnTo>
                  <a:pt x="1489405" y="3049273"/>
                </a:lnTo>
                <a:lnTo>
                  <a:pt x="1538650" y="3065269"/>
                </a:lnTo>
                <a:lnTo>
                  <a:pt x="1588490" y="3080837"/>
                </a:lnTo>
                <a:lnTo>
                  <a:pt x="1638915" y="3095971"/>
                </a:lnTo>
                <a:lnTo>
                  <a:pt x="1689914" y="3110666"/>
                </a:lnTo>
                <a:lnTo>
                  <a:pt x="1741477" y="3124917"/>
                </a:lnTo>
                <a:lnTo>
                  <a:pt x="1793593" y="3138718"/>
                </a:lnTo>
                <a:lnTo>
                  <a:pt x="1846253" y="3152065"/>
                </a:lnTo>
                <a:lnTo>
                  <a:pt x="1899446" y="3164952"/>
                </a:lnTo>
                <a:lnTo>
                  <a:pt x="1953162" y="3177375"/>
                </a:lnTo>
                <a:lnTo>
                  <a:pt x="2007390" y="3189326"/>
                </a:lnTo>
                <a:lnTo>
                  <a:pt x="2062119" y="3200803"/>
                </a:lnTo>
                <a:lnTo>
                  <a:pt x="2117340" y="3211799"/>
                </a:lnTo>
                <a:lnTo>
                  <a:pt x="2173043" y="3222309"/>
                </a:lnTo>
                <a:lnTo>
                  <a:pt x="2229216" y="3232329"/>
                </a:lnTo>
                <a:lnTo>
                  <a:pt x="2285850" y="3241852"/>
                </a:lnTo>
                <a:lnTo>
                  <a:pt x="2342934" y="3250874"/>
                </a:lnTo>
                <a:lnTo>
                  <a:pt x="2400458" y="3259389"/>
                </a:lnTo>
                <a:lnTo>
                  <a:pt x="2458411" y="3267392"/>
                </a:lnTo>
                <a:lnTo>
                  <a:pt x="2516784" y="3274879"/>
                </a:lnTo>
                <a:lnTo>
                  <a:pt x="2575565" y="3281844"/>
                </a:lnTo>
                <a:lnTo>
                  <a:pt x="2634745" y="3288281"/>
                </a:lnTo>
                <a:lnTo>
                  <a:pt x="2694313" y="3294186"/>
                </a:lnTo>
                <a:lnTo>
                  <a:pt x="2754258" y="3299553"/>
                </a:lnTo>
                <a:lnTo>
                  <a:pt x="2814571" y="3304377"/>
                </a:lnTo>
                <a:lnTo>
                  <a:pt x="2875241" y="3308653"/>
                </a:lnTo>
                <a:lnTo>
                  <a:pt x="2936258" y="3312375"/>
                </a:lnTo>
                <a:lnTo>
                  <a:pt x="2997611" y="3315540"/>
                </a:lnTo>
                <a:lnTo>
                  <a:pt x="3059291" y="3318140"/>
                </a:lnTo>
                <a:lnTo>
                  <a:pt x="3121285" y="3320172"/>
                </a:lnTo>
                <a:lnTo>
                  <a:pt x="3183586" y="3321630"/>
                </a:lnTo>
                <a:lnTo>
                  <a:pt x="3246181" y="3322508"/>
                </a:lnTo>
                <a:lnTo>
                  <a:pt x="3309061" y="3322802"/>
                </a:lnTo>
                <a:lnTo>
                  <a:pt x="3371688" y="3322511"/>
                </a:lnTo>
                <a:lnTo>
                  <a:pt x="3434032" y="3321639"/>
                </a:lnTo>
                <a:lnTo>
                  <a:pt x="3496084" y="3320193"/>
                </a:lnTo>
                <a:lnTo>
                  <a:pt x="3557834" y="3318178"/>
                </a:lnTo>
                <a:lnTo>
                  <a:pt x="3619270" y="3315598"/>
                </a:lnTo>
                <a:lnTo>
                  <a:pt x="3680383" y="3312459"/>
                </a:lnTo>
                <a:lnTo>
                  <a:pt x="3741163" y="3308765"/>
                </a:lnTo>
                <a:lnTo>
                  <a:pt x="3801599" y="3304523"/>
                </a:lnTo>
                <a:lnTo>
                  <a:pt x="3861682" y="3299737"/>
                </a:lnTo>
                <a:lnTo>
                  <a:pt x="3921400" y="3294412"/>
                </a:lnTo>
                <a:lnTo>
                  <a:pt x="3980744" y="3288554"/>
                </a:lnTo>
                <a:lnTo>
                  <a:pt x="4039703" y="3282167"/>
                </a:lnTo>
                <a:lnTo>
                  <a:pt x="4098268" y="3275257"/>
                </a:lnTo>
                <a:lnTo>
                  <a:pt x="4156428" y="3267829"/>
                </a:lnTo>
                <a:lnTo>
                  <a:pt x="4214172" y="3259888"/>
                </a:lnTo>
                <a:lnTo>
                  <a:pt x="4271491" y="3251438"/>
                </a:lnTo>
                <a:lnTo>
                  <a:pt x="4328375" y="3242486"/>
                </a:lnTo>
                <a:lnTo>
                  <a:pt x="4384813" y="3233037"/>
                </a:lnTo>
                <a:lnTo>
                  <a:pt x="4440794" y="3223094"/>
                </a:lnTo>
                <a:lnTo>
                  <a:pt x="4496310" y="3212665"/>
                </a:lnTo>
                <a:lnTo>
                  <a:pt x="4551348" y="3201753"/>
                </a:lnTo>
                <a:lnTo>
                  <a:pt x="4605900" y="3190364"/>
                </a:lnTo>
                <a:lnTo>
                  <a:pt x="4659956" y="3178503"/>
                </a:lnTo>
                <a:lnTo>
                  <a:pt x="4713503" y="3166175"/>
                </a:lnTo>
                <a:lnTo>
                  <a:pt x="4766534" y="3153385"/>
                </a:lnTo>
                <a:lnTo>
                  <a:pt x="4819037" y="3140139"/>
                </a:lnTo>
                <a:lnTo>
                  <a:pt x="4871002" y="3126441"/>
                </a:lnTo>
                <a:lnTo>
                  <a:pt x="4922419" y="3112297"/>
                </a:lnTo>
                <a:lnTo>
                  <a:pt x="4973278" y="3097712"/>
                </a:lnTo>
                <a:lnTo>
                  <a:pt x="5023568" y="3082691"/>
                </a:lnTo>
                <a:lnTo>
                  <a:pt x="5073279" y="3067239"/>
                </a:lnTo>
                <a:lnTo>
                  <a:pt x="5122402" y="3051361"/>
                </a:lnTo>
                <a:lnTo>
                  <a:pt x="5170925" y="3035062"/>
                </a:lnTo>
                <a:lnTo>
                  <a:pt x="5218839" y="3018348"/>
                </a:lnTo>
                <a:lnTo>
                  <a:pt x="5266133" y="3001223"/>
                </a:lnTo>
                <a:lnTo>
                  <a:pt x="5312798" y="2983693"/>
                </a:lnTo>
                <a:lnTo>
                  <a:pt x="5358822" y="2965763"/>
                </a:lnTo>
                <a:lnTo>
                  <a:pt x="5404196" y="2947438"/>
                </a:lnTo>
                <a:lnTo>
                  <a:pt x="5448910" y="2928723"/>
                </a:lnTo>
                <a:lnTo>
                  <a:pt x="5492952" y="2909623"/>
                </a:lnTo>
                <a:lnTo>
                  <a:pt x="5536314" y="2890144"/>
                </a:lnTo>
                <a:lnTo>
                  <a:pt x="5578985" y="2870290"/>
                </a:lnTo>
                <a:lnTo>
                  <a:pt x="5620954" y="2850067"/>
                </a:lnTo>
                <a:lnTo>
                  <a:pt x="5662212" y="2829479"/>
                </a:lnTo>
                <a:lnTo>
                  <a:pt x="5702748" y="2808533"/>
                </a:lnTo>
                <a:lnTo>
                  <a:pt x="5742551" y="2787232"/>
                </a:lnTo>
                <a:lnTo>
                  <a:pt x="5781613" y="2765583"/>
                </a:lnTo>
                <a:lnTo>
                  <a:pt x="5819922" y="2743590"/>
                </a:lnTo>
                <a:lnTo>
                  <a:pt x="5857468" y="2721258"/>
                </a:lnTo>
                <a:lnTo>
                  <a:pt x="5894241" y="2698593"/>
                </a:lnTo>
                <a:lnTo>
                  <a:pt x="5930231" y="2675600"/>
                </a:lnTo>
                <a:lnTo>
                  <a:pt x="5965428" y="2652284"/>
                </a:lnTo>
                <a:lnTo>
                  <a:pt x="5999821" y="2628649"/>
                </a:lnTo>
                <a:lnTo>
                  <a:pt x="6033400" y="2604702"/>
                </a:lnTo>
                <a:lnTo>
                  <a:pt x="6066156" y="2580446"/>
                </a:lnTo>
                <a:lnTo>
                  <a:pt x="6098076" y="2555889"/>
                </a:lnTo>
                <a:lnTo>
                  <a:pt x="6129153" y="2531033"/>
                </a:lnTo>
                <a:lnTo>
                  <a:pt x="6159374" y="2505886"/>
                </a:lnTo>
                <a:lnTo>
                  <a:pt x="6188731" y="2480451"/>
                </a:lnTo>
                <a:lnTo>
                  <a:pt x="6217213" y="2454734"/>
                </a:lnTo>
                <a:lnTo>
                  <a:pt x="6271509" y="2402474"/>
                </a:lnTo>
                <a:lnTo>
                  <a:pt x="6322182" y="2349147"/>
                </a:lnTo>
                <a:lnTo>
                  <a:pt x="6369150" y="2294794"/>
                </a:lnTo>
                <a:lnTo>
                  <a:pt x="6412332" y="2239457"/>
                </a:lnTo>
                <a:lnTo>
                  <a:pt x="6451644" y="2183176"/>
                </a:lnTo>
                <a:lnTo>
                  <a:pt x="6469824" y="2154694"/>
                </a:lnTo>
                <a:lnTo>
                  <a:pt x="6611605" y="2160310"/>
                </a:lnTo>
                <a:lnTo>
                  <a:pt x="6905024" y="2202580"/>
                </a:lnTo>
                <a:lnTo>
                  <a:pt x="7194886" y="2250603"/>
                </a:lnTo>
                <a:lnTo>
                  <a:pt x="7325994" y="2273477"/>
                </a:lnTo>
                <a:lnTo>
                  <a:pt x="6875014" y="2120689"/>
                </a:lnTo>
                <a:lnTo>
                  <a:pt x="6644466" y="2039580"/>
                </a:lnTo>
                <a:lnTo>
                  <a:pt x="6562154" y="2002988"/>
                </a:lnTo>
                <a:lnTo>
                  <a:pt x="6555879" y="1983752"/>
                </a:lnTo>
                <a:lnTo>
                  <a:pt x="6572187" y="1938849"/>
                </a:lnTo>
                <a:lnTo>
                  <a:pt x="6586080" y="1893535"/>
                </a:lnTo>
                <a:lnTo>
                  <a:pt x="6597524" y="1847826"/>
                </a:lnTo>
                <a:lnTo>
                  <a:pt x="6606484" y="1801741"/>
                </a:lnTo>
                <a:lnTo>
                  <a:pt x="6612927" y="1755296"/>
                </a:lnTo>
                <a:lnTo>
                  <a:pt x="6616817" y="1708510"/>
                </a:lnTo>
                <a:lnTo>
                  <a:pt x="6618122" y="1661401"/>
                </a:lnTo>
                <a:lnTo>
                  <a:pt x="6617536" y="1629830"/>
                </a:lnTo>
                <a:lnTo>
                  <a:pt x="6612884" y="1567124"/>
                </a:lnTo>
                <a:lnTo>
                  <a:pt x="6603657" y="1505030"/>
                </a:lnTo>
                <a:lnTo>
                  <a:pt x="6589940" y="1443591"/>
                </a:lnTo>
                <a:lnTo>
                  <a:pt x="6571815" y="1382849"/>
                </a:lnTo>
                <a:lnTo>
                  <a:pt x="6549365" y="1322844"/>
                </a:lnTo>
                <a:lnTo>
                  <a:pt x="6522673" y="1263619"/>
                </a:lnTo>
                <a:lnTo>
                  <a:pt x="6491820" y="1205214"/>
                </a:lnTo>
                <a:lnTo>
                  <a:pt x="6456891" y="1147672"/>
                </a:lnTo>
                <a:lnTo>
                  <a:pt x="6417968" y="1091035"/>
                </a:lnTo>
                <a:lnTo>
                  <a:pt x="6375134" y="1035343"/>
                </a:lnTo>
                <a:lnTo>
                  <a:pt x="6328471" y="980638"/>
                </a:lnTo>
                <a:lnTo>
                  <a:pt x="6278062" y="926961"/>
                </a:lnTo>
                <a:lnTo>
                  <a:pt x="6223990" y="874356"/>
                </a:lnTo>
                <a:lnTo>
                  <a:pt x="6195606" y="848467"/>
                </a:lnTo>
                <a:lnTo>
                  <a:pt x="6166338" y="822862"/>
                </a:lnTo>
                <a:lnTo>
                  <a:pt x="6136195" y="797545"/>
                </a:lnTo>
                <a:lnTo>
                  <a:pt x="6105188" y="772521"/>
                </a:lnTo>
                <a:lnTo>
                  <a:pt x="6073328" y="747796"/>
                </a:lnTo>
                <a:lnTo>
                  <a:pt x="6040624" y="723376"/>
                </a:lnTo>
                <a:lnTo>
                  <a:pt x="6007087" y="699264"/>
                </a:lnTo>
                <a:lnTo>
                  <a:pt x="5972727" y="675467"/>
                </a:lnTo>
                <a:lnTo>
                  <a:pt x="5937556" y="651989"/>
                </a:lnTo>
                <a:lnTo>
                  <a:pt x="5901582" y="628836"/>
                </a:lnTo>
                <a:lnTo>
                  <a:pt x="5864817" y="606012"/>
                </a:lnTo>
                <a:lnTo>
                  <a:pt x="5827270" y="583524"/>
                </a:lnTo>
                <a:lnTo>
                  <a:pt x="5788953" y="561377"/>
                </a:lnTo>
                <a:lnTo>
                  <a:pt x="5749875" y="539574"/>
                </a:lnTo>
                <a:lnTo>
                  <a:pt x="5710046" y="518123"/>
                </a:lnTo>
                <a:lnTo>
                  <a:pt x="5669478" y="497027"/>
                </a:lnTo>
                <a:lnTo>
                  <a:pt x="5628180" y="476292"/>
                </a:lnTo>
                <a:lnTo>
                  <a:pt x="5586164" y="455924"/>
                </a:lnTo>
                <a:lnTo>
                  <a:pt x="5543438" y="435927"/>
                </a:lnTo>
                <a:lnTo>
                  <a:pt x="5500014" y="416307"/>
                </a:lnTo>
                <a:lnTo>
                  <a:pt x="5455901" y="397069"/>
                </a:lnTo>
                <a:lnTo>
                  <a:pt x="5411111" y="378217"/>
                </a:lnTo>
                <a:lnTo>
                  <a:pt x="5365654" y="359758"/>
                </a:lnTo>
                <a:lnTo>
                  <a:pt x="5319539" y="341697"/>
                </a:lnTo>
                <a:lnTo>
                  <a:pt x="5272778" y="324038"/>
                </a:lnTo>
                <a:lnTo>
                  <a:pt x="5225380" y="306787"/>
                </a:lnTo>
                <a:lnTo>
                  <a:pt x="5177356" y="289949"/>
                </a:lnTo>
                <a:lnTo>
                  <a:pt x="5128716" y="273529"/>
                </a:lnTo>
                <a:lnTo>
                  <a:pt x="5079471" y="257532"/>
                </a:lnTo>
                <a:lnTo>
                  <a:pt x="5029631" y="241964"/>
                </a:lnTo>
                <a:lnTo>
                  <a:pt x="4979207" y="226830"/>
                </a:lnTo>
                <a:lnTo>
                  <a:pt x="4928208" y="212135"/>
                </a:lnTo>
                <a:lnTo>
                  <a:pt x="4876645" y="197885"/>
                </a:lnTo>
                <a:lnTo>
                  <a:pt x="4824528" y="184083"/>
                </a:lnTo>
                <a:lnTo>
                  <a:pt x="4771868" y="170736"/>
                </a:lnTo>
                <a:lnTo>
                  <a:pt x="4718675" y="157849"/>
                </a:lnTo>
                <a:lnTo>
                  <a:pt x="4664960" y="145427"/>
                </a:lnTo>
                <a:lnTo>
                  <a:pt x="4610732" y="133475"/>
                </a:lnTo>
                <a:lnTo>
                  <a:pt x="4556002" y="121999"/>
                </a:lnTo>
                <a:lnTo>
                  <a:pt x="4500781" y="111003"/>
                </a:lnTo>
                <a:lnTo>
                  <a:pt x="4445078" y="100492"/>
                </a:lnTo>
                <a:lnTo>
                  <a:pt x="4388905" y="90473"/>
                </a:lnTo>
                <a:lnTo>
                  <a:pt x="4332271" y="80950"/>
                </a:lnTo>
                <a:lnTo>
                  <a:pt x="4275187" y="71928"/>
                </a:lnTo>
                <a:lnTo>
                  <a:pt x="4217663" y="63413"/>
                </a:lnTo>
                <a:lnTo>
                  <a:pt x="4159710" y="55409"/>
                </a:lnTo>
                <a:lnTo>
                  <a:pt x="4101338" y="47923"/>
                </a:lnTo>
                <a:lnTo>
                  <a:pt x="4042556" y="40958"/>
                </a:lnTo>
                <a:lnTo>
                  <a:pt x="3983377" y="34521"/>
                </a:lnTo>
                <a:lnTo>
                  <a:pt x="3923809" y="28616"/>
                </a:lnTo>
                <a:lnTo>
                  <a:pt x="3863863" y="23249"/>
                </a:lnTo>
                <a:lnTo>
                  <a:pt x="3803550" y="18425"/>
                </a:lnTo>
                <a:lnTo>
                  <a:pt x="3742880" y="14149"/>
                </a:lnTo>
                <a:lnTo>
                  <a:pt x="3681863" y="10426"/>
                </a:lnTo>
                <a:lnTo>
                  <a:pt x="3620510" y="7262"/>
                </a:lnTo>
                <a:lnTo>
                  <a:pt x="3558831" y="4661"/>
                </a:lnTo>
                <a:lnTo>
                  <a:pt x="3496836" y="2630"/>
                </a:lnTo>
                <a:lnTo>
                  <a:pt x="3434536" y="1172"/>
                </a:lnTo>
                <a:lnTo>
                  <a:pt x="3371941" y="293"/>
                </a:lnTo>
                <a:lnTo>
                  <a:pt x="3309061" y="0"/>
                </a:lnTo>
                <a:close/>
              </a:path>
            </a:pathLst>
          </a:custGeom>
          <a:solidFill>
            <a:srgbClr val="D8EBF8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1671" y="1158702"/>
            <a:ext cx="506539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235" b="1">
                <a:solidFill>
                  <a:srgbClr val="25408F"/>
                </a:solidFill>
                <a:latin typeface="Trebuchet MS"/>
                <a:cs typeface="Trebuchet MS"/>
              </a:rPr>
              <a:t>C</a:t>
            </a:r>
            <a:r>
              <a:rPr dirty="0" sz="3000" spc="25" b="1">
                <a:solidFill>
                  <a:srgbClr val="25408F"/>
                </a:solidFill>
                <a:latin typeface="Trebuchet MS"/>
                <a:cs typeface="Trebuchet MS"/>
              </a:rPr>
              <a:t>on</a:t>
            </a:r>
            <a:r>
              <a:rPr dirty="0" sz="3000" spc="-15" b="1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3000" spc="-5" b="1">
                <a:solidFill>
                  <a:srgbClr val="25408F"/>
                </a:solidFill>
                <a:latin typeface="Trebuchet MS"/>
                <a:cs typeface="Trebuchet MS"/>
              </a:rPr>
              <a:t>tant</a:t>
            </a:r>
            <a:r>
              <a:rPr dirty="0" sz="3000" spc="-3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20" b="1">
                <a:solidFill>
                  <a:srgbClr val="25408F"/>
                </a:solidFill>
                <a:latin typeface="Trebuchet MS"/>
                <a:cs typeface="Trebuchet MS"/>
              </a:rPr>
              <a:t>snacking</a:t>
            </a:r>
            <a:r>
              <a:rPr dirty="0" sz="3000" spc="-3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155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60">
                <a:solidFill>
                  <a:srgbClr val="25408F"/>
                </a:solidFill>
                <a:latin typeface="Gill Sans MT"/>
                <a:cs typeface="Gill Sans MT"/>
              </a:rPr>
              <a:t>sugary  </a:t>
            </a:r>
            <a:r>
              <a:rPr dirty="0" sz="3000" spc="75">
                <a:solidFill>
                  <a:srgbClr val="25408F"/>
                </a:solidFill>
                <a:latin typeface="Gill Sans MT"/>
                <a:cs typeface="Gill Sans MT"/>
              </a:rPr>
              <a:t>drinks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25408F"/>
                </a:solidFill>
                <a:latin typeface="Gill Sans MT"/>
                <a:cs typeface="Gill Sans MT"/>
              </a:rPr>
              <a:t>bet</a:t>
            </a:r>
            <a:r>
              <a:rPr dirty="0" sz="3000" spc="11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3000" spc="155">
                <a:solidFill>
                  <a:srgbClr val="25408F"/>
                </a:solidFill>
                <a:latin typeface="Gill Sans MT"/>
                <a:cs typeface="Gill Sans MT"/>
              </a:rPr>
              <a:t>een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25408F"/>
                </a:solidFill>
                <a:latin typeface="Gill Sans MT"/>
                <a:cs typeface="Gill Sans MT"/>
              </a:rPr>
              <a:t>meal</a:t>
            </a:r>
            <a:r>
              <a:rPr dirty="0" sz="3000" spc="6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75">
                <a:solidFill>
                  <a:srgbClr val="25408F"/>
                </a:solidFill>
                <a:latin typeface="Gill Sans MT"/>
                <a:cs typeface="Gill Sans MT"/>
              </a:rPr>
              <a:t>means  </a:t>
            </a:r>
            <a:r>
              <a:rPr dirty="0" sz="3000" spc="160">
                <a:solidFill>
                  <a:srgbClr val="25408F"/>
                </a:solidFill>
                <a:latin typeface="Gill Sans MT"/>
                <a:cs typeface="Gill Sans MT"/>
              </a:rPr>
              <a:t>that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155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3000" spc="-2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14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75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3000" spc="-5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dirty="0" sz="3000" spc="15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250">
                <a:solidFill>
                  <a:srgbClr val="25408F"/>
                </a:solidFill>
                <a:latin typeface="Gill Sans MT"/>
                <a:cs typeface="Gill Sans MT"/>
              </a:rPr>
              <a:t>ge</a:t>
            </a:r>
            <a:r>
              <a:rPr dirty="0" sz="3000" spc="13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160">
                <a:solidFill>
                  <a:srgbClr val="25408F"/>
                </a:solidFill>
                <a:latin typeface="Gill Sans MT"/>
                <a:cs typeface="Gill Sans MT"/>
              </a:rPr>
              <a:t>ting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a  </a:t>
            </a:r>
            <a:r>
              <a:rPr dirty="0" sz="3000" spc="25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dirty="0" sz="3000" spc="-5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135">
                <a:solidFill>
                  <a:srgbClr val="25408F"/>
                </a:solidFill>
                <a:latin typeface="Gill Sans MT"/>
                <a:cs typeface="Gill Sans MT"/>
              </a:rPr>
              <a:t>eak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000" spc="1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145">
                <a:solidFill>
                  <a:srgbClr val="25408F"/>
                </a:solidFill>
                <a:latin typeface="Gill Sans MT"/>
                <a:cs typeface="Gill Sans MT"/>
              </a:rPr>
              <a:t>om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acid.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6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25408F"/>
                </a:solidFill>
                <a:latin typeface="Gill Sans MT"/>
                <a:cs typeface="Gill Sans MT"/>
              </a:rPr>
              <a:t>this  </a:t>
            </a:r>
            <a:r>
              <a:rPr dirty="0" sz="3000" spc="-10">
                <a:solidFill>
                  <a:srgbClr val="25408F"/>
                </a:solidFill>
                <a:latin typeface="Gill Sans MT"/>
                <a:cs typeface="Gill Sans MT"/>
              </a:rPr>
              <a:t>will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lead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6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-29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10" b="1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000" spc="-5" b="1">
                <a:solidFill>
                  <a:srgbClr val="25408F"/>
                </a:solidFill>
                <a:latin typeface="Trebuchet MS"/>
                <a:cs typeface="Trebuchet MS"/>
              </a:rPr>
              <a:t>ooth</a:t>
            </a:r>
            <a:r>
              <a:rPr dirty="0" sz="3000" spc="-3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75" b="1">
                <a:solidFill>
                  <a:srgbClr val="25408F"/>
                </a:solidFill>
                <a:latin typeface="Trebuchet MS"/>
                <a:cs typeface="Trebuchet MS"/>
              </a:rPr>
              <a:t>dec</a:t>
            </a:r>
            <a:r>
              <a:rPr dirty="0" sz="3000" spc="-135" b="1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dirty="0" sz="3000" spc="40" b="1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87030"/>
            <a:ext cx="10692130" cy="6373495"/>
            <a:chOff x="0" y="1187030"/>
            <a:chExt cx="10692130" cy="63734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7761" y="1187030"/>
              <a:ext cx="2794241" cy="63729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232" y="4102112"/>
              <a:ext cx="2117725" cy="24837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0232" y="4102112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0215" y="4102112"/>
              <a:ext cx="2117724" cy="24837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30215" y="4102112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4" y="2483713"/>
                  </a:lnTo>
                  <a:lnTo>
                    <a:pt x="2117724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699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4754" y="4102112"/>
              <a:ext cx="2117725" cy="24837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34754" y="4102112"/>
              <a:ext cx="2117725" cy="2484120"/>
            </a:xfrm>
            <a:custGeom>
              <a:avLst/>
              <a:gdLst/>
              <a:ahLst/>
              <a:cxnLst/>
              <a:rect l="l" t="t" r="r" b="b"/>
              <a:pathLst>
                <a:path w="2117725" h="2484120">
                  <a:moveTo>
                    <a:pt x="0" y="2483713"/>
                  </a:moveTo>
                  <a:lnTo>
                    <a:pt x="2117725" y="2483713"/>
                  </a:lnTo>
                  <a:lnTo>
                    <a:pt x="2117725" y="0"/>
                  </a:lnTo>
                  <a:lnTo>
                    <a:pt x="0" y="0"/>
                  </a:lnTo>
                  <a:lnTo>
                    <a:pt x="0" y="2483713"/>
                  </a:lnTo>
                  <a:close/>
                </a:path>
              </a:pathLst>
            </a:custGeom>
            <a:ln w="12700">
              <a:solidFill>
                <a:srgbClr val="00B5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7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82901"/>
            <a:ext cx="10008235" cy="6577330"/>
            <a:chOff x="0" y="982901"/>
            <a:chExt cx="10008235" cy="6577330"/>
          </a:xfrm>
        </p:grpSpPr>
        <p:sp>
          <p:nvSpPr>
            <p:cNvPr id="3" name="object 3"/>
            <p:cNvSpPr/>
            <p:nvPr/>
          </p:nvSpPr>
          <p:spPr>
            <a:xfrm>
              <a:off x="2853753" y="982903"/>
              <a:ext cx="7154545" cy="5410835"/>
            </a:xfrm>
            <a:custGeom>
              <a:avLst/>
              <a:gdLst/>
              <a:ahLst/>
              <a:cxnLst/>
              <a:rect l="l" t="t" r="r" b="b"/>
              <a:pathLst>
                <a:path w="7154545" h="5410835">
                  <a:moveTo>
                    <a:pt x="7154240" y="1313992"/>
                  </a:moveTo>
                  <a:lnTo>
                    <a:pt x="7151624" y="1262405"/>
                  </a:lnTo>
                  <a:lnTo>
                    <a:pt x="7143851" y="1211313"/>
                  </a:lnTo>
                  <a:lnTo>
                    <a:pt x="7130986" y="1160754"/>
                  </a:lnTo>
                  <a:lnTo>
                    <a:pt x="7113156" y="1110780"/>
                  </a:lnTo>
                  <a:lnTo>
                    <a:pt x="7090448" y="1061427"/>
                  </a:lnTo>
                  <a:lnTo>
                    <a:pt x="7062965" y="1012710"/>
                  </a:lnTo>
                  <a:lnTo>
                    <a:pt x="7030783" y="964692"/>
                  </a:lnTo>
                  <a:lnTo>
                    <a:pt x="6994004" y="917384"/>
                  </a:lnTo>
                  <a:lnTo>
                    <a:pt x="6952742" y="870839"/>
                  </a:lnTo>
                  <a:lnTo>
                    <a:pt x="6907073" y="825093"/>
                  </a:lnTo>
                  <a:lnTo>
                    <a:pt x="6857111" y="780186"/>
                  </a:lnTo>
                  <a:lnTo>
                    <a:pt x="6802933" y="736142"/>
                  </a:lnTo>
                  <a:lnTo>
                    <a:pt x="6744652" y="693000"/>
                  </a:lnTo>
                  <a:lnTo>
                    <a:pt x="6682346" y="650798"/>
                  </a:lnTo>
                  <a:lnTo>
                    <a:pt x="6649720" y="630072"/>
                  </a:lnTo>
                  <a:lnTo>
                    <a:pt x="6616128" y="609587"/>
                  </a:lnTo>
                  <a:lnTo>
                    <a:pt x="6581572" y="589356"/>
                  </a:lnTo>
                  <a:lnTo>
                    <a:pt x="6546088" y="569379"/>
                  </a:lnTo>
                  <a:lnTo>
                    <a:pt x="6509664" y="549668"/>
                  </a:lnTo>
                  <a:lnTo>
                    <a:pt x="6472314" y="530225"/>
                  </a:lnTo>
                  <a:lnTo>
                    <a:pt x="6434061" y="511060"/>
                  </a:lnTo>
                  <a:lnTo>
                    <a:pt x="6394920" y="492163"/>
                  </a:lnTo>
                  <a:lnTo>
                    <a:pt x="6354877" y="473557"/>
                  </a:lnTo>
                  <a:lnTo>
                    <a:pt x="6313983" y="455218"/>
                  </a:lnTo>
                  <a:lnTo>
                    <a:pt x="6272212" y="437184"/>
                  </a:lnTo>
                  <a:lnTo>
                    <a:pt x="6229604" y="419442"/>
                  </a:lnTo>
                  <a:lnTo>
                    <a:pt x="6186157" y="402005"/>
                  </a:lnTo>
                  <a:lnTo>
                    <a:pt x="6141885" y="384860"/>
                  </a:lnTo>
                  <a:lnTo>
                    <a:pt x="6096813" y="368033"/>
                  </a:lnTo>
                  <a:lnTo>
                    <a:pt x="6050927" y="351523"/>
                  </a:lnTo>
                  <a:lnTo>
                    <a:pt x="6004255" y="335318"/>
                  </a:lnTo>
                  <a:lnTo>
                    <a:pt x="5956820" y="319443"/>
                  </a:lnTo>
                  <a:lnTo>
                    <a:pt x="5908611" y="303898"/>
                  </a:lnTo>
                  <a:lnTo>
                    <a:pt x="5859653" y="288671"/>
                  </a:lnTo>
                  <a:lnTo>
                    <a:pt x="5809945" y="273799"/>
                  </a:lnTo>
                  <a:lnTo>
                    <a:pt x="5759526" y="259245"/>
                  </a:lnTo>
                  <a:lnTo>
                    <a:pt x="5708383" y="245059"/>
                  </a:lnTo>
                  <a:lnTo>
                    <a:pt x="5656542" y="231203"/>
                  </a:lnTo>
                  <a:lnTo>
                    <a:pt x="5604002" y="217716"/>
                  </a:lnTo>
                  <a:lnTo>
                    <a:pt x="5550776" y="204584"/>
                  </a:lnTo>
                  <a:lnTo>
                    <a:pt x="5496903" y="191808"/>
                  </a:lnTo>
                  <a:lnTo>
                    <a:pt x="5442356" y="179400"/>
                  </a:lnTo>
                  <a:lnTo>
                    <a:pt x="5387175" y="167373"/>
                  </a:lnTo>
                  <a:lnTo>
                    <a:pt x="5331358" y="155714"/>
                  </a:lnTo>
                  <a:lnTo>
                    <a:pt x="5274932" y="144449"/>
                  </a:lnTo>
                  <a:lnTo>
                    <a:pt x="5217884" y="133565"/>
                  </a:lnTo>
                  <a:lnTo>
                    <a:pt x="5160251" y="123063"/>
                  </a:lnTo>
                  <a:lnTo>
                    <a:pt x="5102022" y="112966"/>
                  </a:lnTo>
                  <a:lnTo>
                    <a:pt x="5043233" y="103263"/>
                  </a:lnTo>
                  <a:lnTo>
                    <a:pt x="4983886" y="93967"/>
                  </a:lnTo>
                  <a:lnTo>
                    <a:pt x="4923980" y="85077"/>
                  </a:lnTo>
                  <a:lnTo>
                    <a:pt x="4863554" y="76606"/>
                  </a:lnTo>
                  <a:lnTo>
                    <a:pt x="4802594" y="68554"/>
                  </a:lnTo>
                  <a:lnTo>
                    <a:pt x="4741126" y="60921"/>
                  </a:lnTo>
                  <a:lnTo>
                    <a:pt x="4679150" y="53721"/>
                  </a:lnTo>
                  <a:lnTo>
                    <a:pt x="4616691" y="46939"/>
                  </a:lnTo>
                  <a:lnTo>
                    <a:pt x="4553763" y="40601"/>
                  </a:lnTo>
                  <a:lnTo>
                    <a:pt x="4490364" y="34709"/>
                  </a:lnTo>
                  <a:lnTo>
                    <a:pt x="4426521" y="29260"/>
                  </a:lnTo>
                  <a:lnTo>
                    <a:pt x="4362234" y="24257"/>
                  </a:lnTo>
                  <a:lnTo>
                    <a:pt x="4297527" y="19710"/>
                  </a:lnTo>
                  <a:lnTo>
                    <a:pt x="4232389" y="15621"/>
                  </a:lnTo>
                  <a:lnTo>
                    <a:pt x="4166857" y="12001"/>
                  </a:lnTo>
                  <a:lnTo>
                    <a:pt x="4100944" y="8839"/>
                  </a:lnTo>
                  <a:lnTo>
                    <a:pt x="4034637" y="6159"/>
                  </a:lnTo>
                  <a:lnTo>
                    <a:pt x="3967962" y="3962"/>
                  </a:lnTo>
                  <a:lnTo>
                    <a:pt x="3900944" y="2235"/>
                  </a:lnTo>
                  <a:lnTo>
                    <a:pt x="3833571" y="1003"/>
                  </a:lnTo>
                  <a:lnTo>
                    <a:pt x="3765867" y="254"/>
                  </a:lnTo>
                  <a:lnTo>
                    <a:pt x="3697846" y="0"/>
                  </a:lnTo>
                  <a:lnTo>
                    <a:pt x="3629837" y="254"/>
                  </a:lnTo>
                  <a:lnTo>
                    <a:pt x="3562134" y="1003"/>
                  </a:lnTo>
                  <a:lnTo>
                    <a:pt x="3494760" y="2235"/>
                  </a:lnTo>
                  <a:lnTo>
                    <a:pt x="3427742" y="3962"/>
                  </a:lnTo>
                  <a:lnTo>
                    <a:pt x="3361067" y="6159"/>
                  </a:lnTo>
                  <a:lnTo>
                    <a:pt x="3294761" y="8839"/>
                  </a:lnTo>
                  <a:lnTo>
                    <a:pt x="3228835" y="12001"/>
                  </a:lnTo>
                  <a:lnTo>
                    <a:pt x="3163303" y="15621"/>
                  </a:lnTo>
                  <a:lnTo>
                    <a:pt x="3098177" y="19710"/>
                  </a:lnTo>
                  <a:lnTo>
                    <a:pt x="3033471" y="24257"/>
                  </a:lnTo>
                  <a:lnTo>
                    <a:pt x="2969183" y="29260"/>
                  </a:lnTo>
                  <a:lnTo>
                    <a:pt x="2905328" y="34709"/>
                  </a:lnTo>
                  <a:lnTo>
                    <a:pt x="2841942" y="40601"/>
                  </a:lnTo>
                  <a:lnTo>
                    <a:pt x="2779001" y="46939"/>
                  </a:lnTo>
                  <a:lnTo>
                    <a:pt x="2716555" y="53721"/>
                  </a:lnTo>
                  <a:lnTo>
                    <a:pt x="2654579" y="60921"/>
                  </a:lnTo>
                  <a:lnTo>
                    <a:pt x="2593111" y="68554"/>
                  </a:lnTo>
                  <a:lnTo>
                    <a:pt x="2532151" y="76606"/>
                  </a:lnTo>
                  <a:lnTo>
                    <a:pt x="2471724" y="85077"/>
                  </a:lnTo>
                  <a:lnTo>
                    <a:pt x="2411819" y="93967"/>
                  </a:lnTo>
                  <a:lnTo>
                    <a:pt x="2352471" y="103263"/>
                  </a:lnTo>
                  <a:lnTo>
                    <a:pt x="2293670" y="112966"/>
                  </a:lnTo>
                  <a:lnTo>
                    <a:pt x="2235454" y="123063"/>
                  </a:lnTo>
                  <a:lnTo>
                    <a:pt x="2177821" y="133565"/>
                  </a:lnTo>
                  <a:lnTo>
                    <a:pt x="2120773" y="144449"/>
                  </a:lnTo>
                  <a:lnTo>
                    <a:pt x="2064346" y="155714"/>
                  </a:lnTo>
                  <a:lnTo>
                    <a:pt x="2008530" y="167373"/>
                  </a:lnTo>
                  <a:lnTo>
                    <a:pt x="1953348" y="179400"/>
                  </a:lnTo>
                  <a:lnTo>
                    <a:pt x="1898802" y="191808"/>
                  </a:lnTo>
                  <a:lnTo>
                    <a:pt x="1844916" y="204584"/>
                  </a:lnTo>
                  <a:lnTo>
                    <a:pt x="1791703" y="217716"/>
                  </a:lnTo>
                  <a:lnTo>
                    <a:pt x="1739163" y="231203"/>
                  </a:lnTo>
                  <a:lnTo>
                    <a:pt x="1687322" y="245059"/>
                  </a:lnTo>
                  <a:lnTo>
                    <a:pt x="1636179" y="259245"/>
                  </a:lnTo>
                  <a:lnTo>
                    <a:pt x="1585747" y="273799"/>
                  </a:lnTo>
                  <a:lnTo>
                    <a:pt x="1536052" y="288671"/>
                  </a:lnTo>
                  <a:lnTo>
                    <a:pt x="1487093" y="303898"/>
                  </a:lnTo>
                  <a:lnTo>
                    <a:pt x="1438884" y="319443"/>
                  </a:lnTo>
                  <a:lnTo>
                    <a:pt x="1391437" y="335318"/>
                  </a:lnTo>
                  <a:lnTo>
                    <a:pt x="1344777" y="351523"/>
                  </a:lnTo>
                  <a:lnTo>
                    <a:pt x="1298892" y="368033"/>
                  </a:lnTo>
                  <a:lnTo>
                    <a:pt x="1253807" y="384860"/>
                  </a:lnTo>
                  <a:lnTo>
                    <a:pt x="1209548" y="402005"/>
                  </a:lnTo>
                  <a:lnTo>
                    <a:pt x="1166101" y="419442"/>
                  </a:lnTo>
                  <a:lnTo>
                    <a:pt x="1123492" y="437184"/>
                  </a:lnTo>
                  <a:lnTo>
                    <a:pt x="1081722" y="455218"/>
                  </a:lnTo>
                  <a:lnTo>
                    <a:pt x="1040815" y="473557"/>
                  </a:lnTo>
                  <a:lnTo>
                    <a:pt x="1000785" y="492163"/>
                  </a:lnTo>
                  <a:lnTo>
                    <a:pt x="961644" y="511060"/>
                  </a:lnTo>
                  <a:lnTo>
                    <a:pt x="923391" y="530225"/>
                  </a:lnTo>
                  <a:lnTo>
                    <a:pt x="886040" y="549668"/>
                  </a:lnTo>
                  <a:lnTo>
                    <a:pt x="849617" y="569379"/>
                  </a:lnTo>
                  <a:lnTo>
                    <a:pt x="814120" y="589356"/>
                  </a:lnTo>
                  <a:lnTo>
                    <a:pt x="779576" y="609587"/>
                  </a:lnTo>
                  <a:lnTo>
                    <a:pt x="745985" y="630072"/>
                  </a:lnTo>
                  <a:lnTo>
                    <a:pt x="713359" y="650798"/>
                  </a:lnTo>
                  <a:lnTo>
                    <a:pt x="651052" y="693000"/>
                  </a:lnTo>
                  <a:lnTo>
                    <a:pt x="592772" y="736142"/>
                  </a:lnTo>
                  <a:lnTo>
                    <a:pt x="538594" y="780186"/>
                  </a:lnTo>
                  <a:lnTo>
                    <a:pt x="488619" y="825093"/>
                  </a:lnTo>
                  <a:lnTo>
                    <a:pt x="442963" y="870839"/>
                  </a:lnTo>
                  <a:lnTo>
                    <a:pt x="401688" y="917384"/>
                  </a:lnTo>
                  <a:lnTo>
                    <a:pt x="364921" y="964692"/>
                  </a:lnTo>
                  <a:lnTo>
                    <a:pt x="332740" y="1012710"/>
                  </a:lnTo>
                  <a:lnTo>
                    <a:pt x="305244" y="1061427"/>
                  </a:lnTo>
                  <a:lnTo>
                    <a:pt x="282536" y="1110780"/>
                  </a:lnTo>
                  <a:lnTo>
                    <a:pt x="264706" y="1160754"/>
                  </a:lnTo>
                  <a:lnTo>
                    <a:pt x="251853" y="1211313"/>
                  </a:lnTo>
                  <a:lnTo>
                    <a:pt x="244068" y="1262405"/>
                  </a:lnTo>
                  <a:lnTo>
                    <a:pt x="241452" y="1313992"/>
                  </a:lnTo>
                  <a:lnTo>
                    <a:pt x="243395" y="1358480"/>
                  </a:lnTo>
                  <a:lnTo>
                    <a:pt x="249186" y="1402588"/>
                  </a:lnTo>
                  <a:lnTo>
                    <a:pt x="258762" y="1446314"/>
                  </a:lnTo>
                  <a:lnTo>
                    <a:pt x="272059" y="1489608"/>
                  </a:lnTo>
                  <a:lnTo>
                    <a:pt x="289013" y="1532470"/>
                  </a:lnTo>
                  <a:lnTo>
                    <a:pt x="309575" y="1574863"/>
                  </a:lnTo>
                  <a:lnTo>
                    <a:pt x="333667" y="1616773"/>
                  </a:lnTo>
                  <a:lnTo>
                    <a:pt x="361238" y="1658175"/>
                  </a:lnTo>
                  <a:lnTo>
                    <a:pt x="392214" y="1699031"/>
                  </a:lnTo>
                  <a:lnTo>
                    <a:pt x="426554" y="1739341"/>
                  </a:lnTo>
                  <a:lnTo>
                    <a:pt x="464185" y="1779066"/>
                  </a:lnTo>
                  <a:lnTo>
                    <a:pt x="396379" y="1814639"/>
                  </a:lnTo>
                  <a:lnTo>
                    <a:pt x="236296" y="1881936"/>
                  </a:lnTo>
                  <a:lnTo>
                    <a:pt x="74104" y="1947125"/>
                  </a:lnTo>
                  <a:lnTo>
                    <a:pt x="0" y="1976374"/>
                  </a:lnTo>
                  <a:lnTo>
                    <a:pt x="305244" y="1896872"/>
                  </a:lnTo>
                  <a:lnTo>
                    <a:pt x="463524" y="1857336"/>
                  </a:lnTo>
                  <a:lnTo>
                    <a:pt x="525716" y="1846059"/>
                  </a:lnTo>
                  <a:lnTo>
                    <a:pt x="542683" y="1851304"/>
                  </a:lnTo>
                  <a:lnTo>
                    <a:pt x="567702" y="1872018"/>
                  </a:lnTo>
                  <a:lnTo>
                    <a:pt x="593636" y="1892541"/>
                  </a:lnTo>
                  <a:lnTo>
                    <a:pt x="648182" y="1932978"/>
                  </a:lnTo>
                  <a:lnTo>
                    <a:pt x="706272" y="1972589"/>
                  </a:lnTo>
                  <a:lnTo>
                    <a:pt x="767803" y="2011337"/>
                  </a:lnTo>
                  <a:lnTo>
                    <a:pt x="832713" y="2049208"/>
                  </a:lnTo>
                  <a:lnTo>
                    <a:pt x="866406" y="2067801"/>
                  </a:lnTo>
                  <a:lnTo>
                    <a:pt x="900912" y="2086165"/>
                  </a:lnTo>
                  <a:lnTo>
                    <a:pt x="936218" y="2104288"/>
                  </a:lnTo>
                  <a:lnTo>
                    <a:pt x="972312" y="2122170"/>
                  </a:lnTo>
                  <a:lnTo>
                    <a:pt x="1009205" y="2139810"/>
                  </a:lnTo>
                  <a:lnTo>
                    <a:pt x="1046861" y="2157209"/>
                  </a:lnTo>
                  <a:lnTo>
                    <a:pt x="1085278" y="2174341"/>
                  </a:lnTo>
                  <a:lnTo>
                    <a:pt x="1124458" y="2191232"/>
                  </a:lnTo>
                  <a:lnTo>
                    <a:pt x="1164374" y="2207857"/>
                  </a:lnTo>
                  <a:lnTo>
                    <a:pt x="1205026" y="2224214"/>
                  </a:lnTo>
                  <a:lnTo>
                    <a:pt x="1246416" y="2240318"/>
                  </a:lnTo>
                  <a:lnTo>
                    <a:pt x="1288503" y="2256142"/>
                  </a:lnTo>
                  <a:lnTo>
                    <a:pt x="1331302" y="2271699"/>
                  </a:lnTo>
                  <a:lnTo>
                    <a:pt x="1374787" y="2286978"/>
                  </a:lnTo>
                  <a:lnTo>
                    <a:pt x="1418971" y="2301964"/>
                  </a:lnTo>
                  <a:lnTo>
                    <a:pt x="1463827" y="2316670"/>
                  </a:lnTo>
                  <a:lnTo>
                    <a:pt x="1509344" y="2331097"/>
                  </a:lnTo>
                  <a:lnTo>
                    <a:pt x="1555508" y="2345220"/>
                  </a:lnTo>
                  <a:lnTo>
                    <a:pt x="1602320" y="2359050"/>
                  </a:lnTo>
                  <a:lnTo>
                    <a:pt x="1649780" y="2372588"/>
                  </a:lnTo>
                  <a:lnTo>
                    <a:pt x="1697850" y="2385809"/>
                  </a:lnTo>
                  <a:lnTo>
                    <a:pt x="1746554" y="2398725"/>
                  </a:lnTo>
                  <a:lnTo>
                    <a:pt x="1795843" y="2411336"/>
                  </a:lnTo>
                  <a:lnTo>
                    <a:pt x="1845741" y="2423630"/>
                  </a:lnTo>
                  <a:lnTo>
                    <a:pt x="1896224" y="2435593"/>
                  </a:lnTo>
                  <a:lnTo>
                    <a:pt x="1947278" y="2447252"/>
                  </a:lnTo>
                  <a:lnTo>
                    <a:pt x="1998903" y="2458567"/>
                  </a:lnTo>
                  <a:lnTo>
                    <a:pt x="2051088" y="2469565"/>
                  </a:lnTo>
                  <a:lnTo>
                    <a:pt x="2103805" y="2480221"/>
                  </a:lnTo>
                  <a:lnTo>
                    <a:pt x="2157069" y="2490546"/>
                  </a:lnTo>
                  <a:lnTo>
                    <a:pt x="2210854" y="2500515"/>
                  </a:lnTo>
                  <a:lnTo>
                    <a:pt x="2265159" y="2510155"/>
                  </a:lnTo>
                  <a:lnTo>
                    <a:pt x="2319972" y="2519438"/>
                  </a:lnTo>
                  <a:lnTo>
                    <a:pt x="2375281" y="2528366"/>
                  </a:lnTo>
                  <a:lnTo>
                    <a:pt x="2431084" y="2536952"/>
                  </a:lnTo>
                  <a:lnTo>
                    <a:pt x="2464231" y="2541803"/>
                  </a:lnTo>
                  <a:lnTo>
                    <a:pt x="2423122" y="2548928"/>
                  </a:lnTo>
                  <a:lnTo>
                    <a:pt x="2367305" y="2559291"/>
                  </a:lnTo>
                  <a:lnTo>
                    <a:pt x="2312035" y="2570213"/>
                  </a:lnTo>
                  <a:lnTo>
                    <a:pt x="2257323" y="2581706"/>
                  </a:lnTo>
                  <a:lnTo>
                    <a:pt x="2203183" y="2593746"/>
                  </a:lnTo>
                  <a:lnTo>
                    <a:pt x="2149627" y="2606332"/>
                  </a:lnTo>
                  <a:lnTo>
                    <a:pt x="2096668" y="2619451"/>
                  </a:lnTo>
                  <a:lnTo>
                    <a:pt x="2044306" y="2633116"/>
                  </a:lnTo>
                  <a:lnTo>
                    <a:pt x="1992579" y="2647302"/>
                  </a:lnTo>
                  <a:lnTo>
                    <a:pt x="1941487" y="2661996"/>
                  </a:lnTo>
                  <a:lnTo>
                    <a:pt x="1891055" y="2677210"/>
                  </a:lnTo>
                  <a:lnTo>
                    <a:pt x="1841271" y="2692933"/>
                  </a:lnTo>
                  <a:lnTo>
                    <a:pt x="1792173" y="2709151"/>
                  </a:lnTo>
                  <a:lnTo>
                    <a:pt x="1743773" y="2725864"/>
                  </a:lnTo>
                  <a:lnTo>
                    <a:pt x="1696072" y="2743060"/>
                  </a:lnTo>
                  <a:lnTo>
                    <a:pt x="1649082" y="2760738"/>
                  </a:lnTo>
                  <a:lnTo>
                    <a:pt x="1602841" y="2778874"/>
                  </a:lnTo>
                  <a:lnTo>
                    <a:pt x="1557337" y="2797492"/>
                  </a:lnTo>
                  <a:lnTo>
                    <a:pt x="1512582" y="2816555"/>
                  </a:lnTo>
                  <a:lnTo>
                    <a:pt x="1468615" y="2836062"/>
                  </a:lnTo>
                  <a:lnTo>
                    <a:pt x="1425422" y="2856026"/>
                  </a:lnTo>
                  <a:lnTo>
                    <a:pt x="1383030" y="2876423"/>
                  </a:lnTo>
                  <a:lnTo>
                    <a:pt x="1341462" y="2897238"/>
                  </a:lnTo>
                  <a:lnTo>
                    <a:pt x="1300708" y="2918485"/>
                  </a:lnTo>
                  <a:lnTo>
                    <a:pt x="1260792" y="2940151"/>
                  </a:lnTo>
                  <a:lnTo>
                    <a:pt x="1221740" y="2962211"/>
                  </a:lnTo>
                  <a:lnTo>
                    <a:pt x="1183551" y="2984690"/>
                  </a:lnTo>
                  <a:lnTo>
                    <a:pt x="1146251" y="3007550"/>
                  </a:lnTo>
                  <a:lnTo>
                    <a:pt x="1109827" y="3030804"/>
                  </a:lnTo>
                  <a:lnTo>
                    <a:pt x="1074331" y="3054439"/>
                  </a:lnTo>
                  <a:lnTo>
                    <a:pt x="1039736" y="3078442"/>
                  </a:lnTo>
                  <a:lnTo>
                    <a:pt x="1006094" y="3102826"/>
                  </a:lnTo>
                  <a:lnTo>
                    <a:pt x="973391" y="3127552"/>
                  </a:lnTo>
                  <a:lnTo>
                    <a:pt x="941641" y="3152648"/>
                  </a:lnTo>
                  <a:lnTo>
                    <a:pt x="910882" y="3178086"/>
                  </a:lnTo>
                  <a:lnTo>
                    <a:pt x="881100" y="3203854"/>
                  </a:lnTo>
                  <a:lnTo>
                    <a:pt x="852335" y="3229965"/>
                  </a:lnTo>
                  <a:lnTo>
                    <a:pt x="824572" y="3256394"/>
                  </a:lnTo>
                  <a:lnTo>
                    <a:pt x="772160" y="3310217"/>
                  </a:lnTo>
                  <a:lnTo>
                    <a:pt x="723963" y="3365246"/>
                  </a:lnTo>
                  <a:lnTo>
                    <a:pt x="680097" y="3421443"/>
                  </a:lnTo>
                  <a:lnTo>
                    <a:pt x="640689" y="3478758"/>
                  </a:lnTo>
                  <a:lnTo>
                    <a:pt x="605815" y="3537115"/>
                  </a:lnTo>
                  <a:lnTo>
                    <a:pt x="575602" y="3596487"/>
                  </a:lnTo>
                  <a:lnTo>
                    <a:pt x="550164" y="3656787"/>
                  </a:lnTo>
                  <a:lnTo>
                    <a:pt x="529590" y="3717975"/>
                  </a:lnTo>
                  <a:lnTo>
                    <a:pt x="514007" y="3780002"/>
                  </a:lnTo>
                  <a:lnTo>
                    <a:pt x="503504" y="3842816"/>
                  </a:lnTo>
                  <a:lnTo>
                    <a:pt x="498195" y="3906342"/>
                  </a:lnTo>
                  <a:lnTo>
                    <a:pt x="497535" y="3938359"/>
                  </a:lnTo>
                  <a:lnTo>
                    <a:pt x="499148" y="3988193"/>
                  </a:lnTo>
                  <a:lnTo>
                    <a:pt x="503974" y="4037622"/>
                  </a:lnTo>
                  <a:lnTo>
                    <a:pt x="511962" y="4086606"/>
                  </a:lnTo>
                  <a:lnTo>
                    <a:pt x="523036" y="4135132"/>
                  </a:lnTo>
                  <a:lnTo>
                    <a:pt x="537171" y="4183151"/>
                  </a:lnTo>
                  <a:lnTo>
                    <a:pt x="554304" y="4230662"/>
                  </a:lnTo>
                  <a:lnTo>
                    <a:pt x="574395" y="4277614"/>
                  </a:lnTo>
                  <a:lnTo>
                    <a:pt x="597369" y="4324007"/>
                  </a:lnTo>
                  <a:lnTo>
                    <a:pt x="623201" y="4369790"/>
                  </a:lnTo>
                  <a:lnTo>
                    <a:pt x="651827" y="4414952"/>
                  </a:lnTo>
                  <a:lnTo>
                    <a:pt x="683196" y="4459465"/>
                  </a:lnTo>
                  <a:lnTo>
                    <a:pt x="626668" y="4499330"/>
                  </a:lnTo>
                  <a:lnTo>
                    <a:pt x="493217" y="4574730"/>
                  </a:lnTo>
                  <a:lnTo>
                    <a:pt x="358013" y="4647781"/>
                  </a:lnTo>
                  <a:lnTo>
                    <a:pt x="296240" y="4680559"/>
                  </a:lnTo>
                  <a:lnTo>
                    <a:pt x="550697" y="4591469"/>
                  </a:lnTo>
                  <a:lnTo>
                    <a:pt x="682650" y="4547171"/>
                  </a:lnTo>
                  <a:lnTo>
                    <a:pt x="734491" y="4534522"/>
                  </a:lnTo>
                  <a:lnTo>
                    <a:pt x="748639" y="4540402"/>
                  </a:lnTo>
                  <a:lnTo>
                    <a:pt x="772426" y="4566793"/>
                  </a:lnTo>
                  <a:lnTo>
                    <a:pt x="797204" y="4592904"/>
                  </a:lnTo>
                  <a:lnTo>
                    <a:pt x="849655" y="4644250"/>
                  </a:lnTo>
                  <a:lnTo>
                    <a:pt x="905891" y="4694390"/>
                  </a:lnTo>
                  <a:lnTo>
                    <a:pt x="935393" y="4718990"/>
                  </a:lnTo>
                  <a:lnTo>
                    <a:pt x="965809" y="4743259"/>
                  </a:lnTo>
                  <a:lnTo>
                    <a:pt x="997127" y="4767211"/>
                  </a:lnTo>
                  <a:lnTo>
                    <a:pt x="1029322" y="4790833"/>
                  </a:lnTo>
                  <a:lnTo>
                    <a:pt x="1062405" y="4814113"/>
                  </a:lnTo>
                  <a:lnTo>
                    <a:pt x="1096340" y="4837036"/>
                  </a:lnTo>
                  <a:lnTo>
                    <a:pt x="1131125" y="4859617"/>
                  </a:lnTo>
                  <a:lnTo>
                    <a:pt x="1166749" y="4881842"/>
                  </a:lnTo>
                  <a:lnTo>
                    <a:pt x="1203198" y="4903698"/>
                  </a:lnTo>
                  <a:lnTo>
                    <a:pt x="1240459" y="4925174"/>
                  </a:lnTo>
                  <a:lnTo>
                    <a:pt x="1278521" y="4946281"/>
                  </a:lnTo>
                  <a:lnTo>
                    <a:pt x="1317371" y="4967008"/>
                  </a:lnTo>
                  <a:lnTo>
                    <a:pt x="1356995" y="4987353"/>
                  </a:lnTo>
                  <a:lnTo>
                    <a:pt x="1397381" y="5007292"/>
                  </a:lnTo>
                  <a:lnTo>
                    <a:pt x="1438529" y="5026825"/>
                  </a:lnTo>
                  <a:lnTo>
                    <a:pt x="1480413" y="5045964"/>
                  </a:lnTo>
                  <a:lnTo>
                    <a:pt x="1523022" y="5064671"/>
                  </a:lnTo>
                  <a:lnTo>
                    <a:pt x="1566354" y="5082972"/>
                  </a:lnTo>
                  <a:lnTo>
                    <a:pt x="1610385" y="5100840"/>
                  </a:lnTo>
                  <a:lnTo>
                    <a:pt x="1655114" y="5118278"/>
                  </a:lnTo>
                  <a:lnTo>
                    <a:pt x="1700517" y="5135270"/>
                  </a:lnTo>
                  <a:lnTo>
                    <a:pt x="1746580" y="5151831"/>
                  </a:lnTo>
                  <a:lnTo>
                    <a:pt x="1793316" y="5167935"/>
                  </a:lnTo>
                  <a:lnTo>
                    <a:pt x="1840687" y="5183581"/>
                  </a:lnTo>
                  <a:lnTo>
                    <a:pt x="1888680" y="5198757"/>
                  </a:lnTo>
                  <a:lnTo>
                    <a:pt x="1937296" y="5213464"/>
                  </a:lnTo>
                  <a:lnTo>
                    <a:pt x="1986521" y="5227701"/>
                  </a:lnTo>
                  <a:lnTo>
                    <a:pt x="2036343" y="5241455"/>
                  </a:lnTo>
                  <a:lnTo>
                    <a:pt x="2086749" y="5254714"/>
                  </a:lnTo>
                  <a:lnTo>
                    <a:pt x="2137727" y="5267490"/>
                  </a:lnTo>
                  <a:lnTo>
                    <a:pt x="2189251" y="5279758"/>
                  </a:lnTo>
                  <a:lnTo>
                    <a:pt x="2241334" y="5291518"/>
                  </a:lnTo>
                  <a:lnTo>
                    <a:pt x="2293950" y="5302770"/>
                  </a:lnTo>
                  <a:lnTo>
                    <a:pt x="2347074" y="5313489"/>
                  </a:lnTo>
                  <a:lnTo>
                    <a:pt x="2400719" y="5323700"/>
                  </a:lnTo>
                  <a:lnTo>
                    <a:pt x="2454859" y="5333365"/>
                  </a:lnTo>
                  <a:lnTo>
                    <a:pt x="2509494" y="5342496"/>
                  </a:lnTo>
                  <a:lnTo>
                    <a:pt x="2564587" y="5351094"/>
                  </a:lnTo>
                  <a:lnTo>
                    <a:pt x="2620149" y="5359133"/>
                  </a:lnTo>
                  <a:lnTo>
                    <a:pt x="2676156" y="5366613"/>
                  </a:lnTo>
                  <a:lnTo>
                    <a:pt x="2732608" y="5373522"/>
                  </a:lnTo>
                  <a:lnTo>
                    <a:pt x="2789478" y="5379872"/>
                  </a:lnTo>
                  <a:lnTo>
                    <a:pt x="2846755" y="5385651"/>
                  </a:lnTo>
                  <a:lnTo>
                    <a:pt x="2904439" y="5390845"/>
                  </a:lnTo>
                  <a:lnTo>
                    <a:pt x="2962516" y="5395455"/>
                  </a:lnTo>
                  <a:lnTo>
                    <a:pt x="3020961" y="5399456"/>
                  </a:lnTo>
                  <a:lnTo>
                    <a:pt x="3079775" y="5402872"/>
                  </a:lnTo>
                  <a:lnTo>
                    <a:pt x="3138944" y="5405679"/>
                  </a:lnTo>
                  <a:lnTo>
                    <a:pt x="3198457" y="5407863"/>
                  </a:lnTo>
                  <a:lnTo>
                    <a:pt x="3258286" y="5409438"/>
                  </a:lnTo>
                  <a:lnTo>
                    <a:pt x="3318433" y="5410390"/>
                  </a:lnTo>
                  <a:lnTo>
                    <a:pt x="3378885" y="5410708"/>
                  </a:lnTo>
                  <a:lnTo>
                    <a:pt x="3441535" y="5410365"/>
                  </a:lnTo>
                  <a:lnTo>
                    <a:pt x="3503866" y="5409349"/>
                  </a:lnTo>
                  <a:lnTo>
                    <a:pt x="3565855" y="5407660"/>
                  </a:lnTo>
                  <a:lnTo>
                    <a:pt x="3627501" y="5405298"/>
                  </a:lnTo>
                  <a:lnTo>
                    <a:pt x="3688765" y="5402288"/>
                  </a:lnTo>
                  <a:lnTo>
                    <a:pt x="3749662" y="5398630"/>
                  </a:lnTo>
                  <a:lnTo>
                    <a:pt x="3810152" y="5394325"/>
                  </a:lnTo>
                  <a:lnTo>
                    <a:pt x="3870236" y="5389384"/>
                  </a:lnTo>
                  <a:lnTo>
                    <a:pt x="3929913" y="5383809"/>
                  </a:lnTo>
                  <a:lnTo>
                    <a:pt x="3989133" y="5377624"/>
                  </a:lnTo>
                  <a:lnTo>
                    <a:pt x="4047921" y="5370817"/>
                  </a:lnTo>
                  <a:lnTo>
                    <a:pt x="4106240" y="5363400"/>
                  </a:lnTo>
                  <a:lnTo>
                    <a:pt x="4164088" y="5355374"/>
                  </a:lnTo>
                  <a:lnTo>
                    <a:pt x="4221454" y="5346763"/>
                  </a:lnTo>
                  <a:lnTo>
                    <a:pt x="4278312" y="5337556"/>
                  </a:lnTo>
                  <a:lnTo>
                    <a:pt x="4334649" y="5327777"/>
                  </a:lnTo>
                  <a:lnTo>
                    <a:pt x="4390453" y="5317414"/>
                  </a:lnTo>
                  <a:lnTo>
                    <a:pt x="4445724" y="5306492"/>
                  </a:lnTo>
                  <a:lnTo>
                    <a:pt x="4500435" y="5294998"/>
                  </a:lnTo>
                  <a:lnTo>
                    <a:pt x="4554575" y="5282958"/>
                  </a:lnTo>
                  <a:lnTo>
                    <a:pt x="4608144" y="5270373"/>
                  </a:lnTo>
                  <a:lnTo>
                    <a:pt x="4661103" y="5257254"/>
                  </a:lnTo>
                  <a:lnTo>
                    <a:pt x="4713452" y="5243588"/>
                  </a:lnTo>
                  <a:lnTo>
                    <a:pt x="4765179" y="5229403"/>
                  </a:lnTo>
                  <a:lnTo>
                    <a:pt x="4816272" y="5214709"/>
                  </a:lnTo>
                  <a:lnTo>
                    <a:pt x="4866716" y="5199494"/>
                  </a:lnTo>
                  <a:lnTo>
                    <a:pt x="4916487" y="5183771"/>
                  </a:lnTo>
                  <a:lnTo>
                    <a:pt x="4965585" y="5167554"/>
                  </a:lnTo>
                  <a:lnTo>
                    <a:pt x="5013998" y="5150840"/>
                  </a:lnTo>
                  <a:lnTo>
                    <a:pt x="5061699" y="5133645"/>
                  </a:lnTo>
                  <a:lnTo>
                    <a:pt x="5108676" y="5115966"/>
                  </a:lnTo>
                  <a:lnTo>
                    <a:pt x="5154930" y="5097831"/>
                  </a:lnTo>
                  <a:lnTo>
                    <a:pt x="5200434" y="5079212"/>
                  </a:lnTo>
                  <a:lnTo>
                    <a:pt x="5245176" y="5060150"/>
                  </a:lnTo>
                  <a:lnTo>
                    <a:pt x="5289156" y="5040642"/>
                  </a:lnTo>
                  <a:lnTo>
                    <a:pt x="5332349" y="5020678"/>
                  </a:lnTo>
                  <a:lnTo>
                    <a:pt x="5374729" y="5000295"/>
                  </a:lnTo>
                  <a:lnTo>
                    <a:pt x="5416308" y="4979467"/>
                  </a:lnTo>
                  <a:lnTo>
                    <a:pt x="5457063" y="4958219"/>
                  </a:lnTo>
                  <a:lnTo>
                    <a:pt x="5496966" y="4936566"/>
                  </a:lnTo>
                  <a:lnTo>
                    <a:pt x="5536019" y="4914493"/>
                  </a:lnTo>
                  <a:lnTo>
                    <a:pt x="5574208" y="4892027"/>
                  </a:lnTo>
                  <a:lnTo>
                    <a:pt x="5611520" y="4869154"/>
                  </a:lnTo>
                  <a:lnTo>
                    <a:pt x="5647931" y="4845901"/>
                  </a:lnTo>
                  <a:lnTo>
                    <a:pt x="5683440" y="4822266"/>
                  </a:lnTo>
                  <a:lnTo>
                    <a:pt x="5718022" y="4798263"/>
                  </a:lnTo>
                  <a:lnTo>
                    <a:pt x="5751677" y="4773892"/>
                  </a:lnTo>
                  <a:lnTo>
                    <a:pt x="5784380" y="4749152"/>
                  </a:lnTo>
                  <a:lnTo>
                    <a:pt x="5816117" y="4724057"/>
                  </a:lnTo>
                  <a:lnTo>
                    <a:pt x="5846889" y="4698631"/>
                  </a:lnTo>
                  <a:lnTo>
                    <a:pt x="5876658" y="4672850"/>
                  </a:lnTo>
                  <a:lnTo>
                    <a:pt x="5905436" y="4646739"/>
                  </a:lnTo>
                  <a:lnTo>
                    <a:pt x="5933198" y="4620311"/>
                  </a:lnTo>
                  <a:lnTo>
                    <a:pt x="5985611" y="4566501"/>
                  </a:lnTo>
                  <a:lnTo>
                    <a:pt x="6033808" y="4511459"/>
                  </a:lnTo>
                  <a:lnTo>
                    <a:pt x="6077661" y="4455261"/>
                  </a:lnTo>
                  <a:lnTo>
                    <a:pt x="6117082" y="4397959"/>
                  </a:lnTo>
                  <a:lnTo>
                    <a:pt x="6151943" y="4339590"/>
                  </a:lnTo>
                  <a:lnTo>
                    <a:pt x="6182157" y="4280230"/>
                  </a:lnTo>
                  <a:lnTo>
                    <a:pt x="6207607" y="4219930"/>
                  </a:lnTo>
                  <a:lnTo>
                    <a:pt x="6228181" y="4158729"/>
                  </a:lnTo>
                  <a:lnTo>
                    <a:pt x="6243764" y="4096702"/>
                  </a:lnTo>
                  <a:lnTo>
                    <a:pt x="6254267" y="4033901"/>
                  </a:lnTo>
                  <a:lnTo>
                    <a:pt x="6259563" y="3970375"/>
                  </a:lnTo>
                  <a:lnTo>
                    <a:pt x="6260236" y="3938359"/>
                  </a:lnTo>
                  <a:lnTo>
                    <a:pt x="6259563" y="3906342"/>
                  </a:lnTo>
                  <a:lnTo>
                    <a:pt x="6254267" y="3842816"/>
                  </a:lnTo>
                  <a:lnTo>
                    <a:pt x="6243764" y="3780002"/>
                  </a:lnTo>
                  <a:lnTo>
                    <a:pt x="6228181" y="3717975"/>
                  </a:lnTo>
                  <a:lnTo>
                    <a:pt x="6207607" y="3656787"/>
                  </a:lnTo>
                  <a:lnTo>
                    <a:pt x="6182157" y="3596487"/>
                  </a:lnTo>
                  <a:lnTo>
                    <a:pt x="6151943" y="3537115"/>
                  </a:lnTo>
                  <a:lnTo>
                    <a:pt x="6117082" y="3478758"/>
                  </a:lnTo>
                  <a:lnTo>
                    <a:pt x="6077661" y="3421443"/>
                  </a:lnTo>
                  <a:lnTo>
                    <a:pt x="6033808" y="3365246"/>
                  </a:lnTo>
                  <a:lnTo>
                    <a:pt x="5985611" y="3310217"/>
                  </a:lnTo>
                  <a:lnTo>
                    <a:pt x="5933198" y="3256394"/>
                  </a:lnTo>
                  <a:lnTo>
                    <a:pt x="5905436" y="3229965"/>
                  </a:lnTo>
                  <a:lnTo>
                    <a:pt x="5876658" y="3203854"/>
                  </a:lnTo>
                  <a:lnTo>
                    <a:pt x="5846889" y="3178086"/>
                  </a:lnTo>
                  <a:lnTo>
                    <a:pt x="5816117" y="3152648"/>
                  </a:lnTo>
                  <a:lnTo>
                    <a:pt x="5784380" y="3127552"/>
                  </a:lnTo>
                  <a:lnTo>
                    <a:pt x="5751677" y="3102826"/>
                  </a:lnTo>
                  <a:lnTo>
                    <a:pt x="5718022" y="3078442"/>
                  </a:lnTo>
                  <a:lnTo>
                    <a:pt x="5683440" y="3054439"/>
                  </a:lnTo>
                  <a:lnTo>
                    <a:pt x="5647931" y="3030804"/>
                  </a:lnTo>
                  <a:lnTo>
                    <a:pt x="5611520" y="3007550"/>
                  </a:lnTo>
                  <a:lnTo>
                    <a:pt x="5574208" y="2984690"/>
                  </a:lnTo>
                  <a:lnTo>
                    <a:pt x="5536019" y="2962211"/>
                  </a:lnTo>
                  <a:lnTo>
                    <a:pt x="5496966" y="2940151"/>
                  </a:lnTo>
                  <a:lnTo>
                    <a:pt x="5457063" y="2918485"/>
                  </a:lnTo>
                  <a:lnTo>
                    <a:pt x="5416308" y="2897238"/>
                  </a:lnTo>
                  <a:lnTo>
                    <a:pt x="5374729" y="2876423"/>
                  </a:lnTo>
                  <a:lnTo>
                    <a:pt x="5332349" y="2856026"/>
                  </a:lnTo>
                  <a:lnTo>
                    <a:pt x="5289156" y="2836062"/>
                  </a:lnTo>
                  <a:lnTo>
                    <a:pt x="5245176" y="2816555"/>
                  </a:lnTo>
                  <a:lnTo>
                    <a:pt x="5200434" y="2797492"/>
                  </a:lnTo>
                  <a:lnTo>
                    <a:pt x="5154930" y="2778874"/>
                  </a:lnTo>
                  <a:lnTo>
                    <a:pt x="5108676" y="2760738"/>
                  </a:lnTo>
                  <a:lnTo>
                    <a:pt x="5061699" y="2743060"/>
                  </a:lnTo>
                  <a:lnTo>
                    <a:pt x="5013998" y="2725864"/>
                  </a:lnTo>
                  <a:lnTo>
                    <a:pt x="4965585" y="2709151"/>
                  </a:lnTo>
                  <a:lnTo>
                    <a:pt x="4916487" y="2692933"/>
                  </a:lnTo>
                  <a:lnTo>
                    <a:pt x="4866716" y="2677210"/>
                  </a:lnTo>
                  <a:lnTo>
                    <a:pt x="4816272" y="2661996"/>
                  </a:lnTo>
                  <a:lnTo>
                    <a:pt x="4765179" y="2647302"/>
                  </a:lnTo>
                  <a:lnTo>
                    <a:pt x="4713452" y="2633116"/>
                  </a:lnTo>
                  <a:lnTo>
                    <a:pt x="4661103" y="2619451"/>
                  </a:lnTo>
                  <a:lnTo>
                    <a:pt x="4608144" y="2606332"/>
                  </a:lnTo>
                  <a:lnTo>
                    <a:pt x="4554575" y="2593746"/>
                  </a:lnTo>
                  <a:lnTo>
                    <a:pt x="4534205" y="2589225"/>
                  </a:lnTo>
                  <a:lnTo>
                    <a:pt x="4553763" y="2587396"/>
                  </a:lnTo>
                  <a:lnTo>
                    <a:pt x="4616691" y="2581059"/>
                  </a:lnTo>
                  <a:lnTo>
                    <a:pt x="4679150" y="2574290"/>
                  </a:lnTo>
                  <a:lnTo>
                    <a:pt x="4741126" y="2567089"/>
                  </a:lnTo>
                  <a:lnTo>
                    <a:pt x="4802594" y="2559456"/>
                  </a:lnTo>
                  <a:lnTo>
                    <a:pt x="4863554" y="2551392"/>
                  </a:lnTo>
                  <a:lnTo>
                    <a:pt x="4923980" y="2542921"/>
                  </a:lnTo>
                  <a:lnTo>
                    <a:pt x="4983886" y="2534031"/>
                  </a:lnTo>
                  <a:lnTo>
                    <a:pt x="5043233" y="2524734"/>
                  </a:lnTo>
                  <a:lnTo>
                    <a:pt x="5102022" y="2515044"/>
                  </a:lnTo>
                  <a:lnTo>
                    <a:pt x="5160251" y="2504935"/>
                  </a:lnTo>
                  <a:lnTo>
                    <a:pt x="5217884" y="2494445"/>
                  </a:lnTo>
                  <a:lnTo>
                    <a:pt x="5274932" y="2483561"/>
                  </a:lnTo>
                  <a:lnTo>
                    <a:pt x="5331358" y="2472283"/>
                  </a:lnTo>
                  <a:lnTo>
                    <a:pt x="5387175" y="2460637"/>
                  </a:lnTo>
                  <a:lnTo>
                    <a:pt x="5442356" y="2448598"/>
                  </a:lnTo>
                  <a:lnTo>
                    <a:pt x="5496903" y="2436203"/>
                  </a:lnTo>
                  <a:lnTo>
                    <a:pt x="5550776" y="2423426"/>
                  </a:lnTo>
                  <a:lnTo>
                    <a:pt x="5604002" y="2410295"/>
                  </a:lnTo>
                  <a:lnTo>
                    <a:pt x="5656542" y="2396794"/>
                  </a:lnTo>
                  <a:lnTo>
                    <a:pt x="5708383" y="2382951"/>
                  </a:lnTo>
                  <a:lnTo>
                    <a:pt x="5759526" y="2368753"/>
                  </a:lnTo>
                  <a:lnTo>
                    <a:pt x="5809945" y="2354211"/>
                  </a:lnTo>
                  <a:lnTo>
                    <a:pt x="5859653" y="2339327"/>
                  </a:lnTo>
                  <a:lnTo>
                    <a:pt x="5908611" y="2324112"/>
                  </a:lnTo>
                  <a:lnTo>
                    <a:pt x="5956820" y="2308555"/>
                  </a:lnTo>
                  <a:lnTo>
                    <a:pt x="6004255" y="2292680"/>
                  </a:lnTo>
                  <a:lnTo>
                    <a:pt x="6050927" y="2276487"/>
                  </a:lnTo>
                  <a:lnTo>
                    <a:pt x="6096813" y="2259965"/>
                  </a:lnTo>
                  <a:lnTo>
                    <a:pt x="6141885" y="2243137"/>
                  </a:lnTo>
                  <a:lnTo>
                    <a:pt x="6186157" y="2226005"/>
                  </a:lnTo>
                  <a:lnTo>
                    <a:pt x="6229604" y="2208555"/>
                  </a:lnTo>
                  <a:lnTo>
                    <a:pt x="6272212" y="2190813"/>
                  </a:lnTo>
                  <a:lnTo>
                    <a:pt x="6313983" y="2172779"/>
                  </a:lnTo>
                  <a:lnTo>
                    <a:pt x="6354877" y="2154453"/>
                  </a:lnTo>
                  <a:lnTo>
                    <a:pt x="6394920" y="2135835"/>
                  </a:lnTo>
                  <a:lnTo>
                    <a:pt x="6434061" y="2116950"/>
                  </a:lnTo>
                  <a:lnTo>
                    <a:pt x="6472314" y="2097773"/>
                  </a:lnTo>
                  <a:lnTo>
                    <a:pt x="6509664" y="2078329"/>
                  </a:lnTo>
                  <a:lnTo>
                    <a:pt x="6546088" y="2058619"/>
                  </a:lnTo>
                  <a:lnTo>
                    <a:pt x="6581572" y="2038654"/>
                  </a:lnTo>
                  <a:lnTo>
                    <a:pt x="6616128" y="2018423"/>
                  </a:lnTo>
                  <a:lnTo>
                    <a:pt x="6649720" y="1997938"/>
                  </a:lnTo>
                  <a:lnTo>
                    <a:pt x="6682346" y="1977199"/>
                  </a:lnTo>
                  <a:lnTo>
                    <a:pt x="6744652" y="1934997"/>
                  </a:lnTo>
                  <a:lnTo>
                    <a:pt x="6802933" y="1891868"/>
                  </a:lnTo>
                  <a:lnTo>
                    <a:pt x="6857111" y="1847811"/>
                  </a:lnTo>
                  <a:lnTo>
                    <a:pt x="6907073" y="1802904"/>
                  </a:lnTo>
                  <a:lnTo>
                    <a:pt x="6952742" y="1757159"/>
                  </a:lnTo>
                  <a:lnTo>
                    <a:pt x="6994004" y="1710613"/>
                  </a:lnTo>
                  <a:lnTo>
                    <a:pt x="7030783" y="1663306"/>
                  </a:lnTo>
                  <a:lnTo>
                    <a:pt x="7062965" y="1615287"/>
                  </a:lnTo>
                  <a:lnTo>
                    <a:pt x="7090448" y="1566570"/>
                  </a:lnTo>
                  <a:lnTo>
                    <a:pt x="7113156" y="1517218"/>
                  </a:lnTo>
                  <a:lnTo>
                    <a:pt x="7130986" y="1467231"/>
                  </a:lnTo>
                  <a:lnTo>
                    <a:pt x="7143851" y="1416685"/>
                  </a:lnTo>
                  <a:lnTo>
                    <a:pt x="7151624" y="1365592"/>
                  </a:lnTo>
                  <a:lnTo>
                    <a:pt x="7153592" y="1339850"/>
                  </a:lnTo>
                  <a:lnTo>
                    <a:pt x="7154240" y="1313992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0007"/>
              <a:ext cx="3230854" cy="6479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47591" y="1543166"/>
            <a:ext cx="5810885" cy="426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900"/>
              </a:lnSpc>
              <a:spcBef>
                <a:spcPts val="100"/>
              </a:spcBef>
            </a:pPr>
            <a:r>
              <a:rPr dirty="0" sz="3000" spc="28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6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dirty="0" sz="3000" spc="13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3000" spc="35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85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55">
                <a:solidFill>
                  <a:srgbClr val="25408F"/>
                </a:solidFill>
                <a:latin typeface="Gill Sans MT"/>
                <a:cs typeface="Gill Sans MT"/>
              </a:rPr>
              <a:t>mus</a:t>
            </a:r>
            <a:r>
              <a:rPr dirty="0" sz="3000" spc="13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dirty="0" sz="3000" spc="35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dirty="0" sz="3000" spc="17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25408F"/>
                </a:solidFill>
                <a:latin typeface="Gill Sans MT"/>
                <a:cs typeface="Gill Sans MT"/>
              </a:rPr>
              <a:t>sugar</a:t>
            </a:r>
            <a:r>
              <a:rPr dirty="0" sz="3000" spc="18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000" spc="75">
                <a:solidFill>
                  <a:srgbClr val="25408F"/>
                </a:solidFill>
                <a:latin typeface="Gill Sans MT"/>
                <a:cs typeface="Gill Sans MT"/>
              </a:rPr>
              <a:t>ood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25408F"/>
                </a:solidFill>
                <a:latin typeface="Gill Sans MT"/>
                <a:cs typeface="Gill Sans MT"/>
              </a:rPr>
              <a:t>and  </a:t>
            </a:r>
            <a:r>
              <a:rPr dirty="0" sz="3000" spc="15">
                <a:solidFill>
                  <a:srgbClr val="25408F"/>
                </a:solidFill>
                <a:latin typeface="Gill Sans MT"/>
                <a:cs typeface="Gill Sans MT"/>
              </a:rPr>
              <a:t>drinks,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40">
                <a:solidFill>
                  <a:srgbClr val="25408F"/>
                </a:solidFill>
                <a:latin typeface="Gill Sans MT"/>
                <a:cs typeface="Gill Sans MT"/>
              </a:rPr>
              <a:t>try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30">
                <a:solidFill>
                  <a:srgbClr val="25408F"/>
                </a:solidFill>
                <a:latin typeface="Gill Sans MT"/>
                <a:cs typeface="Gill Sans MT"/>
              </a:rPr>
              <a:t>to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have</a:t>
            </a:r>
            <a:r>
              <a:rPr dirty="0" sz="3000" spc="-409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5">
                <a:solidFill>
                  <a:srgbClr val="25408F"/>
                </a:solidFill>
                <a:latin typeface="Gill Sans MT"/>
                <a:cs typeface="Gill Sans MT"/>
              </a:rPr>
              <a:t>them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50">
                <a:solidFill>
                  <a:srgbClr val="25408F"/>
                </a:solidFill>
                <a:latin typeface="Gill Sans MT"/>
                <a:cs typeface="Gill Sans MT"/>
              </a:rPr>
              <a:t>at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mealtimes </a:t>
            </a:r>
            <a:r>
              <a:rPr dirty="0" sz="3000" spc="-8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204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athe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25408F"/>
                </a:solidFill>
                <a:latin typeface="Gill Sans MT"/>
                <a:cs typeface="Gill Sans MT"/>
              </a:rPr>
              <a:t>tha</a:t>
            </a:r>
            <a:r>
              <a:rPr dirty="0" sz="3000" spc="175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25408F"/>
                </a:solidFill>
                <a:latin typeface="Gill Sans MT"/>
                <a:cs typeface="Gill Sans MT"/>
              </a:rPr>
              <a:t>snackin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4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9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them.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3500">
              <a:latin typeface="Gill Sans MT"/>
              <a:cs typeface="Gill Sans MT"/>
            </a:endParaRPr>
          </a:p>
          <a:p>
            <a:pPr algn="just" marL="723265" marR="1451610" indent="122555">
              <a:lnSpc>
                <a:spcPts val="3500"/>
              </a:lnSpc>
              <a:spcBef>
                <a:spcPts val="3095"/>
              </a:spcBef>
            </a:pPr>
            <a:r>
              <a:rPr dirty="0" sz="3000" spc="-45" b="1">
                <a:solidFill>
                  <a:srgbClr val="25408F"/>
                </a:solidFill>
                <a:latin typeface="Trebuchet MS"/>
                <a:cs typeface="Trebuchet MS"/>
              </a:rPr>
              <a:t>I</a:t>
            </a:r>
            <a:r>
              <a:rPr dirty="0" sz="3000" spc="-20" b="1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dirty="0" sz="3000" spc="-42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65" b="1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3000" spc="-75" b="1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dirty="0" sz="3000" spc="-45" b="1">
                <a:solidFill>
                  <a:srgbClr val="25408F"/>
                </a:solidFill>
                <a:latin typeface="Trebuchet MS"/>
                <a:cs typeface="Trebuchet MS"/>
              </a:rPr>
              <a:t>u</a:t>
            </a:r>
            <a:r>
              <a:rPr dirty="0" sz="3000" spc="-42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55" b="1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dirty="0" sz="3000" spc="-25" b="1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dirty="0" sz="3000" spc="-42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95" b="1">
                <a:solidFill>
                  <a:srgbClr val="25408F"/>
                </a:solidFill>
                <a:latin typeface="Trebuchet MS"/>
                <a:cs typeface="Trebuchet MS"/>
              </a:rPr>
              <a:t>snack</a:t>
            </a:r>
            <a:r>
              <a:rPr dirty="0" sz="3000" spc="-45" b="1">
                <a:solidFill>
                  <a:srgbClr val="25408F"/>
                </a:solidFill>
                <a:latin typeface="Trebuchet MS"/>
                <a:cs typeface="Trebuchet MS"/>
              </a:rPr>
              <a:t>,</a:t>
            </a:r>
            <a:r>
              <a:rPr dirty="0" sz="3000" spc="-42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80" b="1">
                <a:solidFill>
                  <a:srgbClr val="25408F"/>
                </a:solidFill>
                <a:latin typeface="Trebuchet MS"/>
                <a:cs typeface="Trebuchet MS"/>
              </a:rPr>
              <a:t>then  </a:t>
            </a:r>
            <a:r>
              <a:rPr dirty="0" sz="3000" spc="5">
                <a:solidFill>
                  <a:srgbClr val="25408F"/>
                </a:solidFill>
                <a:latin typeface="Gill Sans MT"/>
                <a:cs typeface="Gill Sans MT"/>
              </a:rPr>
              <a:t>drin</a:t>
            </a:r>
            <a:r>
              <a:rPr dirty="0" sz="3000" spc="4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45" b="1">
                <a:solidFill>
                  <a:srgbClr val="25408F"/>
                </a:solidFill>
                <a:latin typeface="Trebuchet MS"/>
                <a:cs typeface="Trebuchet MS"/>
              </a:rPr>
              <a:t>wa</a:t>
            </a:r>
            <a:r>
              <a:rPr dirty="0" sz="3000" spc="-110" b="1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000" spc="-160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3000" spc="-95" b="1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3000" spc="-42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55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-1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105" b="1">
                <a:solidFill>
                  <a:srgbClr val="25408F"/>
                </a:solidFill>
                <a:latin typeface="Trebuchet MS"/>
                <a:cs typeface="Trebuchet MS"/>
              </a:rPr>
              <a:t>mil</a:t>
            </a:r>
            <a:r>
              <a:rPr dirty="0" sz="3000" spc="-80" b="1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dirty="0" sz="3000" spc="-42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35">
                <a:solidFill>
                  <a:srgbClr val="25408F"/>
                </a:solidFill>
                <a:latin typeface="Gill Sans MT"/>
                <a:cs typeface="Gill Sans MT"/>
              </a:rPr>
              <a:t>to  </a:t>
            </a:r>
            <a:r>
              <a:rPr dirty="0" sz="3000" spc="75">
                <a:solidFill>
                  <a:srgbClr val="25408F"/>
                </a:solidFill>
                <a:latin typeface="Gill Sans MT"/>
                <a:cs typeface="Gill Sans MT"/>
              </a:rPr>
              <a:t>hel</a:t>
            </a:r>
            <a:r>
              <a:rPr dirty="0" sz="3000" spc="13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2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dirty="0" sz="3000" spc="-5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-8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3000" spc="1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3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55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-1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45">
                <a:solidFill>
                  <a:srgbClr val="25408F"/>
                </a:solidFill>
                <a:latin typeface="Gill Sans MT"/>
                <a:cs typeface="Gill Sans MT"/>
              </a:rPr>
              <a:t>dilu</a:t>
            </a:r>
            <a:r>
              <a:rPr dirty="0" sz="3000" spc="-5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17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acidi</a:t>
            </a:r>
            <a:r>
              <a:rPr dirty="0" sz="3000" spc="1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19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35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mouth.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7" name="object 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137" y="346854"/>
            <a:ext cx="6278880" cy="2307590"/>
          </a:xfrm>
          <a:custGeom>
            <a:avLst/>
            <a:gdLst/>
            <a:ahLst/>
            <a:cxnLst/>
            <a:rect l="l" t="t" r="r" b="b"/>
            <a:pathLst>
              <a:path w="6278880" h="2307590">
                <a:moveTo>
                  <a:pt x="2835935" y="0"/>
                </a:moveTo>
                <a:lnTo>
                  <a:pt x="2768995" y="315"/>
                </a:lnTo>
                <a:lnTo>
                  <a:pt x="2702435" y="1255"/>
                </a:lnTo>
                <a:lnTo>
                  <a:pt x="2636272" y="2814"/>
                </a:lnTo>
                <a:lnTo>
                  <a:pt x="2570523" y="4985"/>
                </a:lnTo>
                <a:lnTo>
                  <a:pt x="2505206" y="7760"/>
                </a:lnTo>
                <a:lnTo>
                  <a:pt x="2440336" y="11134"/>
                </a:lnTo>
                <a:lnTo>
                  <a:pt x="2375932" y="15098"/>
                </a:lnTo>
                <a:lnTo>
                  <a:pt x="2312011" y="19646"/>
                </a:lnTo>
                <a:lnTo>
                  <a:pt x="2248588" y="24771"/>
                </a:lnTo>
                <a:lnTo>
                  <a:pt x="2185682" y="30466"/>
                </a:lnTo>
                <a:lnTo>
                  <a:pt x="2123309" y="36724"/>
                </a:lnTo>
                <a:lnTo>
                  <a:pt x="2061487" y="43539"/>
                </a:lnTo>
                <a:lnTo>
                  <a:pt x="2000232" y="50903"/>
                </a:lnTo>
                <a:lnTo>
                  <a:pt x="1939561" y="58809"/>
                </a:lnTo>
                <a:lnTo>
                  <a:pt x="1879492" y="67251"/>
                </a:lnTo>
                <a:lnTo>
                  <a:pt x="1820042" y="76221"/>
                </a:lnTo>
                <a:lnTo>
                  <a:pt x="1761226" y="85713"/>
                </a:lnTo>
                <a:lnTo>
                  <a:pt x="1703064" y="95720"/>
                </a:lnTo>
                <a:lnTo>
                  <a:pt x="1645571" y="106234"/>
                </a:lnTo>
                <a:lnTo>
                  <a:pt x="1588764" y="117250"/>
                </a:lnTo>
                <a:lnTo>
                  <a:pt x="1532661" y="128759"/>
                </a:lnTo>
                <a:lnTo>
                  <a:pt x="1477279" y="140755"/>
                </a:lnTo>
                <a:lnTo>
                  <a:pt x="1422634" y="153231"/>
                </a:lnTo>
                <a:lnTo>
                  <a:pt x="1368744" y="166181"/>
                </a:lnTo>
                <a:lnTo>
                  <a:pt x="1315625" y="179596"/>
                </a:lnTo>
                <a:lnTo>
                  <a:pt x="1263295" y="193471"/>
                </a:lnTo>
                <a:lnTo>
                  <a:pt x="1211771" y="207799"/>
                </a:lnTo>
                <a:lnTo>
                  <a:pt x="1161070" y="222571"/>
                </a:lnTo>
                <a:lnTo>
                  <a:pt x="1111208" y="237783"/>
                </a:lnTo>
                <a:lnTo>
                  <a:pt x="1062204" y="253426"/>
                </a:lnTo>
                <a:lnTo>
                  <a:pt x="1014073" y="269493"/>
                </a:lnTo>
                <a:lnTo>
                  <a:pt x="966832" y="285979"/>
                </a:lnTo>
                <a:lnTo>
                  <a:pt x="920500" y="302875"/>
                </a:lnTo>
                <a:lnTo>
                  <a:pt x="875093" y="320175"/>
                </a:lnTo>
                <a:lnTo>
                  <a:pt x="830627" y="337872"/>
                </a:lnTo>
                <a:lnTo>
                  <a:pt x="787121" y="355959"/>
                </a:lnTo>
                <a:lnTo>
                  <a:pt x="744590" y="374429"/>
                </a:lnTo>
                <a:lnTo>
                  <a:pt x="703052" y="393276"/>
                </a:lnTo>
                <a:lnTo>
                  <a:pt x="662524" y="412492"/>
                </a:lnTo>
                <a:lnTo>
                  <a:pt x="623024" y="432070"/>
                </a:lnTo>
                <a:lnTo>
                  <a:pt x="584567" y="452003"/>
                </a:lnTo>
                <a:lnTo>
                  <a:pt x="547172" y="472285"/>
                </a:lnTo>
                <a:lnTo>
                  <a:pt x="510854" y="492909"/>
                </a:lnTo>
                <a:lnTo>
                  <a:pt x="475632" y="513867"/>
                </a:lnTo>
                <a:lnTo>
                  <a:pt x="441521" y="535153"/>
                </a:lnTo>
                <a:lnTo>
                  <a:pt x="408540" y="556760"/>
                </a:lnTo>
                <a:lnTo>
                  <a:pt x="376705" y="578681"/>
                </a:lnTo>
                <a:lnTo>
                  <a:pt x="316542" y="623436"/>
                </a:lnTo>
                <a:lnTo>
                  <a:pt x="261168" y="669364"/>
                </a:lnTo>
                <a:lnTo>
                  <a:pt x="210719" y="716409"/>
                </a:lnTo>
                <a:lnTo>
                  <a:pt x="165331" y="764516"/>
                </a:lnTo>
                <a:lnTo>
                  <a:pt x="125141" y="813629"/>
                </a:lnTo>
                <a:lnTo>
                  <a:pt x="90284" y="863693"/>
                </a:lnTo>
                <a:lnTo>
                  <a:pt x="60898" y="914652"/>
                </a:lnTo>
                <a:lnTo>
                  <a:pt x="37117" y="966452"/>
                </a:lnTo>
                <a:lnTo>
                  <a:pt x="19079" y="1019036"/>
                </a:lnTo>
                <a:lnTo>
                  <a:pt x="6919" y="1072349"/>
                </a:lnTo>
                <a:lnTo>
                  <a:pt x="774" y="1126337"/>
                </a:lnTo>
                <a:lnTo>
                  <a:pt x="0" y="1153566"/>
                </a:lnTo>
                <a:lnTo>
                  <a:pt x="774" y="1180795"/>
                </a:lnTo>
                <a:lnTo>
                  <a:pt x="6919" y="1234782"/>
                </a:lnTo>
                <a:lnTo>
                  <a:pt x="19079" y="1288096"/>
                </a:lnTo>
                <a:lnTo>
                  <a:pt x="37117" y="1340680"/>
                </a:lnTo>
                <a:lnTo>
                  <a:pt x="60898" y="1392479"/>
                </a:lnTo>
                <a:lnTo>
                  <a:pt x="90284" y="1443439"/>
                </a:lnTo>
                <a:lnTo>
                  <a:pt x="125141" y="1493503"/>
                </a:lnTo>
                <a:lnTo>
                  <a:pt x="165331" y="1542616"/>
                </a:lnTo>
                <a:lnTo>
                  <a:pt x="210719" y="1590722"/>
                </a:lnTo>
                <a:lnTo>
                  <a:pt x="261168" y="1637767"/>
                </a:lnTo>
                <a:lnTo>
                  <a:pt x="316542" y="1683695"/>
                </a:lnTo>
                <a:lnTo>
                  <a:pt x="376705" y="1728451"/>
                </a:lnTo>
                <a:lnTo>
                  <a:pt x="408540" y="1750372"/>
                </a:lnTo>
                <a:lnTo>
                  <a:pt x="441521" y="1771978"/>
                </a:lnTo>
                <a:lnTo>
                  <a:pt x="475632" y="1793265"/>
                </a:lnTo>
                <a:lnTo>
                  <a:pt x="510854" y="1814223"/>
                </a:lnTo>
                <a:lnTo>
                  <a:pt x="547172" y="1834847"/>
                </a:lnTo>
                <a:lnTo>
                  <a:pt x="584567" y="1855129"/>
                </a:lnTo>
                <a:lnTo>
                  <a:pt x="623024" y="1875062"/>
                </a:lnTo>
                <a:lnTo>
                  <a:pt x="662524" y="1894640"/>
                </a:lnTo>
                <a:lnTo>
                  <a:pt x="703052" y="1913856"/>
                </a:lnTo>
                <a:lnTo>
                  <a:pt x="744590" y="1932703"/>
                </a:lnTo>
                <a:lnTo>
                  <a:pt x="787121" y="1951173"/>
                </a:lnTo>
                <a:lnTo>
                  <a:pt x="830627" y="1969260"/>
                </a:lnTo>
                <a:lnTo>
                  <a:pt x="875093" y="1986957"/>
                </a:lnTo>
                <a:lnTo>
                  <a:pt x="920500" y="2004257"/>
                </a:lnTo>
                <a:lnTo>
                  <a:pt x="966832" y="2021153"/>
                </a:lnTo>
                <a:lnTo>
                  <a:pt x="1014073" y="2037639"/>
                </a:lnTo>
                <a:lnTo>
                  <a:pt x="1062204" y="2053706"/>
                </a:lnTo>
                <a:lnTo>
                  <a:pt x="1111208" y="2069349"/>
                </a:lnTo>
                <a:lnTo>
                  <a:pt x="1161070" y="2084560"/>
                </a:lnTo>
                <a:lnTo>
                  <a:pt x="1211771" y="2099333"/>
                </a:lnTo>
                <a:lnTo>
                  <a:pt x="1263295" y="2113661"/>
                </a:lnTo>
                <a:lnTo>
                  <a:pt x="1315625" y="2127535"/>
                </a:lnTo>
                <a:lnTo>
                  <a:pt x="1368744" y="2140951"/>
                </a:lnTo>
                <a:lnTo>
                  <a:pt x="1422634" y="2153901"/>
                </a:lnTo>
                <a:lnTo>
                  <a:pt x="1477279" y="2166377"/>
                </a:lnTo>
                <a:lnTo>
                  <a:pt x="1532661" y="2178373"/>
                </a:lnTo>
                <a:lnTo>
                  <a:pt x="1588764" y="2189882"/>
                </a:lnTo>
                <a:lnTo>
                  <a:pt x="1645571" y="2200897"/>
                </a:lnTo>
                <a:lnTo>
                  <a:pt x="1703064" y="2211412"/>
                </a:lnTo>
                <a:lnTo>
                  <a:pt x="1761226" y="2221419"/>
                </a:lnTo>
                <a:lnTo>
                  <a:pt x="1820042" y="2230910"/>
                </a:lnTo>
                <a:lnTo>
                  <a:pt x="1879492" y="2239881"/>
                </a:lnTo>
                <a:lnTo>
                  <a:pt x="1939561" y="2248323"/>
                </a:lnTo>
                <a:lnTo>
                  <a:pt x="2000232" y="2256229"/>
                </a:lnTo>
                <a:lnTo>
                  <a:pt x="2061487" y="2263593"/>
                </a:lnTo>
                <a:lnTo>
                  <a:pt x="2123309" y="2270407"/>
                </a:lnTo>
                <a:lnTo>
                  <a:pt x="2185682" y="2276666"/>
                </a:lnTo>
                <a:lnTo>
                  <a:pt x="2248588" y="2282361"/>
                </a:lnTo>
                <a:lnTo>
                  <a:pt x="2312011" y="2287486"/>
                </a:lnTo>
                <a:lnTo>
                  <a:pt x="2375932" y="2292034"/>
                </a:lnTo>
                <a:lnTo>
                  <a:pt x="2440336" y="2295998"/>
                </a:lnTo>
                <a:lnTo>
                  <a:pt x="2505206" y="2299371"/>
                </a:lnTo>
                <a:lnTo>
                  <a:pt x="2570523" y="2302147"/>
                </a:lnTo>
                <a:lnTo>
                  <a:pt x="2636272" y="2304318"/>
                </a:lnTo>
                <a:lnTo>
                  <a:pt x="2702435" y="2305877"/>
                </a:lnTo>
                <a:lnTo>
                  <a:pt x="2768995" y="2306817"/>
                </a:lnTo>
                <a:lnTo>
                  <a:pt x="2835935" y="2307132"/>
                </a:lnTo>
                <a:lnTo>
                  <a:pt x="2900495" y="2306839"/>
                </a:lnTo>
                <a:lnTo>
                  <a:pt x="2964702" y="2305964"/>
                </a:lnTo>
                <a:lnTo>
                  <a:pt x="3028540" y="2304514"/>
                </a:lnTo>
                <a:lnTo>
                  <a:pt x="3091996" y="2302494"/>
                </a:lnTo>
                <a:lnTo>
                  <a:pt x="3155052" y="2299910"/>
                </a:lnTo>
                <a:lnTo>
                  <a:pt x="3217695" y="2296770"/>
                </a:lnTo>
                <a:lnTo>
                  <a:pt x="3279908" y="2293078"/>
                </a:lnTo>
                <a:lnTo>
                  <a:pt x="3341676" y="2288842"/>
                </a:lnTo>
                <a:lnTo>
                  <a:pt x="3402985" y="2284068"/>
                </a:lnTo>
                <a:lnTo>
                  <a:pt x="3463819" y="2278761"/>
                </a:lnTo>
                <a:lnTo>
                  <a:pt x="3524163" y="2272928"/>
                </a:lnTo>
                <a:lnTo>
                  <a:pt x="3584000" y="2266576"/>
                </a:lnTo>
                <a:lnTo>
                  <a:pt x="3643317" y="2259710"/>
                </a:lnTo>
                <a:lnTo>
                  <a:pt x="3702098" y="2252336"/>
                </a:lnTo>
                <a:lnTo>
                  <a:pt x="3760327" y="2244461"/>
                </a:lnTo>
                <a:lnTo>
                  <a:pt x="3817990" y="2236092"/>
                </a:lnTo>
                <a:lnTo>
                  <a:pt x="3875071" y="2227233"/>
                </a:lnTo>
                <a:lnTo>
                  <a:pt x="3931554" y="2217892"/>
                </a:lnTo>
                <a:lnTo>
                  <a:pt x="3987426" y="2208075"/>
                </a:lnTo>
                <a:lnTo>
                  <a:pt x="4042669" y="2197787"/>
                </a:lnTo>
                <a:lnTo>
                  <a:pt x="4097269" y="2187036"/>
                </a:lnTo>
                <a:lnTo>
                  <a:pt x="4151211" y="2175827"/>
                </a:lnTo>
                <a:lnTo>
                  <a:pt x="4204480" y="2164166"/>
                </a:lnTo>
                <a:lnTo>
                  <a:pt x="4257060" y="2152060"/>
                </a:lnTo>
                <a:lnTo>
                  <a:pt x="4308935" y="2139515"/>
                </a:lnTo>
                <a:lnTo>
                  <a:pt x="4360092" y="2126537"/>
                </a:lnTo>
                <a:lnTo>
                  <a:pt x="4410513" y="2113133"/>
                </a:lnTo>
                <a:lnTo>
                  <a:pt x="4460185" y="2099308"/>
                </a:lnTo>
                <a:lnTo>
                  <a:pt x="4509092" y="2085069"/>
                </a:lnTo>
                <a:lnTo>
                  <a:pt x="4557218" y="2070421"/>
                </a:lnTo>
                <a:lnTo>
                  <a:pt x="4604549" y="2055372"/>
                </a:lnTo>
                <a:lnTo>
                  <a:pt x="4651068" y="2039928"/>
                </a:lnTo>
                <a:lnTo>
                  <a:pt x="4696762" y="2024094"/>
                </a:lnTo>
                <a:lnTo>
                  <a:pt x="4741614" y="2007876"/>
                </a:lnTo>
                <a:lnTo>
                  <a:pt x="4785609" y="1991282"/>
                </a:lnTo>
                <a:lnTo>
                  <a:pt x="4828732" y="1974317"/>
                </a:lnTo>
                <a:lnTo>
                  <a:pt x="4870968" y="1956987"/>
                </a:lnTo>
                <a:lnTo>
                  <a:pt x="4912302" y="1939300"/>
                </a:lnTo>
                <a:lnTo>
                  <a:pt x="4952717" y="1921259"/>
                </a:lnTo>
                <a:lnTo>
                  <a:pt x="4992200" y="1902873"/>
                </a:lnTo>
                <a:lnTo>
                  <a:pt x="5030734" y="1884148"/>
                </a:lnTo>
                <a:lnTo>
                  <a:pt x="5068305" y="1865088"/>
                </a:lnTo>
                <a:lnTo>
                  <a:pt x="5104897" y="1845702"/>
                </a:lnTo>
                <a:lnTo>
                  <a:pt x="5140494" y="1825994"/>
                </a:lnTo>
                <a:lnTo>
                  <a:pt x="5175082" y="1805972"/>
                </a:lnTo>
                <a:lnTo>
                  <a:pt x="5208646" y="1785641"/>
                </a:lnTo>
                <a:lnTo>
                  <a:pt x="5241170" y="1765007"/>
                </a:lnTo>
                <a:lnTo>
                  <a:pt x="5303036" y="1722857"/>
                </a:lnTo>
                <a:lnTo>
                  <a:pt x="5360560" y="1679572"/>
                </a:lnTo>
                <a:lnTo>
                  <a:pt x="5413618" y="1635201"/>
                </a:lnTo>
                <a:lnTo>
                  <a:pt x="5462089" y="1589795"/>
                </a:lnTo>
                <a:lnTo>
                  <a:pt x="5505851" y="1543402"/>
                </a:lnTo>
                <a:lnTo>
                  <a:pt x="5544781" y="1496072"/>
                </a:lnTo>
                <a:lnTo>
                  <a:pt x="5666289" y="1499974"/>
                </a:lnTo>
                <a:lnTo>
                  <a:pt x="5917755" y="1529322"/>
                </a:lnTo>
                <a:lnTo>
                  <a:pt x="6166173" y="1562664"/>
                </a:lnTo>
                <a:lnTo>
                  <a:pt x="6278537" y="1578546"/>
                </a:lnTo>
                <a:lnTo>
                  <a:pt x="5892034" y="1472461"/>
                </a:lnTo>
                <a:lnTo>
                  <a:pt x="5694449" y="1416145"/>
                </a:lnTo>
                <a:lnTo>
                  <a:pt x="5623907" y="1390737"/>
                </a:lnTo>
                <a:lnTo>
                  <a:pt x="5618530" y="1377378"/>
                </a:lnTo>
                <a:lnTo>
                  <a:pt x="5637518" y="1333651"/>
                </a:lnTo>
                <a:lnTo>
                  <a:pt x="5652426" y="1289374"/>
                </a:lnTo>
                <a:lnTo>
                  <a:pt x="5663175" y="1244579"/>
                </a:lnTo>
                <a:lnTo>
                  <a:pt x="5669683" y="1199299"/>
                </a:lnTo>
                <a:lnTo>
                  <a:pt x="5671870" y="1153566"/>
                </a:lnTo>
                <a:lnTo>
                  <a:pt x="5671096" y="1126337"/>
                </a:lnTo>
                <a:lnTo>
                  <a:pt x="5664951" y="1072349"/>
                </a:lnTo>
                <a:lnTo>
                  <a:pt x="5652791" y="1019036"/>
                </a:lnTo>
                <a:lnTo>
                  <a:pt x="5634753" y="966452"/>
                </a:lnTo>
                <a:lnTo>
                  <a:pt x="5610972" y="914652"/>
                </a:lnTo>
                <a:lnTo>
                  <a:pt x="5581585" y="863693"/>
                </a:lnTo>
                <a:lnTo>
                  <a:pt x="5546729" y="813629"/>
                </a:lnTo>
                <a:lnTo>
                  <a:pt x="5506539" y="764516"/>
                </a:lnTo>
                <a:lnTo>
                  <a:pt x="5461151" y="716409"/>
                </a:lnTo>
                <a:lnTo>
                  <a:pt x="5410702" y="669364"/>
                </a:lnTo>
                <a:lnTo>
                  <a:pt x="5355328" y="623436"/>
                </a:lnTo>
                <a:lnTo>
                  <a:pt x="5295164" y="578681"/>
                </a:lnTo>
                <a:lnTo>
                  <a:pt x="5263329" y="556760"/>
                </a:lnTo>
                <a:lnTo>
                  <a:pt x="5230348" y="535153"/>
                </a:lnTo>
                <a:lnTo>
                  <a:pt x="5196238" y="513867"/>
                </a:lnTo>
                <a:lnTo>
                  <a:pt x="5161016" y="492909"/>
                </a:lnTo>
                <a:lnTo>
                  <a:pt x="5124698" y="472285"/>
                </a:lnTo>
                <a:lnTo>
                  <a:pt x="5087303" y="452003"/>
                </a:lnTo>
                <a:lnTo>
                  <a:pt x="5048846" y="432070"/>
                </a:lnTo>
                <a:lnTo>
                  <a:pt x="5009345" y="412492"/>
                </a:lnTo>
                <a:lnTo>
                  <a:pt x="4968818" y="393276"/>
                </a:lnTo>
                <a:lnTo>
                  <a:pt x="4927280" y="374429"/>
                </a:lnTo>
                <a:lnTo>
                  <a:pt x="4884749" y="355959"/>
                </a:lnTo>
                <a:lnTo>
                  <a:pt x="4841243" y="337872"/>
                </a:lnTo>
                <a:lnTo>
                  <a:pt x="4796777" y="320175"/>
                </a:lnTo>
                <a:lnTo>
                  <a:pt x="4751370" y="302875"/>
                </a:lnTo>
                <a:lnTo>
                  <a:pt x="4705037" y="285979"/>
                </a:lnTo>
                <a:lnTo>
                  <a:pt x="4657797" y="269493"/>
                </a:lnTo>
                <a:lnTo>
                  <a:pt x="4609666" y="253426"/>
                </a:lnTo>
                <a:lnTo>
                  <a:pt x="4560662" y="237783"/>
                </a:lnTo>
                <a:lnTo>
                  <a:pt x="4510800" y="222571"/>
                </a:lnTo>
                <a:lnTo>
                  <a:pt x="4460099" y="207799"/>
                </a:lnTo>
                <a:lnTo>
                  <a:pt x="4408575" y="193471"/>
                </a:lnTo>
                <a:lnTo>
                  <a:pt x="4356245" y="179596"/>
                </a:lnTo>
                <a:lnTo>
                  <a:pt x="4303126" y="166181"/>
                </a:lnTo>
                <a:lnTo>
                  <a:pt x="4249236" y="153231"/>
                </a:lnTo>
                <a:lnTo>
                  <a:pt x="4194591" y="140755"/>
                </a:lnTo>
                <a:lnTo>
                  <a:pt x="4139209" y="128759"/>
                </a:lnTo>
                <a:lnTo>
                  <a:pt x="4083106" y="117250"/>
                </a:lnTo>
                <a:lnTo>
                  <a:pt x="4026299" y="106234"/>
                </a:lnTo>
                <a:lnTo>
                  <a:pt x="3968806" y="95720"/>
                </a:lnTo>
                <a:lnTo>
                  <a:pt x="3910643" y="85713"/>
                </a:lnTo>
                <a:lnTo>
                  <a:pt x="3851828" y="76221"/>
                </a:lnTo>
                <a:lnTo>
                  <a:pt x="3792378" y="67251"/>
                </a:lnTo>
                <a:lnTo>
                  <a:pt x="3732308" y="58809"/>
                </a:lnTo>
                <a:lnTo>
                  <a:pt x="3671638" y="50903"/>
                </a:lnTo>
                <a:lnTo>
                  <a:pt x="3610383" y="43539"/>
                </a:lnTo>
                <a:lnTo>
                  <a:pt x="3548560" y="36724"/>
                </a:lnTo>
                <a:lnTo>
                  <a:pt x="3486188" y="30466"/>
                </a:lnTo>
                <a:lnTo>
                  <a:pt x="3423282" y="24771"/>
                </a:lnTo>
                <a:lnTo>
                  <a:pt x="3359859" y="19646"/>
                </a:lnTo>
                <a:lnTo>
                  <a:pt x="3295937" y="15098"/>
                </a:lnTo>
                <a:lnTo>
                  <a:pt x="3231533" y="11134"/>
                </a:lnTo>
                <a:lnTo>
                  <a:pt x="3166664" y="7760"/>
                </a:lnTo>
                <a:lnTo>
                  <a:pt x="3101347" y="4985"/>
                </a:lnTo>
                <a:lnTo>
                  <a:pt x="3035598" y="2814"/>
                </a:lnTo>
                <a:lnTo>
                  <a:pt x="2969435" y="1255"/>
                </a:lnTo>
                <a:lnTo>
                  <a:pt x="2902875" y="315"/>
                </a:lnTo>
                <a:lnTo>
                  <a:pt x="2835935" y="0"/>
                </a:lnTo>
                <a:close/>
              </a:path>
            </a:pathLst>
          </a:custGeom>
          <a:solidFill>
            <a:srgbClr val="D8EBF8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013" y="816267"/>
            <a:ext cx="4779010" cy="15119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100"/>
              </a:lnSpc>
              <a:spcBef>
                <a:spcPts val="95"/>
              </a:spcBef>
            </a:pPr>
            <a:r>
              <a:rPr dirty="0" sz="2850" spc="50" b="0">
                <a:latin typeface="Gill Sans MT"/>
                <a:cs typeface="Gill Sans MT"/>
              </a:rPr>
              <a:t>Thi</a:t>
            </a:r>
            <a:r>
              <a:rPr dirty="0" sz="2850" spc="95" b="0">
                <a:latin typeface="Gill Sans MT"/>
                <a:cs typeface="Gill Sans MT"/>
              </a:rPr>
              <a:t>s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70" b="0">
                <a:latin typeface="Gill Sans MT"/>
                <a:cs typeface="Gill Sans MT"/>
              </a:rPr>
              <a:t>g</a:t>
            </a:r>
            <a:r>
              <a:rPr dirty="0" sz="2850" spc="20" b="0">
                <a:latin typeface="Gill Sans MT"/>
                <a:cs typeface="Gill Sans MT"/>
              </a:rPr>
              <a:t>r</a:t>
            </a:r>
            <a:r>
              <a:rPr dirty="0" sz="2850" spc="100" b="0">
                <a:latin typeface="Gill Sans MT"/>
                <a:cs typeface="Gill Sans MT"/>
              </a:rPr>
              <a:t>ap</a:t>
            </a:r>
            <a:r>
              <a:rPr dirty="0" sz="2850" spc="175" b="0">
                <a:latin typeface="Gill Sans MT"/>
                <a:cs typeface="Gill Sans MT"/>
              </a:rPr>
              <a:t>h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70" b="0">
                <a:latin typeface="Gill Sans MT"/>
                <a:cs typeface="Gill Sans MT"/>
              </a:rPr>
              <a:t>sh</a:t>
            </a:r>
            <a:r>
              <a:rPr dirty="0" sz="2850" spc="65" b="0">
                <a:latin typeface="Gill Sans MT"/>
                <a:cs typeface="Gill Sans MT"/>
              </a:rPr>
              <a:t>o</a:t>
            </a:r>
            <a:r>
              <a:rPr dirty="0" sz="2850" spc="-80" b="0">
                <a:latin typeface="Gill Sans MT"/>
                <a:cs typeface="Gill Sans MT"/>
              </a:rPr>
              <a:t>w</a:t>
            </a:r>
            <a:r>
              <a:rPr dirty="0" sz="2850" spc="250" b="0">
                <a:latin typeface="Gill Sans MT"/>
                <a:cs typeface="Gill Sans MT"/>
              </a:rPr>
              <a:t>s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75" b="0">
                <a:latin typeface="Gill Sans MT"/>
                <a:cs typeface="Gill Sans MT"/>
              </a:rPr>
              <a:t>wha</a:t>
            </a:r>
            <a:r>
              <a:rPr dirty="0" sz="2850" spc="80" b="0">
                <a:latin typeface="Gill Sans MT"/>
                <a:cs typeface="Gill Sans MT"/>
              </a:rPr>
              <a:t>t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95" b="0">
                <a:latin typeface="Gill Sans MT"/>
                <a:cs typeface="Gill Sans MT"/>
              </a:rPr>
              <a:t>happens  </a:t>
            </a:r>
            <a:r>
              <a:rPr dirty="0" sz="2850" b="0">
                <a:latin typeface="Gill Sans MT"/>
                <a:cs typeface="Gill Sans MT"/>
              </a:rPr>
              <a:t>t</a:t>
            </a:r>
            <a:r>
              <a:rPr dirty="0" sz="2850" spc="60" b="0">
                <a:latin typeface="Gill Sans MT"/>
                <a:cs typeface="Gill Sans MT"/>
              </a:rPr>
              <a:t>o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75" b="0">
                <a:latin typeface="Gill Sans MT"/>
                <a:cs typeface="Gill Sans MT"/>
              </a:rPr>
              <a:t>th</a:t>
            </a:r>
            <a:r>
              <a:rPr dirty="0" sz="2850" spc="155" b="0">
                <a:latin typeface="Gill Sans MT"/>
                <a:cs typeface="Gill Sans MT"/>
              </a:rPr>
              <a:t>e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50" b="0">
                <a:latin typeface="Gill Sans MT"/>
                <a:cs typeface="Gill Sans MT"/>
              </a:rPr>
              <a:t>aci</a:t>
            </a:r>
            <a:r>
              <a:rPr dirty="0" sz="2850" spc="155" b="0">
                <a:latin typeface="Gill Sans MT"/>
                <a:cs typeface="Gill Sans MT"/>
              </a:rPr>
              <a:t>d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-20" b="0">
                <a:latin typeface="Gill Sans MT"/>
                <a:cs typeface="Gill Sans MT"/>
              </a:rPr>
              <a:t>i</a:t>
            </a:r>
            <a:r>
              <a:rPr dirty="0" sz="2850" spc="95" b="0">
                <a:latin typeface="Gill Sans MT"/>
                <a:cs typeface="Gill Sans MT"/>
              </a:rPr>
              <a:t>n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50" b="0">
                <a:latin typeface="Gill Sans MT"/>
                <a:cs typeface="Gill Sans MT"/>
              </a:rPr>
              <a:t>y</a:t>
            </a:r>
            <a:r>
              <a:rPr dirty="0" sz="2850" spc="-30" b="0">
                <a:latin typeface="Gill Sans MT"/>
                <a:cs typeface="Gill Sans MT"/>
              </a:rPr>
              <a:t>ou</a:t>
            </a:r>
            <a:r>
              <a:rPr dirty="0" sz="2850" spc="25" b="0">
                <a:latin typeface="Gill Sans MT"/>
                <a:cs typeface="Gill Sans MT"/>
              </a:rPr>
              <a:t>r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75" b="0">
                <a:latin typeface="Gill Sans MT"/>
                <a:cs typeface="Gill Sans MT"/>
              </a:rPr>
              <a:t>mout</a:t>
            </a:r>
            <a:r>
              <a:rPr dirty="0" sz="2850" spc="125" b="0">
                <a:latin typeface="Gill Sans MT"/>
                <a:cs typeface="Gill Sans MT"/>
              </a:rPr>
              <a:t>h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25" b="0">
                <a:latin typeface="Gill Sans MT"/>
                <a:cs typeface="Gill Sans MT"/>
              </a:rPr>
              <a:t>when  </a:t>
            </a:r>
            <a:r>
              <a:rPr dirty="0" sz="2850" spc="50" b="0">
                <a:latin typeface="Gill Sans MT"/>
                <a:cs typeface="Gill Sans MT"/>
              </a:rPr>
              <a:t>y</a:t>
            </a:r>
            <a:r>
              <a:rPr dirty="0" sz="2850" spc="35" b="0">
                <a:latin typeface="Gill Sans MT"/>
                <a:cs typeface="Gill Sans MT"/>
              </a:rPr>
              <a:t>o</a:t>
            </a:r>
            <a:r>
              <a:rPr dirty="0" sz="2850" spc="85" b="0">
                <a:latin typeface="Gill Sans MT"/>
                <a:cs typeface="Gill Sans MT"/>
              </a:rPr>
              <a:t>u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130" b="0">
                <a:latin typeface="Gill Sans MT"/>
                <a:cs typeface="Gill Sans MT"/>
              </a:rPr>
              <a:t>ea</a:t>
            </a:r>
            <a:r>
              <a:rPr dirty="0" sz="2850" spc="135" b="0">
                <a:latin typeface="Gill Sans MT"/>
                <a:cs typeface="Gill Sans MT"/>
              </a:rPr>
              <a:t>t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85" b="0">
                <a:latin typeface="Gill Sans MT"/>
                <a:cs typeface="Gill Sans MT"/>
              </a:rPr>
              <a:t>an</a:t>
            </a:r>
            <a:r>
              <a:rPr dirty="0" sz="2850" spc="160" b="0">
                <a:latin typeface="Gill Sans MT"/>
                <a:cs typeface="Gill Sans MT"/>
              </a:rPr>
              <a:t>d</a:t>
            </a:r>
            <a:r>
              <a:rPr dirty="0" sz="2850" spc="-390" b="0">
                <a:latin typeface="Gill Sans MT"/>
                <a:cs typeface="Gill Sans MT"/>
              </a:rPr>
              <a:t> </a:t>
            </a:r>
            <a:r>
              <a:rPr dirty="0" sz="2850" spc="-15" b="0">
                <a:latin typeface="Gill Sans MT"/>
                <a:cs typeface="Gill Sans MT"/>
              </a:rPr>
              <a:t>drink.</a:t>
            </a:r>
            <a:endParaRPr sz="285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0798" y="1049997"/>
            <a:ext cx="3841203" cy="65100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55318" y="3304552"/>
            <a:ext cx="4719955" cy="3485515"/>
            <a:chOff x="1955318" y="3304552"/>
            <a:chExt cx="4719955" cy="3485515"/>
          </a:xfrm>
        </p:grpSpPr>
        <p:sp>
          <p:nvSpPr>
            <p:cNvPr id="6" name="object 6"/>
            <p:cNvSpPr/>
            <p:nvPr/>
          </p:nvSpPr>
          <p:spPr>
            <a:xfrm>
              <a:off x="1968334" y="3304552"/>
              <a:ext cx="4677410" cy="1045844"/>
            </a:xfrm>
            <a:custGeom>
              <a:avLst/>
              <a:gdLst/>
              <a:ahLst/>
              <a:cxnLst/>
              <a:rect l="l" t="t" r="r" b="b"/>
              <a:pathLst>
                <a:path w="4677409" h="1045845">
                  <a:moveTo>
                    <a:pt x="2626169" y="0"/>
                  </a:moveTo>
                  <a:lnTo>
                    <a:pt x="2626169" y="0"/>
                  </a:lnTo>
                  <a:lnTo>
                    <a:pt x="0" y="0"/>
                  </a:lnTo>
                  <a:lnTo>
                    <a:pt x="0" y="1045616"/>
                  </a:lnTo>
                  <a:lnTo>
                    <a:pt x="2626169" y="1045616"/>
                  </a:lnTo>
                  <a:lnTo>
                    <a:pt x="2626169" y="0"/>
                  </a:lnTo>
                  <a:close/>
                </a:path>
                <a:path w="4677409" h="1045845">
                  <a:moveTo>
                    <a:pt x="4676889" y="0"/>
                  </a:moveTo>
                  <a:lnTo>
                    <a:pt x="4676889" y="0"/>
                  </a:lnTo>
                  <a:lnTo>
                    <a:pt x="2626182" y="0"/>
                  </a:lnTo>
                  <a:lnTo>
                    <a:pt x="2626182" y="1045616"/>
                  </a:lnTo>
                  <a:lnTo>
                    <a:pt x="4676889" y="1045616"/>
                  </a:lnTo>
                  <a:lnTo>
                    <a:pt x="4676889" y="0"/>
                  </a:lnTo>
                  <a:close/>
                </a:path>
              </a:pathLst>
            </a:custGeom>
            <a:solidFill>
              <a:srgbClr val="DDD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68334" y="4350181"/>
              <a:ext cx="4677410" cy="2440305"/>
            </a:xfrm>
            <a:custGeom>
              <a:avLst/>
              <a:gdLst/>
              <a:ahLst/>
              <a:cxnLst/>
              <a:rect l="l" t="t" r="r" b="b"/>
              <a:pathLst>
                <a:path w="4677409" h="2440304">
                  <a:moveTo>
                    <a:pt x="2626169" y="2321699"/>
                  </a:moveTo>
                  <a:lnTo>
                    <a:pt x="2333218" y="2321699"/>
                  </a:lnTo>
                  <a:lnTo>
                    <a:pt x="2333218" y="2091245"/>
                  </a:lnTo>
                  <a:lnTo>
                    <a:pt x="2040267" y="2091245"/>
                  </a:lnTo>
                  <a:lnTo>
                    <a:pt x="1747304" y="2091245"/>
                  </a:lnTo>
                  <a:lnTo>
                    <a:pt x="1454353" y="2091245"/>
                  </a:lnTo>
                  <a:lnTo>
                    <a:pt x="1161389" y="2091245"/>
                  </a:lnTo>
                  <a:lnTo>
                    <a:pt x="878878" y="2091245"/>
                  </a:lnTo>
                  <a:lnTo>
                    <a:pt x="878878" y="2330234"/>
                  </a:lnTo>
                  <a:lnTo>
                    <a:pt x="585927" y="2330234"/>
                  </a:lnTo>
                  <a:lnTo>
                    <a:pt x="292963" y="2330234"/>
                  </a:lnTo>
                  <a:lnTo>
                    <a:pt x="292963" y="2091245"/>
                  </a:lnTo>
                  <a:lnTo>
                    <a:pt x="0" y="2091245"/>
                  </a:lnTo>
                  <a:lnTo>
                    <a:pt x="0" y="2439797"/>
                  </a:lnTo>
                  <a:lnTo>
                    <a:pt x="292963" y="2439797"/>
                  </a:lnTo>
                  <a:lnTo>
                    <a:pt x="585914" y="2439797"/>
                  </a:lnTo>
                  <a:lnTo>
                    <a:pt x="2626169" y="2439797"/>
                  </a:lnTo>
                  <a:lnTo>
                    <a:pt x="2626169" y="2321699"/>
                  </a:lnTo>
                  <a:close/>
                </a:path>
                <a:path w="4677409" h="2440304">
                  <a:moveTo>
                    <a:pt x="2626169" y="0"/>
                  </a:moveTo>
                  <a:lnTo>
                    <a:pt x="2626169" y="0"/>
                  </a:lnTo>
                  <a:lnTo>
                    <a:pt x="0" y="0"/>
                  </a:lnTo>
                  <a:lnTo>
                    <a:pt x="0" y="1045616"/>
                  </a:lnTo>
                  <a:lnTo>
                    <a:pt x="0" y="2091232"/>
                  </a:lnTo>
                  <a:lnTo>
                    <a:pt x="292963" y="2091232"/>
                  </a:lnTo>
                  <a:lnTo>
                    <a:pt x="292963" y="1960537"/>
                  </a:lnTo>
                  <a:lnTo>
                    <a:pt x="585914" y="1960537"/>
                  </a:lnTo>
                  <a:lnTo>
                    <a:pt x="878878" y="1960537"/>
                  </a:lnTo>
                  <a:lnTo>
                    <a:pt x="878878" y="2091232"/>
                  </a:lnTo>
                  <a:lnTo>
                    <a:pt x="2333218" y="2091232"/>
                  </a:lnTo>
                  <a:lnTo>
                    <a:pt x="2333218" y="1952002"/>
                  </a:lnTo>
                  <a:lnTo>
                    <a:pt x="2626169" y="1952002"/>
                  </a:lnTo>
                  <a:lnTo>
                    <a:pt x="2626169" y="1045616"/>
                  </a:lnTo>
                  <a:lnTo>
                    <a:pt x="2626169" y="0"/>
                  </a:lnTo>
                  <a:close/>
                </a:path>
                <a:path w="4677409" h="2440304">
                  <a:moveTo>
                    <a:pt x="4676889" y="2091245"/>
                  </a:moveTo>
                  <a:lnTo>
                    <a:pt x="4676889" y="2091245"/>
                  </a:lnTo>
                  <a:lnTo>
                    <a:pt x="2919145" y="2091245"/>
                  </a:lnTo>
                  <a:lnTo>
                    <a:pt x="2919145" y="2321699"/>
                  </a:lnTo>
                  <a:lnTo>
                    <a:pt x="2626182" y="2321699"/>
                  </a:lnTo>
                  <a:lnTo>
                    <a:pt x="2626182" y="2439797"/>
                  </a:lnTo>
                  <a:lnTo>
                    <a:pt x="2919145" y="2439797"/>
                  </a:lnTo>
                  <a:lnTo>
                    <a:pt x="3212096" y="2439797"/>
                  </a:lnTo>
                  <a:lnTo>
                    <a:pt x="4676889" y="2439797"/>
                  </a:lnTo>
                  <a:lnTo>
                    <a:pt x="4676889" y="2091245"/>
                  </a:lnTo>
                  <a:close/>
                </a:path>
                <a:path w="4677409" h="2440304">
                  <a:moveTo>
                    <a:pt x="4676889" y="0"/>
                  </a:moveTo>
                  <a:lnTo>
                    <a:pt x="4676889" y="0"/>
                  </a:lnTo>
                  <a:lnTo>
                    <a:pt x="2626182" y="0"/>
                  </a:lnTo>
                  <a:lnTo>
                    <a:pt x="2626182" y="1045616"/>
                  </a:lnTo>
                  <a:lnTo>
                    <a:pt x="2626182" y="1886470"/>
                  </a:lnTo>
                  <a:lnTo>
                    <a:pt x="2626182" y="1952002"/>
                  </a:lnTo>
                  <a:lnTo>
                    <a:pt x="2919145" y="1952002"/>
                  </a:lnTo>
                  <a:lnTo>
                    <a:pt x="2919145" y="2091232"/>
                  </a:lnTo>
                  <a:lnTo>
                    <a:pt x="3212096" y="2091232"/>
                  </a:lnTo>
                  <a:lnTo>
                    <a:pt x="3212109" y="2091232"/>
                  </a:lnTo>
                  <a:lnTo>
                    <a:pt x="4676889" y="2091232"/>
                  </a:lnTo>
                  <a:lnTo>
                    <a:pt x="4676889" y="1045616"/>
                  </a:lnTo>
                  <a:lnTo>
                    <a:pt x="4676889" y="0"/>
                  </a:lnTo>
                  <a:close/>
                </a:path>
              </a:pathLst>
            </a:custGeom>
            <a:solidFill>
              <a:srgbClr val="FEE8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52273" y="6441427"/>
              <a:ext cx="293370" cy="348615"/>
            </a:xfrm>
            <a:custGeom>
              <a:avLst/>
              <a:gdLst/>
              <a:ahLst/>
              <a:cxnLst/>
              <a:rect l="l" t="t" r="r" b="b"/>
              <a:pathLst>
                <a:path w="293370" h="348615">
                  <a:moveTo>
                    <a:pt x="292963" y="0"/>
                  </a:moveTo>
                  <a:lnTo>
                    <a:pt x="0" y="0"/>
                  </a:lnTo>
                  <a:lnTo>
                    <a:pt x="0" y="348538"/>
                  </a:lnTo>
                  <a:lnTo>
                    <a:pt x="292963" y="348538"/>
                  </a:lnTo>
                  <a:lnTo>
                    <a:pt x="292963" y="0"/>
                  </a:lnTo>
                  <a:close/>
                </a:path>
              </a:pathLst>
            </a:custGeom>
            <a:solidFill>
              <a:srgbClr val="FEE8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68336" y="4355047"/>
              <a:ext cx="4693920" cy="0"/>
            </a:xfrm>
            <a:custGeom>
              <a:avLst/>
              <a:gdLst/>
              <a:ahLst/>
              <a:cxnLst/>
              <a:rect l="l" t="t" r="r" b="b"/>
              <a:pathLst>
                <a:path w="4693920" h="0">
                  <a:moveTo>
                    <a:pt x="0" y="0"/>
                  </a:moveTo>
                  <a:lnTo>
                    <a:pt x="4693716" y="0"/>
                  </a:lnTo>
                </a:path>
              </a:pathLst>
            </a:custGeom>
            <a:ln w="25590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555494" y="3426283"/>
            <a:ext cx="340995" cy="317309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50"/>
              </a:spcBef>
            </a:pPr>
            <a:r>
              <a:rPr dirty="0" sz="2000" spc="-120">
                <a:solidFill>
                  <a:srgbClr val="203C72"/>
                </a:solidFill>
                <a:latin typeface="Trebuchet MS"/>
                <a:cs typeface="Trebuchet MS"/>
              </a:rPr>
              <a:t>7.5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20">
                <a:solidFill>
                  <a:srgbClr val="203C72"/>
                </a:solidFill>
                <a:latin typeface="Trebuchet MS"/>
                <a:cs typeface="Trebuchet MS"/>
              </a:rPr>
              <a:t>7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0"/>
              </a:spcBef>
            </a:pPr>
            <a:r>
              <a:rPr dirty="0" sz="2000" spc="-120">
                <a:solidFill>
                  <a:srgbClr val="203C72"/>
                </a:solidFill>
                <a:latin typeface="Trebuchet MS"/>
                <a:cs typeface="Trebuchet MS"/>
              </a:rPr>
              <a:t>6.5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20">
                <a:solidFill>
                  <a:srgbClr val="203C72"/>
                </a:solidFill>
                <a:latin typeface="Trebuchet MS"/>
                <a:cs typeface="Trebuchet MS"/>
              </a:rPr>
              <a:t>6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120">
                <a:solidFill>
                  <a:srgbClr val="203C72"/>
                </a:solidFill>
                <a:latin typeface="Trebuchet MS"/>
                <a:cs typeface="Trebuchet MS"/>
              </a:rPr>
              <a:t>5.5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20">
                <a:solidFill>
                  <a:srgbClr val="203C72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0"/>
              </a:spcBef>
            </a:pPr>
            <a:r>
              <a:rPr dirty="0" sz="2000" spc="-120">
                <a:solidFill>
                  <a:srgbClr val="203C72"/>
                </a:solidFill>
                <a:latin typeface="Trebuchet MS"/>
                <a:cs typeface="Trebuchet MS"/>
              </a:rPr>
              <a:t>4.5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20">
                <a:solidFill>
                  <a:srgbClr val="203C72"/>
                </a:solidFill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355"/>
              </a:spcBef>
            </a:pPr>
            <a:r>
              <a:rPr dirty="0" sz="2000" spc="-120">
                <a:solidFill>
                  <a:srgbClr val="203C72"/>
                </a:solidFill>
                <a:latin typeface="Trebuchet MS"/>
                <a:cs typeface="Trebuchet MS"/>
              </a:rPr>
              <a:t>3.5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5006" y="4571909"/>
            <a:ext cx="230504" cy="66167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350">
                <a:solidFill>
                  <a:srgbClr val="243E8C"/>
                </a:solidFill>
                <a:latin typeface="Trebuchet MS"/>
                <a:cs typeface="Trebuchet MS"/>
              </a:rPr>
              <a:t>pH</a:t>
            </a:r>
            <a:r>
              <a:rPr dirty="0" sz="1350" spc="-125">
                <a:solidFill>
                  <a:srgbClr val="243E8C"/>
                </a:solidFill>
                <a:latin typeface="Trebuchet MS"/>
                <a:cs typeface="Trebuchet MS"/>
              </a:rPr>
              <a:t> </a:t>
            </a:r>
            <a:r>
              <a:rPr dirty="0" sz="1350">
                <a:solidFill>
                  <a:srgbClr val="243E8C"/>
                </a:solidFill>
                <a:latin typeface="Trebuchet MS"/>
                <a:cs typeface="Trebuchet MS"/>
              </a:rPr>
              <a:t>(acid)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2453" y="3951458"/>
            <a:ext cx="255270" cy="43434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450" b="1">
                <a:solidFill>
                  <a:srgbClr val="243E8C"/>
                </a:solidFill>
                <a:latin typeface="Myriad Pro Light"/>
                <a:cs typeface="Myriad Pro Light"/>
              </a:rPr>
              <a:t>SAFE</a:t>
            </a:r>
            <a:endParaRPr sz="145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2453" y="5534056"/>
            <a:ext cx="255270" cy="725805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450" spc="-25" b="1">
                <a:solidFill>
                  <a:srgbClr val="EE332D"/>
                </a:solidFill>
                <a:latin typeface="Myriad Pro Light"/>
                <a:cs typeface="Myriad Pro Light"/>
              </a:rPr>
              <a:t>D</a:t>
            </a:r>
            <a:r>
              <a:rPr dirty="0" sz="1450" b="1">
                <a:solidFill>
                  <a:srgbClr val="EE332D"/>
                </a:solidFill>
                <a:latin typeface="Myriad Pro Light"/>
                <a:cs typeface="Myriad Pro Light"/>
              </a:rPr>
              <a:t>ANGER</a:t>
            </a:r>
            <a:endParaRPr sz="1450">
              <a:latin typeface="Myriad Pro Light"/>
              <a:cs typeface="Myriad Pro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51191" y="3304372"/>
            <a:ext cx="4711065" cy="3494404"/>
            <a:chOff x="1951191" y="3304372"/>
            <a:chExt cx="4711065" cy="3494404"/>
          </a:xfrm>
        </p:grpSpPr>
        <p:sp>
          <p:nvSpPr>
            <p:cNvPr id="15" name="object 15"/>
            <p:cNvSpPr/>
            <p:nvPr/>
          </p:nvSpPr>
          <p:spPr>
            <a:xfrm>
              <a:off x="2177300" y="3416756"/>
              <a:ext cx="4313555" cy="2586990"/>
            </a:xfrm>
            <a:custGeom>
              <a:avLst/>
              <a:gdLst/>
              <a:ahLst/>
              <a:cxnLst/>
              <a:rect l="l" t="t" r="r" b="b"/>
              <a:pathLst>
                <a:path w="4313555" h="2586990">
                  <a:moveTo>
                    <a:pt x="743712" y="2149589"/>
                  </a:moveTo>
                  <a:lnTo>
                    <a:pt x="740232" y="2088159"/>
                  </a:lnTo>
                  <a:lnTo>
                    <a:pt x="730097" y="2032520"/>
                  </a:lnTo>
                  <a:lnTo>
                    <a:pt x="713765" y="1982508"/>
                  </a:lnTo>
                  <a:lnTo>
                    <a:pt x="691730" y="1937994"/>
                  </a:lnTo>
                  <a:lnTo>
                    <a:pt x="664425" y="1898802"/>
                  </a:lnTo>
                  <a:lnTo>
                    <a:pt x="632345" y="1864817"/>
                  </a:lnTo>
                  <a:lnTo>
                    <a:pt x="595934" y="1835873"/>
                  </a:lnTo>
                  <a:lnTo>
                    <a:pt x="560374" y="1813839"/>
                  </a:lnTo>
                  <a:lnTo>
                    <a:pt x="521792" y="1795411"/>
                  </a:lnTo>
                  <a:lnTo>
                    <a:pt x="512368" y="1792097"/>
                  </a:lnTo>
                  <a:lnTo>
                    <a:pt x="512368" y="2156853"/>
                  </a:lnTo>
                  <a:lnTo>
                    <a:pt x="508558" y="2214346"/>
                  </a:lnTo>
                  <a:lnTo>
                    <a:pt x="497509" y="2264245"/>
                  </a:lnTo>
                  <a:lnTo>
                    <a:pt x="479793" y="2306739"/>
                  </a:lnTo>
                  <a:lnTo>
                    <a:pt x="455980" y="2342019"/>
                  </a:lnTo>
                  <a:lnTo>
                    <a:pt x="426631" y="2370290"/>
                  </a:lnTo>
                  <a:lnTo>
                    <a:pt x="392315" y="2391753"/>
                  </a:lnTo>
                  <a:lnTo>
                    <a:pt x="353606" y="2406599"/>
                  </a:lnTo>
                  <a:lnTo>
                    <a:pt x="311061" y="2415044"/>
                  </a:lnTo>
                  <a:lnTo>
                    <a:pt x="265264" y="2417280"/>
                  </a:lnTo>
                  <a:lnTo>
                    <a:pt x="253479" y="2417241"/>
                  </a:lnTo>
                  <a:lnTo>
                    <a:pt x="240893" y="2416975"/>
                  </a:lnTo>
                  <a:lnTo>
                    <a:pt x="228981" y="2416251"/>
                  </a:lnTo>
                  <a:lnTo>
                    <a:pt x="219240" y="2414854"/>
                  </a:lnTo>
                  <a:lnTo>
                    <a:pt x="219240" y="1926717"/>
                  </a:lnTo>
                  <a:lnTo>
                    <a:pt x="229476" y="1924939"/>
                  </a:lnTo>
                  <a:lnTo>
                    <a:pt x="243916" y="1923389"/>
                  </a:lnTo>
                  <a:lnTo>
                    <a:pt x="262674" y="1922297"/>
                  </a:lnTo>
                  <a:lnTo>
                    <a:pt x="285851" y="1921878"/>
                  </a:lnTo>
                  <a:lnTo>
                    <a:pt x="333146" y="1925408"/>
                  </a:lnTo>
                  <a:lnTo>
                    <a:pt x="376428" y="1936102"/>
                  </a:lnTo>
                  <a:lnTo>
                    <a:pt x="415010" y="1954072"/>
                  </a:lnTo>
                  <a:lnTo>
                    <a:pt x="448170" y="1979409"/>
                  </a:lnTo>
                  <a:lnTo>
                    <a:pt x="475183" y="2012238"/>
                  </a:lnTo>
                  <a:lnTo>
                    <a:pt x="495376" y="2052688"/>
                  </a:lnTo>
                  <a:lnTo>
                    <a:pt x="508000" y="2100846"/>
                  </a:lnTo>
                  <a:lnTo>
                    <a:pt x="512368" y="2156853"/>
                  </a:lnTo>
                  <a:lnTo>
                    <a:pt x="512368" y="1792097"/>
                  </a:lnTo>
                  <a:lnTo>
                    <a:pt x="432904" y="1769110"/>
                  </a:lnTo>
                  <a:lnTo>
                    <a:pt x="381292" y="1761058"/>
                  </a:lnTo>
                  <a:lnTo>
                    <a:pt x="324015" y="1756295"/>
                  </a:lnTo>
                  <a:lnTo>
                    <a:pt x="260426" y="1754720"/>
                  </a:lnTo>
                  <a:lnTo>
                    <a:pt x="202869" y="1755444"/>
                  </a:lnTo>
                  <a:lnTo>
                    <a:pt x="147129" y="1757629"/>
                  </a:lnTo>
                  <a:lnTo>
                    <a:pt x="94107" y="1761261"/>
                  </a:lnTo>
                  <a:lnTo>
                    <a:pt x="44754" y="1766354"/>
                  </a:lnTo>
                  <a:lnTo>
                    <a:pt x="0" y="1772894"/>
                  </a:lnTo>
                  <a:lnTo>
                    <a:pt x="0" y="2572321"/>
                  </a:lnTo>
                  <a:lnTo>
                    <a:pt x="37134" y="2577655"/>
                  </a:lnTo>
                  <a:lnTo>
                    <a:pt x="85394" y="2582316"/>
                  </a:lnTo>
                  <a:lnTo>
                    <a:pt x="145465" y="2585605"/>
                  </a:lnTo>
                  <a:lnTo>
                    <a:pt x="218020" y="2586863"/>
                  </a:lnTo>
                  <a:lnTo>
                    <a:pt x="276745" y="2585428"/>
                  </a:lnTo>
                  <a:lnTo>
                    <a:pt x="332867" y="2581033"/>
                  </a:lnTo>
                  <a:lnTo>
                    <a:pt x="386143" y="2573566"/>
                  </a:lnTo>
                  <a:lnTo>
                    <a:pt x="436359" y="2562936"/>
                  </a:lnTo>
                  <a:lnTo>
                    <a:pt x="483273" y="2549004"/>
                  </a:lnTo>
                  <a:lnTo>
                    <a:pt x="526669" y="2531668"/>
                  </a:lnTo>
                  <a:lnTo>
                    <a:pt x="566318" y="2510802"/>
                  </a:lnTo>
                  <a:lnTo>
                    <a:pt x="601992" y="2486317"/>
                  </a:lnTo>
                  <a:lnTo>
                    <a:pt x="630682" y="2460968"/>
                  </a:lnTo>
                  <a:lnTo>
                    <a:pt x="657352" y="2431148"/>
                  </a:lnTo>
                  <a:lnTo>
                    <a:pt x="667042" y="2417280"/>
                  </a:lnTo>
                  <a:lnTo>
                    <a:pt x="681431" y="2396706"/>
                  </a:lnTo>
                  <a:lnTo>
                    <a:pt x="702373" y="2357475"/>
                  </a:lnTo>
                  <a:lnTo>
                    <a:pt x="719632" y="2313305"/>
                  </a:lnTo>
                  <a:lnTo>
                    <a:pt x="732637" y="2264029"/>
                  </a:lnTo>
                  <a:lnTo>
                    <a:pt x="740854" y="2209520"/>
                  </a:lnTo>
                  <a:lnTo>
                    <a:pt x="743712" y="2149589"/>
                  </a:lnTo>
                  <a:close/>
                </a:path>
                <a:path w="4313555" h="2586990">
                  <a:moveTo>
                    <a:pt x="1481366" y="2577173"/>
                  </a:moveTo>
                  <a:lnTo>
                    <a:pt x="1425016" y="2388209"/>
                  </a:lnTo>
                  <a:lnTo>
                    <a:pt x="1376972" y="2227110"/>
                  </a:lnTo>
                  <a:lnTo>
                    <a:pt x="1285227" y="1919452"/>
                  </a:lnTo>
                  <a:lnTo>
                    <a:pt x="1237907" y="1760778"/>
                  </a:lnTo>
                  <a:lnTo>
                    <a:pt x="1162812" y="1760778"/>
                  </a:lnTo>
                  <a:lnTo>
                    <a:pt x="1162812" y="2227110"/>
                  </a:lnTo>
                  <a:lnTo>
                    <a:pt x="1011402" y="2227110"/>
                  </a:lnTo>
                  <a:lnTo>
                    <a:pt x="1046530" y="2080552"/>
                  </a:lnTo>
                  <a:lnTo>
                    <a:pt x="1055611" y="2042769"/>
                  </a:lnTo>
                  <a:lnTo>
                    <a:pt x="1064691" y="2000910"/>
                  </a:lnTo>
                  <a:lnTo>
                    <a:pt x="1073772" y="1958594"/>
                  </a:lnTo>
                  <a:lnTo>
                    <a:pt x="1082865" y="1919452"/>
                  </a:lnTo>
                  <a:lnTo>
                    <a:pt x="1085291" y="1919452"/>
                  </a:lnTo>
                  <a:lnTo>
                    <a:pt x="1094943" y="1958594"/>
                  </a:lnTo>
                  <a:lnTo>
                    <a:pt x="1105268" y="2000910"/>
                  </a:lnTo>
                  <a:lnTo>
                    <a:pt x="1115606" y="2042769"/>
                  </a:lnTo>
                  <a:lnTo>
                    <a:pt x="1125258" y="2080552"/>
                  </a:lnTo>
                  <a:lnTo>
                    <a:pt x="1162812" y="2227110"/>
                  </a:lnTo>
                  <a:lnTo>
                    <a:pt x="1162812" y="1760778"/>
                  </a:lnTo>
                  <a:lnTo>
                    <a:pt x="947204" y="1760778"/>
                  </a:lnTo>
                  <a:lnTo>
                    <a:pt x="709803" y="2577173"/>
                  </a:lnTo>
                  <a:lnTo>
                    <a:pt x="936307" y="2577173"/>
                  </a:lnTo>
                  <a:lnTo>
                    <a:pt x="982332" y="2388209"/>
                  </a:lnTo>
                  <a:lnTo>
                    <a:pt x="1193088" y="2388209"/>
                  </a:lnTo>
                  <a:lnTo>
                    <a:pt x="1245171" y="2577173"/>
                  </a:lnTo>
                  <a:lnTo>
                    <a:pt x="1481366" y="2577173"/>
                  </a:lnTo>
                  <a:close/>
                </a:path>
                <a:path w="4313555" h="2586990">
                  <a:moveTo>
                    <a:pt x="1505242" y="557441"/>
                  </a:moveTo>
                  <a:lnTo>
                    <a:pt x="1501470" y="512660"/>
                  </a:lnTo>
                  <a:lnTo>
                    <a:pt x="1489989" y="471932"/>
                  </a:lnTo>
                  <a:lnTo>
                    <a:pt x="1470533" y="435025"/>
                  </a:lnTo>
                  <a:lnTo>
                    <a:pt x="1442847" y="401726"/>
                  </a:lnTo>
                  <a:lnTo>
                    <a:pt x="1406690" y="371805"/>
                  </a:lnTo>
                  <a:lnTo>
                    <a:pt x="1361782" y="345033"/>
                  </a:lnTo>
                  <a:lnTo>
                    <a:pt x="1307884" y="321195"/>
                  </a:lnTo>
                  <a:lnTo>
                    <a:pt x="1246124" y="296684"/>
                  </a:lnTo>
                  <a:lnTo>
                    <a:pt x="1203718" y="276098"/>
                  </a:lnTo>
                  <a:lnTo>
                    <a:pt x="1179271" y="255079"/>
                  </a:lnTo>
                  <a:lnTo>
                    <a:pt x="1171435" y="229260"/>
                  </a:lnTo>
                  <a:lnTo>
                    <a:pt x="1177696" y="205435"/>
                  </a:lnTo>
                  <a:lnTo>
                    <a:pt x="1196098" y="187071"/>
                  </a:lnTo>
                  <a:lnTo>
                    <a:pt x="1226146" y="175247"/>
                  </a:lnTo>
                  <a:lnTo>
                    <a:pt x="1267282" y="171069"/>
                  </a:lnTo>
                  <a:lnTo>
                    <a:pt x="1320292" y="174764"/>
                  </a:lnTo>
                  <a:lnTo>
                    <a:pt x="1365681" y="184010"/>
                  </a:lnTo>
                  <a:lnTo>
                    <a:pt x="1403045" y="196113"/>
                  </a:lnTo>
                  <a:lnTo>
                    <a:pt x="1431937" y="208318"/>
                  </a:lnTo>
                  <a:lnTo>
                    <a:pt x="1441399" y="171069"/>
                  </a:lnTo>
                  <a:lnTo>
                    <a:pt x="1474787" y="39560"/>
                  </a:lnTo>
                  <a:lnTo>
                    <a:pt x="1434477" y="24053"/>
                  </a:lnTo>
                  <a:lnTo>
                    <a:pt x="1387386" y="11493"/>
                  </a:lnTo>
                  <a:lnTo>
                    <a:pt x="1332699" y="3073"/>
                  </a:lnTo>
                  <a:lnTo>
                    <a:pt x="1269542" y="0"/>
                  </a:lnTo>
                  <a:lnTo>
                    <a:pt x="1214399" y="3136"/>
                  </a:lnTo>
                  <a:lnTo>
                    <a:pt x="1164145" y="12242"/>
                  </a:lnTo>
                  <a:lnTo>
                    <a:pt x="1118984" y="26860"/>
                  </a:lnTo>
                  <a:lnTo>
                    <a:pt x="1079144" y="46545"/>
                  </a:lnTo>
                  <a:lnTo>
                    <a:pt x="1044841" y="70840"/>
                  </a:lnTo>
                  <a:lnTo>
                    <a:pt x="1016292" y="99288"/>
                  </a:lnTo>
                  <a:lnTo>
                    <a:pt x="993711" y="131445"/>
                  </a:lnTo>
                  <a:lnTo>
                    <a:pt x="977315" y="166839"/>
                  </a:lnTo>
                  <a:lnTo>
                    <a:pt x="967308" y="205028"/>
                  </a:lnTo>
                  <a:lnTo>
                    <a:pt x="963930" y="245554"/>
                  </a:lnTo>
                  <a:lnTo>
                    <a:pt x="969048" y="292785"/>
                  </a:lnTo>
                  <a:lnTo>
                    <a:pt x="983919" y="334937"/>
                  </a:lnTo>
                  <a:lnTo>
                    <a:pt x="1007783" y="372376"/>
                  </a:lnTo>
                  <a:lnTo>
                    <a:pt x="1039888" y="405434"/>
                  </a:lnTo>
                  <a:lnTo>
                    <a:pt x="1079500" y="434454"/>
                  </a:lnTo>
                  <a:lnTo>
                    <a:pt x="1125842" y="459803"/>
                  </a:lnTo>
                  <a:lnTo>
                    <a:pt x="1178191" y="481799"/>
                  </a:lnTo>
                  <a:lnTo>
                    <a:pt x="1233030" y="503174"/>
                  </a:lnTo>
                  <a:lnTo>
                    <a:pt x="1270101" y="523557"/>
                  </a:lnTo>
                  <a:lnTo>
                    <a:pt x="1291107" y="545465"/>
                  </a:lnTo>
                  <a:lnTo>
                    <a:pt x="1297736" y="571411"/>
                  </a:lnTo>
                  <a:lnTo>
                    <a:pt x="1291361" y="598106"/>
                  </a:lnTo>
                  <a:lnTo>
                    <a:pt x="1272082" y="618248"/>
                  </a:lnTo>
                  <a:lnTo>
                    <a:pt x="1239697" y="630986"/>
                  </a:lnTo>
                  <a:lnTo>
                    <a:pt x="1193990" y="635419"/>
                  </a:lnTo>
                  <a:lnTo>
                    <a:pt x="1137297" y="631215"/>
                  </a:lnTo>
                  <a:lnTo>
                    <a:pt x="1083894" y="620141"/>
                  </a:lnTo>
                  <a:lnTo>
                    <a:pt x="1036193" y="604494"/>
                  </a:lnTo>
                  <a:lnTo>
                    <a:pt x="996632" y="586536"/>
                  </a:lnTo>
                  <a:lnTo>
                    <a:pt x="958291" y="759942"/>
                  </a:lnTo>
                  <a:lnTo>
                    <a:pt x="1029093" y="786790"/>
                  </a:lnTo>
                  <a:lnTo>
                    <a:pt x="1075867" y="797560"/>
                  </a:lnTo>
                  <a:lnTo>
                    <a:pt x="1127391" y="804926"/>
                  </a:lnTo>
                  <a:lnTo>
                    <a:pt x="1181582" y="807656"/>
                  </a:lnTo>
                  <a:lnTo>
                    <a:pt x="1244625" y="804291"/>
                  </a:lnTo>
                  <a:lnTo>
                    <a:pt x="1300556" y="794588"/>
                  </a:lnTo>
                  <a:lnTo>
                    <a:pt x="1349463" y="779119"/>
                  </a:lnTo>
                  <a:lnTo>
                    <a:pt x="1391488" y="758456"/>
                  </a:lnTo>
                  <a:lnTo>
                    <a:pt x="1426718" y="733171"/>
                  </a:lnTo>
                  <a:lnTo>
                    <a:pt x="1455293" y="703834"/>
                  </a:lnTo>
                  <a:lnTo>
                    <a:pt x="1477327" y="671017"/>
                  </a:lnTo>
                  <a:lnTo>
                    <a:pt x="1492859" y="635419"/>
                  </a:lnTo>
                  <a:lnTo>
                    <a:pt x="1502181" y="597255"/>
                  </a:lnTo>
                  <a:lnTo>
                    <a:pt x="1505242" y="557441"/>
                  </a:lnTo>
                  <a:close/>
                </a:path>
                <a:path w="4313555" h="2586990">
                  <a:moveTo>
                    <a:pt x="2212314" y="796023"/>
                  </a:moveTo>
                  <a:lnTo>
                    <a:pt x="2159851" y="614476"/>
                  </a:lnTo>
                  <a:lnTo>
                    <a:pt x="2115121" y="459689"/>
                  </a:lnTo>
                  <a:lnTo>
                    <a:pt x="2029688" y="164084"/>
                  </a:lnTo>
                  <a:lnTo>
                    <a:pt x="1985632" y="11633"/>
                  </a:lnTo>
                  <a:lnTo>
                    <a:pt x="1915718" y="11633"/>
                  </a:lnTo>
                  <a:lnTo>
                    <a:pt x="1915718" y="459689"/>
                  </a:lnTo>
                  <a:lnTo>
                    <a:pt x="1774748" y="459689"/>
                  </a:lnTo>
                  <a:lnTo>
                    <a:pt x="1807451" y="318871"/>
                  </a:lnTo>
                  <a:lnTo>
                    <a:pt x="1815909" y="282575"/>
                  </a:lnTo>
                  <a:lnTo>
                    <a:pt x="1824367" y="242354"/>
                  </a:lnTo>
                  <a:lnTo>
                    <a:pt x="1832825" y="201688"/>
                  </a:lnTo>
                  <a:lnTo>
                    <a:pt x="1841284" y="164084"/>
                  </a:lnTo>
                  <a:lnTo>
                    <a:pt x="1843544" y="164084"/>
                  </a:lnTo>
                  <a:lnTo>
                    <a:pt x="1853412" y="205435"/>
                  </a:lnTo>
                  <a:lnTo>
                    <a:pt x="1862150" y="242354"/>
                  </a:lnTo>
                  <a:lnTo>
                    <a:pt x="1871776" y="282575"/>
                  </a:lnTo>
                  <a:lnTo>
                    <a:pt x="1880755" y="318871"/>
                  </a:lnTo>
                  <a:lnTo>
                    <a:pt x="1915718" y="459689"/>
                  </a:lnTo>
                  <a:lnTo>
                    <a:pt x="1915718" y="11633"/>
                  </a:lnTo>
                  <a:lnTo>
                    <a:pt x="1714982" y="11633"/>
                  </a:lnTo>
                  <a:lnTo>
                    <a:pt x="1493951" y="796023"/>
                  </a:lnTo>
                  <a:lnTo>
                    <a:pt x="1704835" y="796023"/>
                  </a:lnTo>
                  <a:lnTo>
                    <a:pt x="1747685" y="614476"/>
                  </a:lnTo>
                  <a:lnTo>
                    <a:pt x="1943912" y="614476"/>
                  </a:lnTo>
                  <a:lnTo>
                    <a:pt x="1992401" y="796023"/>
                  </a:lnTo>
                  <a:lnTo>
                    <a:pt x="2212314" y="796023"/>
                  </a:lnTo>
                  <a:close/>
                </a:path>
                <a:path w="4313555" h="2586990">
                  <a:moveTo>
                    <a:pt x="2215375" y="1760778"/>
                  </a:moveTo>
                  <a:lnTo>
                    <a:pt x="2015515" y="1760778"/>
                  </a:lnTo>
                  <a:lnTo>
                    <a:pt x="2015515" y="1954580"/>
                  </a:lnTo>
                  <a:lnTo>
                    <a:pt x="2015820" y="2006041"/>
                  </a:lnTo>
                  <a:lnTo>
                    <a:pt x="2016760" y="2056650"/>
                  </a:lnTo>
                  <a:lnTo>
                    <a:pt x="2018372" y="2106396"/>
                  </a:lnTo>
                  <a:lnTo>
                    <a:pt x="2020709" y="2155329"/>
                  </a:lnTo>
                  <a:lnTo>
                    <a:pt x="2023821" y="2203450"/>
                  </a:lnTo>
                  <a:lnTo>
                    <a:pt x="2027720" y="2250795"/>
                  </a:lnTo>
                  <a:lnTo>
                    <a:pt x="2032482" y="2297366"/>
                  </a:lnTo>
                  <a:lnTo>
                    <a:pt x="2028850" y="2297366"/>
                  </a:lnTo>
                  <a:lnTo>
                    <a:pt x="2009825" y="2248598"/>
                  </a:lnTo>
                  <a:lnTo>
                    <a:pt x="1989366" y="2198751"/>
                  </a:lnTo>
                  <a:lnTo>
                    <a:pt x="1967826" y="2148979"/>
                  </a:lnTo>
                  <a:lnTo>
                    <a:pt x="1945576" y="2100414"/>
                  </a:lnTo>
                  <a:lnTo>
                    <a:pt x="1922995" y="2054212"/>
                  </a:lnTo>
                  <a:lnTo>
                    <a:pt x="1900453" y="2011502"/>
                  </a:lnTo>
                  <a:lnTo>
                    <a:pt x="1770849" y="1760778"/>
                  </a:lnTo>
                  <a:lnTo>
                    <a:pt x="1512849" y="1760778"/>
                  </a:lnTo>
                  <a:lnTo>
                    <a:pt x="1512849" y="2577173"/>
                  </a:lnTo>
                  <a:lnTo>
                    <a:pt x="1712709" y="2577173"/>
                  </a:lnTo>
                  <a:lnTo>
                    <a:pt x="1712709" y="2376093"/>
                  </a:lnTo>
                  <a:lnTo>
                    <a:pt x="1712556" y="2320112"/>
                  </a:lnTo>
                  <a:lnTo>
                    <a:pt x="1712087" y="2265349"/>
                  </a:lnTo>
                  <a:lnTo>
                    <a:pt x="1711274" y="2211870"/>
                  </a:lnTo>
                  <a:lnTo>
                    <a:pt x="1710105" y="2159711"/>
                  </a:lnTo>
                  <a:lnTo>
                    <a:pt x="1708556" y="2108898"/>
                  </a:lnTo>
                  <a:lnTo>
                    <a:pt x="1706600" y="2059482"/>
                  </a:lnTo>
                  <a:lnTo>
                    <a:pt x="1704225" y="2011502"/>
                  </a:lnTo>
                  <a:lnTo>
                    <a:pt x="1709077" y="2011502"/>
                  </a:lnTo>
                  <a:lnTo>
                    <a:pt x="1729562" y="2061400"/>
                  </a:lnTo>
                  <a:lnTo>
                    <a:pt x="1751825" y="2112314"/>
                  </a:lnTo>
                  <a:lnTo>
                    <a:pt x="1775231" y="2163216"/>
                  </a:lnTo>
                  <a:lnTo>
                    <a:pt x="1799158" y="2213114"/>
                  </a:lnTo>
                  <a:lnTo>
                    <a:pt x="1822932" y="2260993"/>
                  </a:lnTo>
                  <a:lnTo>
                    <a:pt x="1985238" y="2577173"/>
                  </a:lnTo>
                  <a:lnTo>
                    <a:pt x="2215375" y="2577173"/>
                  </a:lnTo>
                  <a:lnTo>
                    <a:pt x="2215375" y="2297366"/>
                  </a:lnTo>
                  <a:lnTo>
                    <a:pt x="2215375" y="1760778"/>
                  </a:lnTo>
                  <a:close/>
                </a:path>
                <a:path w="4313555" h="2586990">
                  <a:moveTo>
                    <a:pt x="2729915" y="11633"/>
                  </a:moveTo>
                  <a:lnTo>
                    <a:pt x="2241613" y="11633"/>
                  </a:lnTo>
                  <a:lnTo>
                    <a:pt x="2241613" y="796023"/>
                  </a:lnTo>
                  <a:lnTo>
                    <a:pt x="2445728" y="796023"/>
                  </a:lnTo>
                  <a:lnTo>
                    <a:pt x="2445728" y="498094"/>
                  </a:lnTo>
                  <a:lnTo>
                    <a:pt x="2712999" y="498094"/>
                  </a:lnTo>
                  <a:lnTo>
                    <a:pt x="2712999" y="328180"/>
                  </a:lnTo>
                  <a:lnTo>
                    <a:pt x="2445728" y="328180"/>
                  </a:lnTo>
                  <a:lnTo>
                    <a:pt x="2445728" y="183870"/>
                  </a:lnTo>
                  <a:lnTo>
                    <a:pt x="2729915" y="183870"/>
                  </a:lnTo>
                  <a:lnTo>
                    <a:pt x="2729915" y="11633"/>
                  </a:lnTo>
                  <a:close/>
                </a:path>
                <a:path w="4313555" h="2586990">
                  <a:moveTo>
                    <a:pt x="3001467" y="2092667"/>
                  </a:moveTo>
                  <a:lnTo>
                    <a:pt x="2681694" y="2092667"/>
                  </a:lnTo>
                  <a:lnTo>
                    <a:pt x="2681694" y="2262238"/>
                  </a:lnTo>
                  <a:lnTo>
                    <a:pt x="2790710" y="2262238"/>
                  </a:lnTo>
                  <a:lnTo>
                    <a:pt x="2790710" y="2402751"/>
                  </a:lnTo>
                  <a:lnTo>
                    <a:pt x="2779585" y="2405926"/>
                  </a:lnTo>
                  <a:lnTo>
                    <a:pt x="2763456" y="2408199"/>
                  </a:lnTo>
                  <a:lnTo>
                    <a:pt x="2743695" y="2409558"/>
                  </a:lnTo>
                  <a:lnTo>
                    <a:pt x="2721673" y="2410015"/>
                  </a:lnTo>
                  <a:lnTo>
                    <a:pt x="2673477" y="2405913"/>
                  </a:lnTo>
                  <a:lnTo>
                    <a:pt x="2629306" y="2393810"/>
                  </a:lnTo>
                  <a:lnTo>
                    <a:pt x="2589911" y="2373985"/>
                  </a:lnTo>
                  <a:lnTo>
                    <a:pt x="2556027" y="2346718"/>
                  </a:lnTo>
                  <a:lnTo>
                    <a:pt x="2528379" y="2312301"/>
                  </a:lnTo>
                  <a:lnTo>
                    <a:pt x="2507729" y="2271014"/>
                  </a:lnTo>
                  <a:lnTo>
                    <a:pt x="2494788" y="2223147"/>
                  </a:lnTo>
                  <a:lnTo>
                    <a:pt x="2490317" y="2168969"/>
                  </a:lnTo>
                  <a:lnTo>
                    <a:pt x="2494318" y="2117166"/>
                  </a:lnTo>
                  <a:lnTo>
                    <a:pt x="2505849" y="2072233"/>
                  </a:lnTo>
                  <a:lnTo>
                    <a:pt x="2524188" y="2033981"/>
                  </a:lnTo>
                  <a:lnTo>
                    <a:pt x="2548585" y="2002180"/>
                  </a:lnTo>
                  <a:lnTo>
                    <a:pt x="2578341" y="1976640"/>
                  </a:lnTo>
                  <a:lnTo>
                    <a:pt x="2612694" y="1957133"/>
                  </a:lnTo>
                  <a:lnTo>
                    <a:pt x="2650947" y="1943455"/>
                  </a:lnTo>
                  <a:lnTo>
                    <a:pt x="2692362" y="1935403"/>
                  </a:lnTo>
                  <a:lnTo>
                    <a:pt x="2736202" y="1932774"/>
                  </a:lnTo>
                  <a:lnTo>
                    <a:pt x="2798851" y="1935365"/>
                  </a:lnTo>
                  <a:lnTo>
                    <a:pt x="2850362" y="1942617"/>
                  </a:lnTo>
                  <a:lnTo>
                    <a:pt x="2893250" y="1953729"/>
                  </a:lnTo>
                  <a:lnTo>
                    <a:pt x="2930004" y="1967903"/>
                  </a:lnTo>
                  <a:lnTo>
                    <a:pt x="2938729" y="1932774"/>
                  </a:lnTo>
                  <a:lnTo>
                    <a:pt x="2973616" y="1792274"/>
                  </a:lnTo>
                  <a:lnTo>
                    <a:pt x="2903893" y="1769300"/>
                  </a:lnTo>
                  <a:lnTo>
                    <a:pt x="2855963" y="1760435"/>
                  </a:lnTo>
                  <a:lnTo>
                    <a:pt x="2800235" y="1754466"/>
                  </a:lnTo>
                  <a:lnTo>
                    <a:pt x="2737421" y="1752295"/>
                  </a:lnTo>
                  <a:lnTo>
                    <a:pt x="2688552" y="1753984"/>
                  </a:lnTo>
                  <a:lnTo>
                    <a:pt x="2641142" y="1759038"/>
                  </a:lnTo>
                  <a:lnTo>
                    <a:pt x="2595422" y="1767471"/>
                  </a:lnTo>
                  <a:lnTo>
                    <a:pt x="2551620" y="1779257"/>
                  </a:lnTo>
                  <a:lnTo>
                    <a:pt x="2509964" y="1794408"/>
                  </a:lnTo>
                  <a:lnTo>
                    <a:pt x="2470696" y="1812912"/>
                  </a:lnTo>
                  <a:lnTo>
                    <a:pt x="2434044" y="1834756"/>
                  </a:lnTo>
                  <a:lnTo>
                    <a:pt x="2400223" y="1859940"/>
                  </a:lnTo>
                  <a:lnTo>
                    <a:pt x="2369502" y="1888464"/>
                  </a:lnTo>
                  <a:lnTo>
                    <a:pt x="2342083" y="1920328"/>
                  </a:lnTo>
                  <a:lnTo>
                    <a:pt x="2318220" y="1955495"/>
                  </a:lnTo>
                  <a:lnTo>
                    <a:pt x="2298128" y="1994001"/>
                  </a:lnTo>
                  <a:lnTo>
                    <a:pt x="2282037" y="2035810"/>
                  </a:lnTo>
                  <a:lnTo>
                    <a:pt x="2270201" y="2080933"/>
                  </a:lnTo>
                  <a:lnTo>
                    <a:pt x="2262835" y="2129358"/>
                  </a:lnTo>
                  <a:lnTo>
                    <a:pt x="2260181" y="2181085"/>
                  </a:lnTo>
                  <a:lnTo>
                    <a:pt x="2262619" y="2230183"/>
                  </a:lnTo>
                  <a:lnTo>
                    <a:pt x="2269883" y="2277580"/>
                  </a:lnTo>
                  <a:lnTo>
                    <a:pt x="2281910" y="2322868"/>
                  </a:lnTo>
                  <a:lnTo>
                    <a:pt x="2298649" y="2365679"/>
                  </a:lnTo>
                  <a:lnTo>
                    <a:pt x="2320036" y="2405621"/>
                  </a:lnTo>
                  <a:lnTo>
                    <a:pt x="2345994" y="2442337"/>
                  </a:lnTo>
                  <a:lnTo>
                    <a:pt x="2376462" y="2475420"/>
                  </a:lnTo>
                  <a:lnTo>
                    <a:pt x="2410320" y="2503640"/>
                  </a:lnTo>
                  <a:lnTo>
                    <a:pt x="2448763" y="2527998"/>
                  </a:lnTo>
                  <a:lnTo>
                    <a:pt x="2492044" y="2548293"/>
                  </a:lnTo>
                  <a:lnTo>
                    <a:pt x="2540470" y="2564384"/>
                  </a:lnTo>
                  <a:lnTo>
                    <a:pt x="2594292" y="2576080"/>
                  </a:lnTo>
                  <a:lnTo>
                    <a:pt x="2653792" y="2583218"/>
                  </a:lnTo>
                  <a:lnTo>
                    <a:pt x="2719247" y="2585643"/>
                  </a:lnTo>
                  <a:lnTo>
                    <a:pt x="2772867" y="2583662"/>
                  </a:lnTo>
                  <a:lnTo>
                    <a:pt x="2826054" y="2578277"/>
                  </a:lnTo>
                  <a:lnTo>
                    <a:pt x="2877159" y="2570353"/>
                  </a:lnTo>
                  <a:lnTo>
                    <a:pt x="2924530" y="2560701"/>
                  </a:lnTo>
                  <a:lnTo>
                    <a:pt x="2966516" y="2550172"/>
                  </a:lnTo>
                  <a:lnTo>
                    <a:pt x="3001467" y="2539619"/>
                  </a:lnTo>
                  <a:lnTo>
                    <a:pt x="3001467" y="2410015"/>
                  </a:lnTo>
                  <a:lnTo>
                    <a:pt x="3001467" y="2092667"/>
                  </a:lnTo>
                  <a:close/>
                </a:path>
                <a:path w="4313555" h="2586990">
                  <a:moveTo>
                    <a:pt x="3298291" y="623785"/>
                  </a:moveTo>
                  <a:lnTo>
                    <a:pt x="2992678" y="623785"/>
                  </a:lnTo>
                  <a:lnTo>
                    <a:pt x="2992678" y="479475"/>
                  </a:lnTo>
                  <a:lnTo>
                    <a:pt x="3265589" y="479475"/>
                  </a:lnTo>
                  <a:lnTo>
                    <a:pt x="3265589" y="309562"/>
                  </a:lnTo>
                  <a:lnTo>
                    <a:pt x="2992678" y="309562"/>
                  </a:lnTo>
                  <a:lnTo>
                    <a:pt x="2992678" y="183870"/>
                  </a:lnTo>
                  <a:lnTo>
                    <a:pt x="3282505" y="183870"/>
                  </a:lnTo>
                  <a:lnTo>
                    <a:pt x="3282505" y="11633"/>
                  </a:lnTo>
                  <a:lnTo>
                    <a:pt x="2788564" y="11633"/>
                  </a:lnTo>
                  <a:lnTo>
                    <a:pt x="2788564" y="796023"/>
                  </a:lnTo>
                  <a:lnTo>
                    <a:pt x="3298291" y="796023"/>
                  </a:lnTo>
                  <a:lnTo>
                    <a:pt x="3298291" y="623785"/>
                  </a:lnTo>
                  <a:close/>
                </a:path>
                <a:path w="4313555" h="2586990">
                  <a:moveTo>
                    <a:pt x="3613150" y="2397899"/>
                  </a:moveTo>
                  <a:lnTo>
                    <a:pt x="3284893" y="2397899"/>
                  </a:lnTo>
                  <a:lnTo>
                    <a:pt x="3284893" y="2247709"/>
                  </a:lnTo>
                  <a:lnTo>
                    <a:pt x="3578021" y="2247709"/>
                  </a:lnTo>
                  <a:lnTo>
                    <a:pt x="3578021" y="2070862"/>
                  </a:lnTo>
                  <a:lnTo>
                    <a:pt x="3284893" y="2070862"/>
                  </a:lnTo>
                  <a:lnTo>
                    <a:pt x="3284893" y="1940039"/>
                  </a:lnTo>
                  <a:lnTo>
                    <a:pt x="3596182" y="1940039"/>
                  </a:lnTo>
                  <a:lnTo>
                    <a:pt x="3596182" y="1760778"/>
                  </a:lnTo>
                  <a:lnTo>
                    <a:pt x="3065653" y="1760778"/>
                  </a:lnTo>
                  <a:lnTo>
                    <a:pt x="3065653" y="2577173"/>
                  </a:lnTo>
                  <a:lnTo>
                    <a:pt x="3613150" y="2577173"/>
                  </a:lnTo>
                  <a:lnTo>
                    <a:pt x="3613150" y="2397899"/>
                  </a:lnTo>
                  <a:close/>
                </a:path>
                <a:path w="4313555" h="2586990">
                  <a:moveTo>
                    <a:pt x="4313237" y="2577173"/>
                  </a:moveTo>
                  <a:lnTo>
                    <a:pt x="4302582" y="2548788"/>
                  </a:lnTo>
                  <a:lnTo>
                    <a:pt x="4289958" y="2505341"/>
                  </a:lnTo>
                  <a:lnTo>
                    <a:pt x="4276001" y="2452713"/>
                  </a:lnTo>
                  <a:lnTo>
                    <a:pt x="4261332" y="2396769"/>
                  </a:lnTo>
                  <a:lnTo>
                    <a:pt x="4246613" y="2343391"/>
                  </a:lnTo>
                  <a:lnTo>
                    <a:pt x="4229151" y="2294255"/>
                  </a:lnTo>
                  <a:lnTo>
                    <a:pt x="4216438" y="2270722"/>
                  </a:lnTo>
                  <a:lnTo>
                    <a:pt x="4206798" y="2252840"/>
                  </a:lnTo>
                  <a:lnTo>
                    <a:pt x="4178312" y="2220074"/>
                  </a:lnTo>
                  <a:lnTo>
                    <a:pt x="4142448" y="2196833"/>
                  </a:lnTo>
                  <a:lnTo>
                    <a:pt x="4142448" y="2193201"/>
                  </a:lnTo>
                  <a:lnTo>
                    <a:pt x="4181119" y="2173122"/>
                  </a:lnTo>
                  <a:lnTo>
                    <a:pt x="4218686" y="2142540"/>
                  </a:lnTo>
                  <a:lnTo>
                    <a:pt x="4242054" y="2113254"/>
                  </a:lnTo>
                  <a:lnTo>
                    <a:pt x="4250855" y="2102231"/>
                  </a:lnTo>
                  <a:lnTo>
                    <a:pt x="4273296" y="2053043"/>
                  </a:lnTo>
                  <a:lnTo>
                    <a:pt x="4281741" y="1995766"/>
                  </a:lnTo>
                  <a:lnTo>
                    <a:pt x="4276572" y="1940534"/>
                  </a:lnTo>
                  <a:lnTo>
                    <a:pt x="4269054" y="1917026"/>
                  </a:lnTo>
                  <a:lnTo>
                    <a:pt x="4261307" y="1892795"/>
                  </a:lnTo>
                  <a:lnTo>
                    <a:pt x="4236263" y="1852333"/>
                  </a:lnTo>
                  <a:lnTo>
                    <a:pt x="4201795" y="1818919"/>
                  </a:lnTo>
                  <a:lnTo>
                    <a:pt x="4168546" y="1797761"/>
                  </a:lnTo>
                  <a:lnTo>
                    <a:pt x="4130471" y="1781276"/>
                  </a:lnTo>
                  <a:lnTo>
                    <a:pt x="4087330" y="1769097"/>
                  </a:lnTo>
                  <a:lnTo>
                    <a:pt x="4064927" y="1765287"/>
                  </a:lnTo>
                  <a:lnTo>
                    <a:pt x="4064927" y="2012721"/>
                  </a:lnTo>
                  <a:lnTo>
                    <a:pt x="4056253" y="2053983"/>
                  </a:lnTo>
                  <a:lnTo>
                    <a:pt x="4031005" y="2085695"/>
                  </a:lnTo>
                  <a:lnTo>
                    <a:pt x="3990314" y="2106066"/>
                  </a:lnTo>
                  <a:lnTo>
                    <a:pt x="3935323" y="2113254"/>
                  </a:lnTo>
                  <a:lnTo>
                    <a:pt x="3878389" y="2113254"/>
                  </a:lnTo>
                  <a:lnTo>
                    <a:pt x="3878389" y="1921878"/>
                  </a:lnTo>
                  <a:lnTo>
                    <a:pt x="3888740" y="1920100"/>
                  </a:lnTo>
                  <a:lnTo>
                    <a:pt x="3903980" y="1918538"/>
                  </a:lnTo>
                  <a:lnTo>
                    <a:pt x="3924897" y="1917446"/>
                  </a:lnTo>
                  <a:lnTo>
                    <a:pt x="3952278" y="1917026"/>
                  </a:lnTo>
                  <a:lnTo>
                    <a:pt x="4000538" y="1923465"/>
                  </a:lnTo>
                  <a:lnTo>
                    <a:pt x="4035856" y="1942160"/>
                  </a:lnTo>
                  <a:lnTo>
                    <a:pt x="4057548" y="1972221"/>
                  </a:lnTo>
                  <a:lnTo>
                    <a:pt x="4064927" y="2012721"/>
                  </a:lnTo>
                  <a:lnTo>
                    <a:pt x="4064927" y="1765287"/>
                  </a:lnTo>
                  <a:lnTo>
                    <a:pt x="4038955" y="1760867"/>
                  </a:lnTo>
                  <a:lnTo>
                    <a:pt x="3985120" y="1756194"/>
                  </a:lnTo>
                  <a:lnTo>
                    <a:pt x="3925633" y="1754720"/>
                  </a:lnTo>
                  <a:lnTo>
                    <a:pt x="3862235" y="1755673"/>
                  </a:lnTo>
                  <a:lnTo>
                    <a:pt x="3803383" y="1758327"/>
                  </a:lnTo>
                  <a:lnTo>
                    <a:pt x="3749814" y="1762302"/>
                  </a:lnTo>
                  <a:lnTo>
                    <a:pt x="3702291" y="1767281"/>
                  </a:lnTo>
                  <a:lnTo>
                    <a:pt x="3661575" y="1772894"/>
                  </a:lnTo>
                  <a:lnTo>
                    <a:pt x="3661575" y="2577173"/>
                  </a:lnTo>
                  <a:lnTo>
                    <a:pt x="3878389" y="2577173"/>
                  </a:lnTo>
                  <a:lnTo>
                    <a:pt x="3878389" y="2270722"/>
                  </a:lnTo>
                  <a:lnTo>
                    <a:pt x="3913517" y="2270722"/>
                  </a:lnTo>
                  <a:lnTo>
                    <a:pt x="3957802" y="2275446"/>
                  </a:lnTo>
                  <a:lnTo>
                    <a:pt x="4015041" y="2328964"/>
                  </a:lnTo>
                  <a:lnTo>
                    <a:pt x="4033431" y="2388209"/>
                  </a:lnTo>
                  <a:lnTo>
                    <a:pt x="4050334" y="2457246"/>
                  </a:lnTo>
                  <a:lnTo>
                    <a:pt x="4065981" y="2511755"/>
                  </a:lnTo>
                  <a:lnTo>
                    <a:pt x="4079595" y="2551734"/>
                  </a:lnTo>
                  <a:lnTo>
                    <a:pt x="4090365" y="2577173"/>
                  </a:lnTo>
                  <a:lnTo>
                    <a:pt x="4313237" y="2577173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68337" y="3308817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72602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65560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65560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558517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558517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851476" y="3308817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851476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33990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33990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26948" y="3308817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26948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719537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19537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12496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012496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05455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305455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598413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598413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891370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891370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184329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184329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477287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477287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770246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770246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063204" y="3308817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063204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356163" y="3308817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356163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649121" y="331307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968337" y="3657358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972602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265560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265560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558517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558517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851476" y="3657358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851476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133990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133990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426948" y="3657358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426948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719537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719537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012496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012496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305455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305455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598413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598413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891370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891370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184329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184329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477287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477287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770246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770246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063204" y="3657358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063204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356163" y="3657358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356163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649121" y="3661616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968337" y="4005900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972602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265560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265560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558517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558517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851476" y="4005900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851476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3133990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3133990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3426948" y="4005900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3426948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3719537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719537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012496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012496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305455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305455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4598413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4598413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4891370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891370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184329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184329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477287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477287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770246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770246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063204" y="40059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063204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356163" y="4005900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356163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649121" y="4010158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203C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972602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265560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558517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851476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3133990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3426948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3719537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4012496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4305455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4598413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891370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5184329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5477287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5770246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6063204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356163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6649121" y="435869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972602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2265560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2558517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2851476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3133990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3426948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3719537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012496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4305455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4598413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4891370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5184329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5477287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5770246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063204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356163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6649121" y="5055781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968337" y="4702981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972602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2265560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2265560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2558517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2558517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2851476" y="4702981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2851476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3133990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3133990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3426948" y="4702981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3426948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3719537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3719537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4012496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4012496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305455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4305455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598413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598413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4891370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891370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5184329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5184329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5477287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5477287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5770246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5770246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6063204" y="470298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063204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6356163" y="4702981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6356163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6649121" y="4707239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968337" y="5400062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972602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2265560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2265560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2558517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2558517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2851476" y="5400062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2851476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3133990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3133990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3426948" y="5400062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3426948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3719537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3719537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4012496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4012496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4305455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4305455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4598413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4598413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4891370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4891370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5184329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5184329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5477287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5477287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5770246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5770246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6063204" y="54000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6063204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6356163" y="5400062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6356163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6649121" y="540432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968337" y="5051522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2265560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2558517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2851476" y="5051522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3133990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3426948" y="5051522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3719537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4012496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4305455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4598413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4891370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5184329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5477287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5770246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6063204" y="505152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6356163" y="5051522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968337" y="5748604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972602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2265560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2265560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2558517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2558517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2851476" y="5748604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2851476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3133990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3133990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4012496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4305455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4305455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4598413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4598413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4891370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4891370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5184329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5184329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5477287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5477287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5770246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5770246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6063204" y="574860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6063204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6356163" y="5748604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6356163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6649121" y="5752862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1968337" y="6097145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972602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2265560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2265560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2558517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2558517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2851476" y="6097145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2851476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3133990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3133990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3426948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3719537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4012496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4012496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4305455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4305455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4598413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4598413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4891370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4891370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5184329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5184329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5477287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5770246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5770246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6063204" y="609714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6063204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6356163" y="6097145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6356163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6649121" y="6101403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1968337" y="6445685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1972602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2265560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2558517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2851476" y="6445685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2851476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3133990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3133990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3426948" y="6445685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3426948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3719537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3719537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4012496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4012496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4305455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4598413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4891370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4891370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5184329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5184329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5477287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5477287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5770246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5770246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6063204" y="6445685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6063204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6356163" y="6445685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6356163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6649121" y="6449945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59">
                  <a:moveTo>
                    <a:pt x="0" y="340017"/>
                  </a:moveTo>
                  <a:lnTo>
                    <a:pt x="0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1968337" y="6794226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2265560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2558517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2851476" y="679422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3133990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3426948" y="6794226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3719537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4012496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4305455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4598413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4891370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5184329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5477287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5770246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6063204" y="6794226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6356163" y="6794226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1968337" y="4354440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4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2265560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2558517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2851476" y="4354440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 h="0">
                  <a:moveTo>
                    <a:pt x="0" y="0"/>
                  </a:moveTo>
                  <a:lnTo>
                    <a:pt x="282511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3133990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3426948" y="4354440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595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3719537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4012496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4305455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4598413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4891370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5184329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5477287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5770246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6063204" y="435444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 h="0">
                  <a:moveTo>
                    <a:pt x="0" y="0"/>
                  </a:moveTo>
                  <a:lnTo>
                    <a:pt x="292963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6356163" y="4354440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 h="0">
                  <a:moveTo>
                    <a:pt x="0" y="0"/>
                  </a:moveTo>
                  <a:lnTo>
                    <a:pt x="297218" y="0"/>
                  </a:lnTo>
                </a:path>
              </a:pathLst>
            </a:custGeom>
            <a:ln w="8534">
              <a:solidFill>
                <a:srgbClr val="EE33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1968336" y="3784107"/>
              <a:ext cx="4676775" cy="2305685"/>
            </a:xfrm>
            <a:custGeom>
              <a:avLst/>
              <a:gdLst/>
              <a:ahLst/>
              <a:cxnLst/>
              <a:rect l="l" t="t" r="r" b="b"/>
              <a:pathLst>
                <a:path w="4676775" h="2305685">
                  <a:moveTo>
                    <a:pt x="0" y="499719"/>
                  </a:moveTo>
                  <a:lnTo>
                    <a:pt x="570915" y="499719"/>
                  </a:lnTo>
                  <a:lnTo>
                    <a:pt x="707364" y="2305138"/>
                  </a:lnTo>
                  <a:lnTo>
                    <a:pt x="875931" y="1104214"/>
                  </a:lnTo>
                  <a:lnTo>
                    <a:pt x="1100683" y="217627"/>
                  </a:lnTo>
                  <a:lnTo>
                    <a:pt x="1550187" y="217627"/>
                  </a:lnTo>
                  <a:lnTo>
                    <a:pt x="1719643" y="1691500"/>
                  </a:lnTo>
                  <a:lnTo>
                    <a:pt x="1979625" y="717334"/>
                  </a:lnTo>
                  <a:lnTo>
                    <a:pt x="2166251" y="0"/>
                  </a:lnTo>
                  <a:lnTo>
                    <a:pt x="2569603" y="0"/>
                  </a:lnTo>
                  <a:lnTo>
                    <a:pt x="2706052" y="2305138"/>
                  </a:lnTo>
                  <a:lnTo>
                    <a:pt x="3091180" y="384517"/>
                  </a:lnTo>
                  <a:lnTo>
                    <a:pt x="3448545" y="384517"/>
                  </a:lnTo>
                  <a:lnTo>
                    <a:pt x="3640988" y="1867890"/>
                  </a:lnTo>
                  <a:lnTo>
                    <a:pt x="4074642" y="797928"/>
                  </a:lnTo>
                  <a:lnTo>
                    <a:pt x="4474146" y="451358"/>
                  </a:lnTo>
                  <a:lnTo>
                    <a:pt x="4676648" y="451358"/>
                  </a:lnTo>
                </a:path>
              </a:pathLst>
            </a:custGeom>
            <a:ln w="34124">
              <a:solidFill>
                <a:srgbClr val="2D79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2262606" y="6310718"/>
              <a:ext cx="824230" cy="370205"/>
            </a:xfrm>
            <a:custGeom>
              <a:avLst/>
              <a:gdLst/>
              <a:ahLst/>
              <a:cxnLst/>
              <a:rect l="l" t="t" r="r" b="b"/>
              <a:pathLst>
                <a:path w="824230" h="370204">
                  <a:moveTo>
                    <a:pt x="823798" y="0"/>
                  </a:moveTo>
                  <a:lnTo>
                    <a:pt x="0" y="0"/>
                  </a:lnTo>
                  <a:lnTo>
                    <a:pt x="0" y="369697"/>
                  </a:lnTo>
                  <a:lnTo>
                    <a:pt x="823798" y="369697"/>
                  </a:lnTo>
                  <a:lnTo>
                    <a:pt x="823798" y="0"/>
                  </a:lnTo>
                  <a:close/>
                </a:path>
              </a:pathLst>
            </a:custGeom>
            <a:solidFill>
              <a:srgbClr val="EE33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2" name="object 352"/>
          <p:cNvSpPr txBox="1"/>
          <p:nvPr/>
        </p:nvSpPr>
        <p:spPr>
          <a:xfrm>
            <a:off x="2368094" y="6320582"/>
            <a:ext cx="61341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10" b="1">
                <a:solidFill>
                  <a:srgbClr val="FFFFFF"/>
                </a:solidFill>
                <a:latin typeface="Myriad Pro Light"/>
                <a:cs typeface="Myriad Pro Light"/>
              </a:rPr>
              <a:t>Breakfast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2375382" y="6489477"/>
            <a:ext cx="598805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5">
                <a:solidFill>
                  <a:srgbClr val="FFFFFF"/>
                </a:solidFill>
                <a:latin typeface="Gill Sans MT"/>
                <a:cs typeface="Gill Sans MT"/>
              </a:rPr>
              <a:t>(acid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Gill Sans MT"/>
                <a:cs typeface="Gill Sans MT"/>
              </a:rPr>
              <a:t>attac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k)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2552420" y="5736602"/>
            <a:ext cx="1553845" cy="629920"/>
          </a:xfrm>
          <a:custGeom>
            <a:avLst/>
            <a:gdLst/>
            <a:ahLst/>
            <a:cxnLst/>
            <a:rect l="l" t="t" r="r" b="b"/>
            <a:pathLst>
              <a:path w="1553845" h="629920">
                <a:moveTo>
                  <a:pt x="244157" y="529247"/>
                </a:moveTo>
                <a:lnTo>
                  <a:pt x="122072" y="407174"/>
                </a:lnTo>
                <a:lnTo>
                  <a:pt x="0" y="529247"/>
                </a:lnTo>
                <a:lnTo>
                  <a:pt x="69735" y="529247"/>
                </a:lnTo>
                <a:lnTo>
                  <a:pt x="69735" y="629488"/>
                </a:lnTo>
                <a:lnTo>
                  <a:pt x="174434" y="629488"/>
                </a:lnTo>
                <a:lnTo>
                  <a:pt x="174434" y="529247"/>
                </a:lnTo>
                <a:lnTo>
                  <a:pt x="244157" y="529247"/>
                </a:lnTo>
                <a:close/>
              </a:path>
              <a:path w="1553845" h="629920">
                <a:moveTo>
                  <a:pt x="1553375" y="0"/>
                </a:moveTo>
                <a:lnTo>
                  <a:pt x="729576" y="0"/>
                </a:lnTo>
                <a:lnTo>
                  <a:pt x="729576" y="369697"/>
                </a:lnTo>
                <a:lnTo>
                  <a:pt x="1553375" y="369697"/>
                </a:lnTo>
                <a:lnTo>
                  <a:pt x="1553375" y="0"/>
                </a:lnTo>
                <a:close/>
              </a:path>
            </a:pathLst>
          </a:custGeom>
          <a:solidFill>
            <a:srgbClr val="EE3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 txBox="1"/>
          <p:nvPr/>
        </p:nvSpPr>
        <p:spPr>
          <a:xfrm>
            <a:off x="3394778" y="5746471"/>
            <a:ext cx="598805" cy="3378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355"/>
              </a:lnSpc>
              <a:spcBef>
                <a:spcPts val="90"/>
              </a:spcBef>
            </a:pPr>
            <a:r>
              <a:rPr dirty="0" sz="1150" spc="-10" b="1">
                <a:solidFill>
                  <a:srgbClr val="FFFFFF"/>
                </a:solidFill>
                <a:latin typeface="Myriad Pro Light"/>
                <a:cs typeface="Myriad Pro Light"/>
              </a:rPr>
              <a:t>Lunch</a:t>
            </a:r>
            <a:endParaRPr sz="1150">
              <a:latin typeface="Myriad Pro Light"/>
              <a:cs typeface="Myriad Pro Light"/>
            </a:endParaRPr>
          </a:p>
          <a:p>
            <a:pPr algn="ctr">
              <a:lnSpc>
                <a:spcPts val="1115"/>
              </a:lnSpc>
            </a:pPr>
            <a:r>
              <a:rPr dirty="0" sz="950" spc="-5">
                <a:solidFill>
                  <a:srgbClr val="FFFFFF"/>
                </a:solidFill>
                <a:latin typeface="Gill Sans MT"/>
                <a:cs typeface="Gill Sans MT"/>
              </a:rPr>
              <a:t>(acid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Gill Sans MT"/>
                <a:cs typeface="Gill Sans MT"/>
              </a:rPr>
              <a:t>attack)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3571811" y="5569661"/>
            <a:ext cx="1517015" cy="1102360"/>
          </a:xfrm>
          <a:custGeom>
            <a:avLst/>
            <a:gdLst/>
            <a:ahLst/>
            <a:cxnLst/>
            <a:rect l="l" t="t" r="r" b="b"/>
            <a:pathLst>
              <a:path w="1517014" h="1102359">
                <a:moveTo>
                  <a:pt x="244157" y="122072"/>
                </a:moveTo>
                <a:lnTo>
                  <a:pt x="122072" y="0"/>
                </a:lnTo>
                <a:lnTo>
                  <a:pt x="0" y="122072"/>
                </a:lnTo>
                <a:lnTo>
                  <a:pt x="69735" y="122072"/>
                </a:lnTo>
                <a:lnTo>
                  <a:pt x="69735" y="222313"/>
                </a:lnTo>
                <a:lnTo>
                  <a:pt x="174434" y="222313"/>
                </a:lnTo>
                <a:lnTo>
                  <a:pt x="174434" y="122072"/>
                </a:lnTo>
                <a:lnTo>
                  <a:pt x="244157" y="122072"/>
                </a:lnTo>
                <a:close/>
              </a:path>
              <a:path w="1517014" h="1102359">
                <a:moveTo>
                  <a:pt x="1516507" y="732523"/>
                </a:moveTo>
                <a:lnTo>
                  <a:pt x="692708" y="732523"/>
                </a:lnTo>
                <a:lnTo>
                  <a:pt x="692708" y="1102220"/>
                </a:lnTo>
                <a:lnTo>
                  <a:pt x="1516507" y="1102220"/>
                </a:lnTo>
                <a:lnTo>
                  <a:pt x="1516507" y="732523"/>
                </a:lnTo>
                <a:close/>
              </a:path>
            </a:pathLst>
          </a:custGeom>
          <a:solidFill>
            <a:srgbClr val="EE3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 txBox="1"/>
          <p:nvPr/>
        </p:nvSpPr>
        <p:spPr>
          <a:xfrm>
            <a:off x="4478324" y="6312052"/>
            <a:ext cx="39624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" b="1">
                <a:solidFill>
                  <a:srgbClr val="FFFFFF"/>
                </a:solidFill>
                <a:latin typeface="Myriad Pro Light"/>
                <a:cs typeface="Myriad Pro Light"/>
              </a:rPr>
              <a:t>Snack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4377293" y="6480947"/>
            <a:ext cx="598805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5">
                <a:solidFill>
                  <a:srgbClr val="FFFFFF"/>
                </a:solidFill>
                <a:latin typeface="Gill Sans MT"/>
                <a:cs typeface="Gill Sans MT"/>
              </a:rPr>
              <a:t>(acid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Gill Sans MT"/>
                <a:cs typeface="Gill Sans MT"/>
              </a:rPr>
              <a:t>attack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4554322" y="5874753"/>
            <a:ext cx="1485265" cy="483234"/>
          </a:xfrm>
          <a:custGeom>
            <a:avLst/>
            <a:gdLst/>
            <a:ahLst/>
            <a:cxnLst/>
            <a:rect l="l" t="t" r="r" b="b"/>
            <a:pathLst>
              <a:path w="1485264" h="483235">
                <a:moveTo>
                  <a:pt x="244157" y="382562"/>
                </a:moveTo>
                <a:lnTo>
                  <a:pt x="122072" y="260489"/>
                </a:lnTo>
                <a:lnTo>
                  <a:pt x="0" y="382562"/>
                </a:lnTo>
                <a:lnTo>
                  <a:pt x="69748" y="382562"/>
                </a:lnTo>
                <a:lnTo>
                  <a:pt x="69748" y="482803"/>
                </a:lnTo>
                <a:lnTo>
                  <a:pt x="174447" y="482803"/>
                </a:lnTo>
                <a:lnTo>
                  <a:pt x="174447" y="382562"/>
                </a:lnTo>
                <a:lnTo>
                  <a:pt x="244157" y="382562"/>
                </a:lnTo>
                <a:close/>
              </a:path>
              <a:path w="1485264" h="483235">
                <a:moveTo>
                  <a:pt x="1484896" y="0"/>
                </a:moveTo>
                <a:lnTo>
                  <a:pt x="661098" y="0"/>
                </a:lnTo>
                <a:lnTo>
                  <a:pt x="661098" y="369697"/>
                </a:lnTo>
                <a:lnTo>
                  <a:pt x="1484896" y="369697"/>
                </a:lnTo>
                <a:lnTo>
                  <a:pt x="1484896" y="0"/>
                </a:lnTo>
                <a:close/>
              </a:path>
            </a:pathLst>
          </a:custGeom>
          <a:solidFill>
            <a:srgbClr val="EE3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 txBox="1"/>
          <p:nvPr/>
        </p:nvSpPr>
        <p:spPr>
          <a:xfrm>
            <a:off x="5328202" y="5884623"/>
            <a:ext cx="598805" cy="3378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355"/>
              </a:lnSpc>
              <a:spcBef>
                <a:spcPts val="90"/>
              </a:spcBef>
            </a:pPr>
            <a:r>
              <a:rPr dirty="0" sz="1150" spc="-5" b="1">
                <a:solidFill>
                  <a:srgbClr val="FFFFFF"/>
                </a:solidFill>
                <a:latin typeface="Myriad Pro Light"/>
                <a:cs typeface="Myriad Pro Light"/>
              </a:rPr>
              <a:t>Dinner</a:t>
            </a:r>
            <a:endParaRPr sz="1150">
              <a:latin typeface="Myriad Pro Light"/>
              <a:cs typeface="Myriad Pro Light"/>
            </a:endParaRPr>
          </a:p>
          <a:p>
            <a:pPr algn="ctr">
              <a:lnSpc>
                <a:spcPts val="1115"/>
              </a:lnSpc>
            </a:pPr>
            <a:r>
              <a:rPr dirty="0" sz="950" spc="-20">
                <a:solidFill>
                  <a:srgbClr val="FFFFFF"/>
                </a:solidFill>
                <a:latin typeface="Gill Sans MT"/>
                <a:cs typeface="Gill Sans MT"/>
              </a:rPr>
              <a:t>(a</a:t>
            </a:r>
            <a:r>
              <a:rPr dirty="0" sz="950" spc="5">
                <a:solidFill>
                  <a:srgbClr val="FFFFFF"/>
                </a:solidFill>
                <a:latin typeface="Gill Sans MT"/>
                <a:cs typeface="Gill Sans MT"/>
              </a:rPr>
              <a:t>cid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Gill Sans MT"/>
                <a:cs typeface="Gill Sans MT"/>
              </a:rPr>
              <a:t>attac</a:t>
            </a:r>
            <a:r>
              <a:rPr dirty="0" sz="950" spc="-60">
                <a:solidFill>
                  <a:srgbClr val="FFFFFF"/>
                </a:solidFill>
                <a:latin typeface="Gill Sans MT"/>
                <a:cs typeface="Gill Sans MT"/>
              </a:rPr>
              <a:t>k)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5505234" y="5707811"/>
            <a:ext cx="244475" cy="222885"/>
          </a:xfrm>
          <a:custGeom>
            <a:avLst/>
            <a:gdLst/>
            <a:ahLst/>
            <a:cxnLst/>
            <a:rect l="l" t="t" r="r" b="b"/>
            <a:pathLst>
              <a:path w="244475" h="222885">
                <a:moveTo>
                  <a:pt x="244157" y="122072"/>
                </a:moveTo>
                <a:lnTo>
                  <a:pt x="122072" y="0"/>
                </a:lnTo>
                <a:lnTo>
                  <a:pt x="0" y="122072"/>
                </a:lnTo>
                <a:lnTo>
                  <a:pt x="69735" y="122072"/>
                </a:lnTo>
                <a:lnTo>
                  <a:pt x="69735" y="222326"/>
                </a:lnTo>
                <a:lnTo>
                  <a:pt x="174421" y="222326"/>
                </a:lnTo>
                <a:lnTo>
                  <a:pt x="174421" y="122072"/>
                </a:lnTo>
                <a:lnTo>
                  <a:pt x="244157" y="122072"/>
                </a:lnTo>
                <a:close/>
              </a:path>
            </a:pathLst>
          </a:custGeom>
          <a:solidFill>
            <a:srgbClr val="EE33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 txBox="1"/>
          <p:nvPr/>
        </p:nvSpPr>
        <p:spPr>
          <a:xfrm>
            <a:off x="1763068" y="2706041"/>
            <a:ext cx="32581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60" b="1">
                <a:solidFill>
                  <a:srgbClr val="25408F"/>
                </a:solidFill>
                <a:latin typeface="Trebuchet MS"/>
                <a:cs typeface="Trebuchet MS"/>
              </a:rPr>
              <a:t>The</a:t>
            </a:r>
            <a:r>
              <a:rPr dirty="0" sz="3000" spc="-3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165" b="1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3000" spc="-10" b="1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000" spc="-80" b="1">
                <a:solidFill>
                  <a:srgbClr val="25408F"/>
                </a:solidFill>
                <a:latin typeface="Trebuchet MS"/>
                <a:cs typeface="Trebuchet MS"/>
              </a:rPr>
              <a:t>ephan</a:t>
            </a:r>
            <a:r>
              <a:rPr dirty="0" sz="3000" spc="-3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15" b="1">
                <a:solidFill>
                  <a:srgbClr val="25408F"/>
                </a:solidFill>
                <a:latin typeface="Trebuchet MS"/>
                <a:cs typeface="Trebuchet MS"/>
              </a:rPr>
              <a:t>Cur</a:t>
            </a:r>
            <a:r>
              <a:rPr dirty="0" sz="3000" spc="-65" b="1">
                <a:solidFill>
                  <a:srgbClr val="25408F"/>
                </a:solidFill>
                <a:latin typeface="Trebuchet MS"/>
                <a:cs typeface="Trebuchet MS"/>
              </a:rPr>
              <a:t>v</a:t>
            </a:r>
            <a:r>
              <a:rPr dirty="0" sz="3000" spc="-120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364" name="object 364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5" name="object 3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7" name="object 367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68" name="object 36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369" name="object 36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2992" y="1018244"/>
            <a:ext cx="3703320" cy="2823845"/>
          </a:xfrm>
          <a:custGeom>
            <a:avLst/>
            <a:gdLst/>
            <a:ahLst/>
            <a:cxnLst/>
            <a:rect l="l" t="t" r="r" b="b"/>
            <a:pathLst>
              <a:path w="3703320" h="2823845">
                <a:moveTo>
                  <a:pt x="1913991" y="0"/>
                </a:moveTo>
                <a:lnTo>
                  <a:pt x="1860287" y="623"/>
                </a:lnTo>
                <a:lnTo>
                  <a:pt x="1806976" y="2484"/>
                </a:lnTo>
                <a:lnTo>
                  <a:pt x="1754080" y="5563"/>
                </a:lnTo>
                <a:lnTo>
                  <a:pt x="1701622" y="9843"/>
                </a:lnTo>
                <a:lnTo>
                  <a:pt x="1649623" y="15308"/>
                </a:lnTo>
                <a:lnTo>
                  <a:pt x="1598107" y="21939"/>
                </a:lnTo>
                <a:lnTo>
                  <a:pt x="1547094" y="29718"/>
                </a:lnTo>
                <a:lnTo>
                  <a:pt x="1496607" y="38630"/>
                </a:lnTo>
                <a:lnTo>
                  <a:pt x="1446668" y="48655"/>
                </a:lnTo>
                <a:lnTo>
                  <a:pt x="1397300" y="59777"/>
                </a:lnTo>
                <a:lnTo>
                  <a:pt x="1348524" y="71978"/>
                </a:lnTo>
                <a:lnTo>
                  <a:pt x="1300363" y="85240"/>
                </a:lnTo>
                <a:lnTo>
                  <a:pt x="1252838" y="99547"/>
                </a:lnTo>
                <a:lnTo>
                  <a:pt x="1205972" y="114880"/>
                </a:lnTo>
                <a:lnTo>
                  <a:pt x="1159788" y="131223"/>
                </a:lnTo>
                <a:lnTo>
                  <a:pt x="1114306" y="148557"/>
                </a:lnTo>
                <a:lnTo>
                  <a:pt x="1069550" y="166865"/>
                </a:lnTo>
                <a:lnTo>
                  <a:pt x="1025541" y="186131"/>
                </a:lnTo>
                <a:lnTo>
                  <a:pt x="982302" y="206335"/>
                </a:lnTo>
                <a:lnTo>
                  <a:pt x="939854" y="227462"/>
                </a:lnTo>
                <a:lnTo>
                  <a:pt x="898221" y="249492"/>
                </a:lnTo>
                <a:lnTo>
                  <a:pt x="857423" y="272410"/>
                </a:lnTo>
                <a:lnTo>
                  <a:pt x="817483" y="296197"/>
                </a:lnTo>
                <a:lnTo>
                  <a:pt x="778424" y="320836"/>
                </a:lnTo>
                <a:lnTo>
                  <a:pt x="740267" y="346309"/>
                </a:lnTo>
                <a:lnTo>
                  <a:pt x="703035" y="372600"/>
                </a:lnTo>
                <a:lnTo>
                  <a:pt x="666749" y="399690"/>
                </a:lnTo>
                <a:lnTo>
                  <a:pt x="631432" y="427562"/>
                </a:lnTo>
                <a:lnTo>
                  <a:pt x="597106" y="456198"/>
                </a:lnTo>
                <a:lnTo>
                  <a:pt x="563793" y="485582"/>
                </a:lnTo>
                <a:lnTo>
                  <a:pt x="531515" y="515695"/>
                </a:lnTo>
                <a:lnTo>
                  <a:pt x="500295" y="546521"/>
                </a:lnTo>
                <a:lnTo>
                  <a:pt x="470154" y="578041"/>
                </a:lnTo>
                <a:lnTo>
                  <a:pt x="441115" y="610239"/>
                </a:lnTo>
                <a:lnTo>
                  <a:pt x="413200" y="643096"/>
                </a:lnTo>
                <a:lnTo>
                  <a:pt x="386431" y="676595"/>
                </a:lnTo>
                <a:lnTo>
                  <a:pt x="360829" y="710720"/>
                </a:lnTo>
                <a:lnTo>
                  <a:pt x="336418" y="745451"/>
                </a:lnTo>
                <a:lnTo>
                  <a:pt x="313219" y="780773"/>
                </a:lnTo>
                <a:lnTo>
                  <a:pt x="291255" y="816667"/>
                </a:lnTo>
                <a:lnTo>
                  <a:pt x="270547" y="853116"/>
                </a:lnTo>
                <a:lnTo>
                  <a:pt x="251118" y="890102"/>
                </a:lnTo>
                <a:lnTo>
                  <a:pt x="232990" y="927608"/>
                </a:lnTo>
                <a:lnTo>
                  <a:pt x="216185" y="965617"/>
                </a:lnTo>
                <a:lnTo>
                  <a:pt x="200725" y="1004111"/>
                </a:lnTo>
                <a:lnTo>
                  <a:pt x="186632" y="1043073"/>
                </a:lnTo>
                <a:lnTo>
                  <a:pt x="173929" y="1082484"/>
                </a:lnTo>
                <a:lnTo>
                  <a:pt x="162637" y="1122328"/>
                </a:lnTo>
                <a:lnTo>
                  <a:pt x="152780" y="1162588"/>
                </a:lnTo>
                <a:lnTo>
                  <a:pt x="144378" y="1203245"/>
                </a:lnTo>
                <a:lnTo>
                  <a:pt x="137454" y="1244282"/>
                </a:lnTo>
                <a:lnTo>
                  <a:pt x="132030" y="1285682"/>
                </a:lnTo>
                <a:lnTo>
                  <a:pt x="128128" y="1327427"/>
                </a:lnTo>
                <a:lnTo>
                  <a:pt x="125771" y="1369500"/>
                </a:lnTo>
                <a:lnTo>
                  <a:pt x="124980" y="1411884"/>
                </a:lnTo>
                <a:lnTo>
                  <a:pt x="126196" y="1464433"/>
                </a:lnTo>
                <a:lnTo>
                  <a:pt x="129816" y="1516498"/>
                </a:lnTo>
                <a:lnTo>
                  <a:pt x="135798" y="1568047"/>
                </a:lnTo>
                <a:lnTo>
                  <a:pt x="144099" y="1619044"/>
                </a:lnTo>
                <a:lnTo>
                  <a:pt x="154678" y="1669457"/>
                </a:lnTo>
                <a:lnTo>
                  <a:pt x="167492" y="1719253"/>
                </a:lnTo>
                <a:lnTo>
                  <a:pt x="182499" y="1768398"/>
                </a:lnTo>
                <a:lnTo>
                  <a:pt x="199657" y="1816858"/>
                </a:lnTo>
                <a:lnTo>
                  <a:pt x="218924" y="1864600"/>
                </a:lnTo>
                <a:lnTo>
                  <a:pt x="240258" y="1911591"/>
                </a:lnTo>
                <a:lnTo>
                  <a:pt x="205161" y="1949811"/>
                </a:lnTo>
                <a:lnTo>
                  <a:pt x="122300" y="2022120"/>
                </a:lnTo>
                <a:lnTo>
                  <a:pt x="38354" y="2092165"/>
                </a:lnTo>
                <a:lnTo>
                  <a:pt x="0" y="2123592"/>
                </a:lnTo>
                <a:lnTo>
                  <a:pt x="157993" y="2038160"/>
                </a:lnTo>
                <a:lnTo>
                  <a:pt x="239917" y="1995684"/>
                </a:lnTo>
                <a:lnTo>
                  <a:pt x="272103" y="1983564"/>
                </a:lnTo>
                <a:lnTo>
                  <a:pt x="280885" y="1989200"/>
                </a:lnTo>
                <a:lnTo>
                  <a:pt x="302505" y="2025812"/>
                </a:lnTo>
                <a:lnTo>
                  <a:pt x="325401" y="2061845"/>
                </a:lnTo>
                <a:lnTo>
                  <a:pt x="349549" y="2097282"/>
                </a:lnTo>
                <a:lnTo>
                  <a:pt x="374928" y="2132105"/>
                </a:lnTo>
                <a:lnTo>
                  <a:pt x="401513" y="2166296"/>
                </a:lnTo>
                <a:lnTo>
                  <a:pt x="429283" y="2199836"/>
                </a:lnTo>
                <a:lnTo>
                  <a:pt x="458213" y="2232707"/>
                </a:lnTo>
                <a:lnTo>
                  <a:pt x="488282" y="2264892"/>
                </a:lnTo>
                <a:lnTo>
                  <a:pt x="519466" y="2296372"/>
                </a:lnTo>
                <a:lnTo>
                  <a:pt x="551742" y="2327129"/>
                </a:lnTo>
                <a:lnTo>
                  <a:pt x="585088" y="2357145"/>
                </a:lnTo>
                <a:lnTo>
                  <a:pt x="619479" y="2386402"/>
                </a:lnTo>
                <a:lnTo>
                  <a:pt x="654894" y="2414881"/>
                </a:lnTo>
                <a:lnTo>
                  <a:pt x="691309" y="2442565"/>
                </a:lnTo>
                <a:lnTo>
                  <a:pt x="728702" y="2469436"/>
                </a:lnTo>
                <a:lnTo>
                  <a:pt x="767049" y="2495474"/>
                </a:lnTo>
                <a:lnTo>
                  <a:pt x="806328" y="2520663"/>
                </a:lnTo>
                <a:lnTo>
                  <a:pt x="846515" y="2544984"/>
                </a:lnTo>
                <a:lnTo>
                  <a:pt x="887587" y="2568418"/>
                </a:lnTo>
                <a:lnTo>
                  <a:pt x="929522" y="2590949"/>
                </a:lnTo>
                <a:lnTo>
                  <a:pt x="972297" y="2612557"/>
                </a:lnTo>
                <a:lnTo>
                  <a:pt x="1015888" y="2633224"/>
                </a:lnTo>
                <a:lnTo>
                  <a:pt x="1060273" y="2652933"/>
                </a:lnTo>
                <a:lnTo>
                  <a:pt x="1105428" y="2671666"/>
                </a:lnTo>
                <a:lnTo>
                  <a:pt x="1151331" y="2689403"/>
                </a:lnTo>
                <a:lnTo>
                  <a:pt x="1197960" y="2706128"/>
                </a:lnTo>
                <a:lnTo>
                  <a:pt x="1245289" y="2721821"/>
                </a:lnTo>
                <a:lnTo>
                  <a:pt x="1293298" y="2736465"/>
                </a:lnTo>
                <a:lnTo>
                  <a:pt x="1341962" y="2750042"/>
                </a:lnTo>
                <a:lnTo>
                  <a:pt x="1391260" y="2762533"/>
                </a:lnTo>
                <a:lnTo>
                  <a:pt x="1441167" y="2773920"/>
                </a:lnTo>
                <a:lnTo>
                  <a:pt x="1491662" y="2784186"/>
                </a:lnTo>
                <a:lnTo>
                  <a:pt x="1542720" y="2793312"/>
                </a:lnTo>
                <a:lnTo>
                  <a:pt x="1594319" y="2801280"/>
                </a:lnTo>
                <a:lnTo>
                  <a:pt x="1646437" y="2808072"/>
                </a:lnTo>
                <a:lnTo>
                  <a:pt x="1699049" y="2813670"/>
                </a:lnTo>
                <a:lnTo>
                  <a:pt x="1752134" y="2818055"/>
                </a:lnTo>
                <a:lnTo>
                  <a:pt x="1805668" y="2821210"/>
                </a:lnTo>
                <a:lnTo>
                  <a:pt x="1859628" y="2823116"/>
                </a:lnTo>
                <a:lnTo>
                  <a:pt x="1913991" y="2823756"/>
                </a:lnTo>
                <a:lnTo>
                  <a:pt x="1967695" y="2823132"/>
                </a:lnTo>
                <a:lnTo>
                  <a:pt x="2021006" y="2821271"/>
                </a:lnTo>
                <a:lnTo>
                  <a:pt x="2073902" y="2818192"/>
                </a:lnTo>
                <a:lnTo>
                  <a:pt x="2126360" y="2813912"/>
                </a:lnTo>
                <a:lnTo>
                  <a:pt x="2178359" y="2808447"/>
                </a:lnTo>
                <a:lnTo>
                  <a:pt x="2229876" y="2801816"/>
                </a:lnTo>
                <a:lnTo>
                  <a:pt x="2280889" y="2794037"/>
                </a:lnTo>
                <a:lnTo>
                  <a:pt x="2331375" y="2785125"/>
                </a:lnTo>
                <a:lnTo>
                  <a:pt x="2381314" y="2775100"/>
                </a:lnTo>
                <a:lnTo>
                  <a:pt x="2430682" y="2763978"/>
                </a:lnTo>
                <a:lnTo>
                  <a:pt x="2479458" y="2751777"/>
                </a:lnTo>
                <a:lnTo>
                  <a:pt x="2527620" y="2738515"/>
                </a:lnTo>
                <a:lnTo>
                  <a:pt x="2575144" y="2724208"/>
                </a:lnTo>
                <a:lnTo>
                  <a:pt x="2622010" y="2708875"/>
                </a:lnTo>
                <a:lnTo>
                  <a:pt x="2668195" y="2692533"/>
                </a:lnTo>
                <a:lnTo>
                  <a:pt x="2713676" y="2675198"/>
                </a:lnTo>
                <a:lnTo>
                  <a:pt x="2758432" y="2656890"/>
                </a:lnTo>
                <a:lnTo>
                  <a:pt x="2802441" y="2637625"/>
                </a:lnTo>
                <a:lnTo>
                  <a:pt x="2845680" y="2617420"/>
                </a:lnTo>
                <a:lnTo>
                  <a:pt x="2888128" y="2596294"/>
                </a:lnTo>
                <a:lnTo>
                  <a:pt x="2929762" y="2574264"/>
                </a:lnTo>
                <a:lnTo>
                  <a:pt x="2970559" y="2551346"/>
                </a:lnTo>
                <a:lnTo>
                  <a:pt x="3010499" y="2527559"/>
                </a:lnTo>
                <a:lnTo>
                  <a:pt x="3049558" y="2502920"/>
                </a:lnTo>
                <a:lnTo>
                  <a:pt x="3087715" y="2477447"/>
                </a:lnTo>
                <a:lnTo>
                  <a:pt x="3124948" y="2451157"/>
                </a:lnTo>
                <a:lnTo>
                  <a:pt x="3161233" y="2424067"/>
                </a:lnTo>
                <a:lnTo>
                  <a:pt x="3196550" y="2396195"/>
                </a:lnTo>
                <a:lnTo>
                  <a:pt x="3230876" y="2367559"/>
                </a:lnTo>
                <a:lnTo>
                  <a:pt x="3264189" y="2338175"/>
                </a:lnTo>
                <a:lnTo>
                  <a:pt x="3296467" y="2308062"/>
                </a:lnTo>
                <a:lnTo>
                  <a:pt x="3327687" y="2277237"/>
                </a:lnTo>
                <a:lnTo>
                  <a:pt x="3357828" y="2245717"/>
                </a:lnTo>
                <a:lnTo>
                  <a:pt x="3386867" y="2213520"/>
                </a:lnTo>
                <a:lnTo>
                  <a:pt x="3414782" y="2180663"/>
                </a:lnTo>
                <a:lnTo>
                  <a:pt x="3441552" y="2147163"/>
                </a:lnTo>
                <a:lnTo>
                  <a:pt x="3467153" y="2113039"/>
                </a:lnTo>
                <a:lnTo>
                  <a:pt x="3491564" y="2078308"/>
                </a:lnTo>
                <a:lnTo>
                  <a:pt x="3514763" y="2042987"/>
                </a:lnTo>
                <a:lnTo>
                  <a:pt x="3536727" y="2007093"/>
                </a:lnTo>
                <a:lnTo>
                  <a:pt x="3557435" y="1970645"/>
                </a:lnTo>
                <a:lnTo>
                  <a:pt x="3576864" y="1933659"/>
                </a:lnTo>
                <a:lnTo>
                  <a:pt x="3594992" y="1896153"/>
                </a:lnTo>
                <a:lnTo>
                  <a:pt x="3611797" y="1858144"/>
                </a:lnTo>
                <a:lnTo>
                  <a:pt x="3627257" y="1819651"/>
                </a:lnTo>
                <a:lnTo>
                  <a:pt x="3641350" y="1780690"/>
                </a:lnTo>
                <a:lnTo>
                  <a:pt x="3654053" y="1741279"/>
                </a:lnTo>
                <a:lnTo>
                  <a:pt x="3665345" y="1701435"/>
                </a:lnTo>
                <a:lnTo>
                  <a:pt x="3675203" y="1661176"/>
                </a:lnTo>
                <a:lnTo>
                  <a:pt x="3683605" y="1620520"/>
                </a:lnTo>
                <a:lnTo>
                  <a:pt x="3690529" y="1579483"/>
                </a:lnTo>
                <a:lnTo>
                  <a:pt x="3695953" y="1538084"/>
                </a:lnTo>
                <a:lnTo>
                  <a:pt x="3699854" y="1496339"/>
                </a:lnTo>
                <a:lnTo>
                  <a:pt x="3702211" y="1454267"/>
                </a:lnTo>
                <a:lnTo>
                  <a:pt x="3703002" y="1411884"/>
                </a:lnTo>
                <a:lnTo>
                  <a:pt x="3702211" y="1369500"/>
                </a:lnTo>
                <a:lnTo>
                  <a:pt x="3699854" y="1327427"/>
                </a:lnTo>
                <a:lnTo>
                  <a:pt x="3695953" y="1285682"/>
                </a:lnTo>
                <a:lnTo>
                  <a:pt x="3690529" y="1244282"/>
                </a:lnTo>
                <a:lnTo>
                  <a:pt x="3683605" y="1203245"/>
                </a:lnTo>
                <a:lnTo>
                  <a:pt x="3675203" y="1162588"/>
                </a:lnTo>
                <a:lnTo>
                  <a:pt x="3665345" y="1122328"/>
                </a:lnTo>
                <a:lnTo>
                  <a:pt x="3654053" y="1082484"/>
                </a:lnTo>
                <a:lnTo>
                  <a:pt x="3641350" y="1043073"/>
                </a:lnTo>
                <a:lnTo>
                  <a:pt x="3627257" y="1004111"/>
                </a:lnTo>
                <a:lnTo>
                  <a:pt x="3611797" y="965617"/>
                </a:lnTo>
                <a:lnTo>
                  <a:pt x="3594992" y="927608"/>
                </a:lnTo>
                <a:lnTo>
                  <a:pt x="3576864" y="890102"/>
                </a:lnTo>
                <a:lnTo>
                  <a:pt x="3557435" y="853116"/>
                </a:lnTo>
                <a:lnTo>
                  <a:pt x="3536727" y="816667"/>
                </a:lnTo>
                <a:lnTo>
                  <a:pt x="3514763" y="780773"/>
                </a:lnTo>
                <a:lnTo>
                  <a:pt x="3491564" y="745451"/>
                </a:lnTo>
                <a:lnTo>
                  <a:pt x="3467153" y="710720"/>
                </a:lnTo>
                <a:lnTo>
                  <a:pt x="3441552" y="676595"/>
                </a:lnTo>
                <a:lnTo>
                  <a:pt x="3414782" y="643096"/>
                </a:lnTo>
                <a:lnTo>
                  <a:pt x="3386867" y="610239"/>
                </a:lnTo>
                <a:lnTo>
                  <a:pt x="3357828" y="578041"/>
                </a:lnTo>
                <a:lnTo>
                  <a:pt x="3327687" y="546521"/>
                </a:lnTo>
                <a:lnTo>
                  <a:pt x="3296467" y="515695"/>
                </a:lnTo>
                <a:lnTo>
                  <a:pt x="3264189" y="485582"/>
                </a:lnTo>
                <a:lnTo>
                  <a:pt x="3230876" y="456198"/>
                </a:lnTo>
                <a:lnTo>
                  <a:pt x="3196550" y="427562"/>
                </a:lnTo>
                <a:lnTo>
                  <a:pt x="3161233" y="399690"/>
                </a:lnTo>
                <a:lnTo>
                  <a:pt x="3124948" y="372600"/>
                </a:lnTo>
                <a:lnTo>
                  <a:pt x="3087715" y="346309"/>
                </a:lnTo>
                <a:lnTo>
                  <a:pt x="3049558" y="320836"/>
                </a:lnTo>
                <a:lnTo>
                  <a:pt x="3010499" y="296197"/>
                </a:lnTo>
                <a:lnTo>
                  <a:pt x="2970559" y="272410"/>
                </a:lnTo>
                <a:lnTo>
                  <a:pt x="2929762" y="249492"/>
                </a:lnTo>
                <a:lnTo>
                  <a:pt x="2888128" y="227462"/>
                </a:lnTo>
                <a:lnTo>
                  <a:pt x="2845680" y="206335"/>
                </a:lnTo>
                <a:lnTo>
                  <a:pt x="2802441" y="186131"/>
                </a:lnTo>
                <a:lnTo>
                  <a:pt x="2758432" y="166865"/>
                </a:lnTo>
                <a:lnTo>
                  <a:pt x="2713676" y="148557"/>
                </a:lnTo>
                <a:lnTo>
                  <a:pt x="2668195" y="131223"/>
                </a:lnTo>
                <a:lnTo>
                  <a:pt x="2622010" y="114880"/>
                </a:lnTo>
                <a:lnTo>
                  <a:pt x="2575144" y="99547"/>
                </a:lnTo>
                <a:lnTo>
                  <a:pt x="2527620" y="85240"/>
                </a:lnTo>
                <a:lnTo>
                  <a:pt x="2479458" y="71978"/>
                </a:lnTo>
                <a:lnTo>
                  <a:pt x="2430682" y="59777"/>
                </a:lnTo>
                <a:lnTo>
                  <a:pt x="2381314" y="48655"/>
                </a:lnTo>
                <a:lnTo>
                  <a:pt x="2331375" y="38630"/>
                </a:lnTo>
                <a:lnTo>
                  <a:pt x="2280889" y="29718"/>
                </a:lnTo>
                <a:lnTo>
                  <a:pt x="2229876" y="21939"/>
                </a:lnTo>
                <a:lnTo>
                  <a:pt x="2178359" y="15308"/>
                </a:lnTo>
                <a:lnTo>
                  <a:pt x="2126360" y="9843"/>
                </a:lnTo>
                <a:lnTo>
                  <a:pt x="2073902" y="5563"/>
                </a:lnTo>
                <a:lnTo>
                  <a:pt x="2021006" y="2484"/>
                </a:lnTo>
                <a:lnTo>
                  <a:pt x="1967695" y="623"/>
                </a:lnTo>
                <a:lnTo>
                  <a:pt x="1913991" y="0"/>
                </a:lnTo>
                <a:close/>
              </a:path>
            </a:pathLst>
          </a:custGeom>
          <a:solidFill>
            <a:srgbClr val="D8EBF8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5555" y="1754699"/>
            <a:ext cx="273621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935" marR="5080" indent="-356870">
              <a:lnSpc>
                <a:spcPct val="103299"/>
              </a:lnSpc>
            </a:pPr>
            <a:r>
              <a:rPr dirty="0" sz="2500" spc="-105">
                <a:solidFill>
                  <a:srgbClr val="25408F"/>
                </a:solidFill>
                <a:latin typeface="Trebuchet MS"/>
                <a:cs typeface="Trebuchet MS"/>
              </a:rPr>
              <a:t>It</a:t>
            </a:r>
            <a:r>
              <a:rPr dirty="0" sz="2500" spc="-565">
                <a:solidFill>
                  <a:srgbClr val="25408F"/>
                </a:solidFill>
                <a:latin typeface="Trebuchet MS"/>
                <a:cs typeface="Trebuchet MS"/>
              </a:rPr>
              <a:t>’</a:t>
            </a:r>
            <a:r>
              <a:rPr dirty="0" sz="2500" spc="165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35">
                <a:solidFill>
                  <a:srgbClr val="25408F"/>
                </a:solidFill>
                <a:latin typeface="Trebuchet MS"/>
                <a:cs typeface="Trebuchet MS"/>
              </a:rPr>
              <a:t>no</a:t>
            </a:r>
            <a:r>
              <a:rPr dirty="0" sz="2500" spc="1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114">
                <a:solidFill>
                  <a:srgbClr val="25408F"/>
                </a:solidFill>
                <a:latin typeface="Trebuchet MS"/>
                <a:cs typeface="Trebuchet MS"/>
              </a:rPr>
              <a:t>jus</a:t>
            </a:r>
            <a:r>
              <a:rPr dirty="0" sz="2500" spc="-55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170">
                <a:solidFill>
                  <a:srgbClr val="25408F"/>
                </a:solidFill>
                <a:latin typeface="Trebuchet MS"/>
                <a:cs typeface="Trebuchet MS"/>
              </a:rPr>
              <a:t>fl</a:t>
            </a:r>
            <a:r>
              <a:rPr dirty="0" sz="2500" spc="-17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dirty="0" sz="2500" spc="-85">
                <a:solidFill>
                  <a:srgbClr val="25408F"/>
                </a:solidFill>
                <a:latin typeface="Trebuchet MS"/>
                <a:cs typeface="Trebuchet MS"/>
              </a:rPr>
              <a:t>v</a:t>
            </a:r>
            <a:r>
              <a:rPr dirty="0" sz="2500" spc="-45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dirty="0" sz="2500" spc="-114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2500" spc="-70">
                <a:solidFill>
                  <a:srgbClr val="25408F"/>
                </a:solidFill>
                <a:latin typeface="Trebuchet MS"/>
                <a:cs typeface="Trebuchet MS"/>
              </a:rPr>
              <a:t>ed  </a:t>
            </a:r>
            <a:r>
              <a:rPr dirty="0" sz="2500" spc="-170">
                <a:solidFill>
                  <a:srgbClr val="25408F"/>
                </a:solidFill>
                <a:latin typeface="Trebuchet MS"/>
                <a:cs typeface="Trebuchet MS"/>
              </a:rPr>
              <a:t>fi</a:t>
            </a:r>
            <a:r>
              <a:rPr dirty="0" sz="2500" spc="-45">
                <a:solidFill>
                  <a:srgbClr val="25408F"/>
                </a:solidFill>
                <a:latin typeface="Trebuchet MS"/>
                <a:cs typeface="Trebuchet MS"/>
              </a:rPr>
              <a:t>zz</a:t>
            </a:r>
            <a:r>
              <a:rPr dirty="0" sz="2500" spc="5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70">
                <a:solidFill>
                  <a:srgbClr val="25408F"/>
                </a:solidFill>
                <a:latin typeface="Trebuchet MS"/>
                <a:cs typeface="Trebuchet MS"/>
              </a:rPr>
              <a:t>drink</a:t>
            </a:r>
            <a:r>
              <a:rPr dirty="0" sz="2500" spc="-2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80">
                <a:solidFill>
                  <a:srgbClr val="25408F"/>
                </a:solidFill>
                <a:latin typeface="Trebuchet MS"/>
                <a:cs typeface="Trebuchet MS"/>
              </a:rPr>
              <a:t>and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7618" y="2542099"/>
            <a:ext cx="26917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2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110">
                <a:solidFill>
                  <a:srgbClr val="25408F"/>
                </a:solidFill>
                <a:latin typeface="Gill Sans MT"/>
                <a:cs typeface="Gill Sans MT"/>
              </a:rPr>
              <a:t>eet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tha</a:t>
            </a:r>
            <a:r>
              <a:rPr dirty="0" sz="2500" spc="11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30">
                <a:solidFill>
                  <a:srgbClr val="25408F"/>
                </a:solidFill>
                <a:latin typeface="Gill Sans MT"/>
                <a:cs typeface="Gill Sans MT"/>
              </a:rPr>
              <a:t>damage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2445" y="2935799"/>
            <a:ext cx="146177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4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500" spc="-25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dirty="0" sz="2500" spc="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70">
                <a:solidFill>
                  <a:srgbClr val="25408F"/>
                </a:solidFill>
                <a:latin typeface="Gill Sans MT"/>
                <a:cs typeface="Gill Sans MT"/>
              </a:rPr>
              <a:t>eeth:</a:t>
            </a:r>
            <a:endParaRPr sz="25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253048"/>
            <a:ext cx="10692130" cy="6307455"/>
            <a:chOff x="0" y="1253048"/>
            <a:chExt cx="10692130" cy="63074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3048"/>
              <a:ext cx="3194621" cy="6306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0501" y="4095750"/>
              <a:ext cx="3611994" cy="24540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0935" y="7094210"/>
              <a:ext cx="1283435" cy="341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926248" y="1709201"/>
            <a:ext cx="290893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dirty="0" sz="2300" spc="-30" b="1">
                <a:solidFill>
                  <a:srgbClr val="25408F"/>
                </a:solidFill>
                <a:latin typeface="Trebuchet MS"/>
                <a:cs typeface="Trebuchet MS"/>
              </a:rPr>
              <a:t>Dried</a:t>
            </a:r>
            <a:r>
              <a:rPr dirty="0" sz="2300" spc="-2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25408F"/>
                </a:solidFill>
                <a:latin typeface="Trebuchet MS"/>
                <a:cs typeface="Trebuchet MS"/>
              </a:rPr>
              <a:t>fruit</a:t>
            </a:r>
            <a:r>
              <a:rPr dirty="0" sz="2300" spc="-2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5408F"/>
                </a:solidFill>
                <a:latin typeface="Gill Sans MT"/>
                <a:cs typeface="Gill Sans MT"/>
              </a:rPr>
              <a:t>–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10">
                <a:solidFill>
                  <a:srgbClr val="25408F"/>
                </a:solidFill>
                <a:latin typeface="Gill Sans MT"/>
                <a:cs typeface="Gill Sans MT"/>
              </a:rPr>
              <a:t>sticks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4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300" spc="45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42248" y="2059721"/>
            <a:ext cx="29692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solidFill>
                  <a:srgbClr val="25408F"/>
                </a:solidFill>
                <a:latin typeface="Trebuchet MS"/>
                <a:cs typeface="Trebuchet MS"/>
              </a:rPr>
              <a:t>the</a:t>
            </a:r>
            <a:r>
              <a:rPr dirty="0" sz="2300" spc="-28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 spc="-10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2300" spc="-20">
                <a:solidFill>
                  <a:srgbClr val="25408F"/>
                </a:solidFill>
                <a:latin typeface="Trebuchet MS"/>
                <a:cs typeface="Trebuchet MS"/>
              </a:rPr>
              <a:t>eeth</a:t>
            </a:r>
            <a:r>
              <a:rPr dirty="0" sz="2300" spc="-28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25408F"/>
                </a:solidFill>
                <a:latin typeface="Trebuchet MS"/>
                <a:cs typeface="Trebuchet MS"/>
              </a:rPr>
              <a:t>and</a:t>
            </a:r>
            <a:r>
              <a:rPr dirty="0" sz="2300" spc="-28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5408F"/>
                </a:solidFill>
                <a:latin typeface="Trebuchet MS"/>
                <a:cs typeface="Trebuchet MS"/>
              </a:rPr>
              <a:t>is</a:t>
            </a:r>
            <a:r>
              <a:rPr dirty="0" sz="2300" spc="-28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 spc="-90">
                <a:solidFill>
                  <a:srgbClr val="25408F"/>
                </a:solidFill>
                <a:latin typeface="Trebuchet MS"/>
                <a:cs typeface="Trebuchet MS"/>
              </a:rPr>
              <a:t>difficult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6248" y="2410241"/>
            <a:ext cx="317055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>
              <a:lnSpc>
                <a:spcPct val="100000"/>
              </a:lnSpc>
              <a:spcBef>
                <a:spcPts val="100"/>
              </a:spcBef>
            </a:pPr>
            <a:r>
              <a:rPr dirty="0" sz="2300" spc="4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300" spc="45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-13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300" spc="120">
                <a:solidFill>
                  <a:srgbClr val="25408F"/>
                </a:solidFill>
                <a:latin typeface="Gill Sans MT"/>
                <a:cs typeface="Gill Sans MT"/>
              </a:rPr>
              <a:t>em</a:t>
            </a:r>
            <a:r>
              <a:rPr dirty="0" sz="2300" spc="5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2300" spc="85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dirty="0" sz="2300" spc="13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>
                <a:solidFill>
                  <a:srgbClr val="25408F"/>
                </a:solidFill>
                <a:latin typeface="Gill Sans MT"/>
                <a:cs typeface="Gill Sans MT"/>
              </a:rPr>
              <a:t>–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35">
                <a:solidFill>
                  <a:srgbClr val="25408F"/>
                </a:solidFill>
                <a:latin typeface="Gill Sans MT"/>
                <a:cs typeface="Gill Sans MT"/>
              </a:rPr>
              <a:t>best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85">
                <a:solidFill>
                  <a:srgbClr val="25408F"/>
                </a:solidFill>
                <a:latin typeface="Gill Sans MT"/>
                <a:cs typeface="Gill Sans MT"/>
              </a:rPr>
              <a:t>not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50">
                <a:solidFill>
                  <a:srgbClr val="25408F"/>
                </a:solidFill>
                <a:latin typeface="Gill Sans MT"/>
                <a:cs typeface="Gill Sans MT"/>
              </a:rPr>
              <a:t>as  </a:t>
            </a:r>
            <a:r>
              <a:rPr dirty="0" sz="2300" spc="165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14">
                <a:solidFill>
                  <a:srgbClr val="25408F"/>
                </a:solidFill>
                <a:latin typeface="Gill Sans MT"/>
                <a:cs typeface="Gill Sans MT"/>
              </a:rPr>
              <a:t>snack.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dirty="0" sz="2300" spc="-235" b="1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dirty="0" sz="2300" spc="-50" b="1">
                <a:solidFill>
                  <a:srgbClr val="25408F"/>
                </a:solidFill>
                <a:latin typeface="Trebuchet MS"/>
                <a:cs typeface="Trebuchet MS"/>
              </a:rPr>
              <a:t>ruit</a:t>
            </a:r>
            <a:r>
              <a:rPr dirty="0" sz="2300" spc="-2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25408F"/>
                </a:solidFill>
                <a:latin typeface="Trebuchet MS"/>
                <a:cs typeface="Trebuchet MS"/>
              </a:rPr>
              <a:t>jui</a:t>
            </a:r>
            <a:r>
              <a:rPr dirty="0" sz="2300" spc="-170" b="1">
                <a:solidFill>
                  <a:srgbClr val="25408F"/>
                </a:solidFill>
                <a:latin typeface="Trebuchet MS"/>
                <a:cs typeface="Trebuchet MS"/>
              </a:rPr>
              <a:t>c</a:t>
            </a:r>
            <a:r>
              <a:rPr dirty="0" sz="2300" spc="-95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2300" spc="-2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5408F"/>
                </a:solidFill>
                <a:latin typeface="Gill Sans MT"/>
                <a:cs typeface="Gill Sans MT"/>
              </a:rPr>
              <a:t>–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30">
                <a:solidFill>
                  <a:srgbClr val="25408F"/>
                </a:solidFill>
                <a:latin typeface="Gill Sans MT"/>
                <a:cs typeface="Gill Sans MT"/>
              </a:rPr>
              <a:t>again,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6248" y="3461801"/>
            <a:ext cx="3233420" cy="282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170180">
              <a:lnSpc>
                <a:spcPct val="100000"/>
              </a:lnSpc>
              <a:spcBef>
                <a:spcPts val="100"/>
              </a:spcBef>
            </a:pPr>
            <a:r>
              <a:rPr dirty="0" sz="2300" spc="120">
                <a:solidFill>
                  <a:srgbClr val="25408F"/>
                </a:solidFill>
                <a:latin typeface="Gill Sans MT"/>
                <a:cs typeface="Gill Sans MT"/>
              </a:rPr>
              <a:t>sounds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90">
                <a:solidFill>
                  <a:srgbClr val="25408F"/>
                </a:solidFill>
                <a:latin typeface="Gill Sans MT"/>
                <a:cs typeface="Gill Sans MT"/>
              </a:rPr>
              <a:t>healt</a:t>
            </a:r>
            <a:r>
              <a:rPr dirty="0" sz="2300" spc="7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dirty="0" sz="2300" spc="14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90">
                <a:solidFill>
                  <a:srgbClr val="25408F"/>
                </a:solidFill>
                <a:latin typeface="Gill Sans MT"/>
                <a:cs typeface="Gill Sans MT"/>
              </a:rPr>
              <a:t>but  </a:t>
            </a:r>
            <a:r>
              <a:rPr dirty="0" sz="2300" spc="105">
                <a:solidFill>
                  <a:srgbClr val="25408F"/>
                </a:solidFill>
                <a:latin typeface="Gill Sans MT"/>
                <a:cs typeface="Gill Sans MT"/>
              </a:rPr>
              <a:t>this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00">
                <a:solidFill>
                  <a:srgbClr val="25408F"/>
                </a:solidFill>
                <a:latin typeface="Gill Sans MT"/>
                <a:cs typeface="Gill Sans MT"/>
              </a:rPr>
              <a:t>is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85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dirty="0" sz="2300" spc="65">
                <a:solidFill>
                  <a:srgbClr val="25408F"/>
                </a:solidFill>
                <a:latin typeface="Gill Sans MT"/>
                <a:cs typeface="Gill Sans MT"/>
              </a:rPr>
              <a:t>ery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85">
                <a:solidFill>
                  <a:srgbClr val="25408F"/>
                </a:solidFill>
                <a:latin typeface="Gill Sans MT"/>
                <a:cs typeface="Gill Sans MT"/>
              </a:rPr>
              <a:t>acidic.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75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dirty="0" sz="2300" spc="60">
                <a:solidFill>
                  <a:srgbClr val="25408F"/>
                </a:solidFill>
                <a:latin typeface="Gill Sans MT"/>
                <a:cs typeface="Gill Sans MT"/>
              </a:rPr>
              <a:t>lain</a:t>
            </a:r>
            <a:endParaRPr sz="2300">
              <a:latin typeface="Gill Sans MT"/>
              <a:cs typeface="Gill Sans MT"/>
            </a:endParaRPr>
          </a:p>
          <a:p>
            <a:pPr marL="228600">
              <a:lnSpc>
                <a:spcPct val="100000"/>
              </a:lnSpc>
            </a:pPr>
            <a:r>
              <a:rPr dirty="0" sz="2300" spc="110">
                <a:solidFill>
                  <a:srgbClr val="25408F"/>
                </a:solidFill>
                <a:latin typeface="Gill Sans MT"/>
                <a:cs typeface="Gill Sans MT"/>
              </a:rPr>
              <a:t>wa</a:t>
            </a:r>
            <a:r>
              <a:rPr dirty="0" sz="2300" spc="-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300" spc="25">
                <a:solidFill>
                  <a:srgbClr val="25408F"/>
                </a:solidFill>
                <a:latin typeface="Gill Sans MT"/>
                <a:cs typeface="Gill Sans MT"/>
              </a:rPr>
              <a:t>er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00">
                <a:solidFill>
                  <a:srgbClr val="25408F"/>
                </a:solidFill>
                <a:latin typeface="Gill Sans MT"/>
                <a:cs typeface="Gill Sans MT"/>
              </a:rPr>
              <a:t>is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25">
                <a:solidFill>
                  <a:srgbClr val="25408F"/>
                </a:solidFill>
                <a:latin typeface="Gill Sans MT"/>
                <a:cs typeface="Gill Sans MT"/>
              </a:rPr>
              <a:t>much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90">
                <a:solidFill>
                  <a:srgbClr val="25408F"/>
                </a:solidFill>
                <a:latin typeface="Gill Sans MT"/>
                <a:cs typeface="Gill Sans MT"/>
              </a:rPr>
              <a:t>healthie</a:t>
            </a:r>
            <a:r>
              <a:rPr dirty="0" sz="2300" spc="-33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300" spc="8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2300">
              <a:latin typeface="Gill Sans MT"/>
              <a:cs typeface="Gill Sans MT"/>
            </a:endParaRPr>
          </a:p>
          <a:p>
            <a:pPr marL="228600" marR="508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dirty="0" sz="2300" spc="175" b="1">
                <a:solidFill>
                  <a:srgbClr val="25408F"/>
                </a:solidFill>
                <a:latin typeface="Trebuchet MS"/>
                <a:cs typeface="Trebuchet MS"/>
              </a:rPr>
              <a:t>C</a:t>
            </a:r>
            <a:r>
              <a:rPr dirty="0" sz="2300" spc="-100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2300" spc="-125" b="1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2300" spc="-80" b="1">
                <a:solidFill>
                  <a:srgbClr val="25408F"/>
                </a:solidFill>
                <a:latin typeface="Trebuchet MS"/>
                <a:cs typeface="Trebuchet MS"/>
              </a:rPr>
              <a:t>eal</a:t>
            </a:r>
            <a:r>
              <a:rPr dirty="0" sz="2300" spc="-2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25408F"/>
                </a:solidFill>
                <a:latin typeface="Trebuchet MS"/>
                <a:cs typeface="Trebuchet MS"/>
              </a:rPr>
              <a:t>ba</a:t>
            </a:r>
            <a:r>
              <a:rPr dirty="0" sz="2300" spc="-85" b="1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2300" spc="114" b="1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2300" spc="-2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300">
                <a:solidFill>
                  <a:srgbClr val="25408F"/>
                </a:solidFill>
                <a:latin typeface="Gill Sans MT"/>
                <a:cs typeface="Gill Sans MT"/>
              </a:rPr>
              <a:t>–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8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300" spc="7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22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dirty="0" sz="2300" spc="7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300" spc="110">
                <a:solidFill>
                  <a:srgbClr val="25408F"/>
                </a:solidFill>
                <a:latin typeface="Gill Sans MT"/>
                <a:cs typeface="Gill Sans MT"/>
              </a:rPr>
              <a:t>y  </a:t>
            </a:r>
            <a:r>
              <a:rPr dirty="0" sz="2300" spc="65">
                <a:solidFill>
                  <a:srgbClr val="25408F"/>
                </a:solidFill>
                <a:latin typeface="Gill Sans MT"/>
                <a:cs typeface="Gill Sans MT"/>
              </a:rPr>
              <a:t>think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35">
                <a:solidFill>
                  <a:srgbClr val="25408F"/>
                </a:solidFill>
                <a:latin typeface="Gill Sans MT"/>
                <a:cs typeface="Gill Sans MT"/>
              </a:rPr>
              <a:t>these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45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300" spc="-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300" spc="13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90">
                <a:solidFill>
                  <a:srgbClr val="25408F"/>
                </a:solidFill>
                <a:latin typeface="Gill Sans MT"/>
                <a:cs typeface="Gill Sans MT"/>
              </a:rPr>
              <a:t>healt</a:t>
            </a:r>
            <a:r>
              <a:rPr dirty="0" sz="2300" spc="7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dirty="0" sz="2300" spc="110">
                <a:solidFill>
                  <a:srgbClr val="25408F"/>
                </a:solidFill>
                <a:latin typeface="Gill Sans MT"/>
                <a:cs typeface="Gill Sans MT"/>
              </a:rPr>
              <a:t>y  </a:t>
            </a:r>
            <a:r>
              <a:rPr dirty="0" sz="2300" spc="105">
                <a:solidFill>
                  <a:srgbClr val="25408F"/>
                </a:solidFill>
                <a:latin typeface="Gill Sans MT"/>
                <a:cs typeface="Gill Sans MT"/>
              </a:rPr>
              <a:t>but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45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300" spc="-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300" spc="13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2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r>
              <a:rPr dirty="0" sz="2300" spc="3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300" spc="114">
                <a:solidFill>
                  <a:srgbClr val="25408F"/>
                </a:solidFill>
                <a:latin typeface="Gill Sans MT"/>
                <a:cs typeface="Gill Sans MT"/>
              </a:rPr>
              <a:t>en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10">
                <a:solidFill>
                  <a:srgbClr val="25408F"/>
                </a:solidFill>
                <a:latin typeface="Gill Sans MT"/>
                <a:cs typeface="Gill Sans MT"/>
              </a:rPr>
              <a:t>pac</a:t>
            </a:r>
            <a:r>
              <a:rPr dirty="0" sz="2300" spc="2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dirty="0" sz="2300" spc="85">
                <a:solidFill>
                  <a:srgbClr val="25408F"/>
                </a:solidFill>
                <a:latin typeface="Gill Sans MT"/>
                <a:cs typeface="Gill Sans MT"/>
              </a:rPr>
              <a:t>ed  </a:t>
            </a:r>
            <a:r>
              <a:rPr dirty="0" sz="2300" spc="55">
                <a:solidFill>
                  <a:srgbClr val="25408F"/>
                </a:solidFill>
                <a:latin typeface="Gill Sans MT"/>
                <a:cs typeface="Gill Sans MT"/>
              </a:rPr>
              <a:t>with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35">
                <a:solidFill>
                  <a:srgbClr val="25408F"/>
                </a:solidFill>
                <a:latin typeface="Gill Sans MT"/>
                <a:cs typeface="Gill Sans MT"/>
              </a:rPr>
              <a:t>suga</a:t>
            </a:r>
            <a:r>
              <a:rPr dirty="0" sz="2300" spc="6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300" spc="20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2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80">
                <a:solidFill>
                  <a:srgbClr val="25408F"/>
                </a:solidFill>
                <a:latin typeface="Gill Sans MT"/>
                <a:cs typeface="Gill Sans MT"/>
              </a:rPr>
              <a:t>fruits  </a:t>
            </a:r>
            <a:r>
              <a:rPr dirty="0" sz="2300" spc="120">
                <a:solidFill>
                  <a:srgbClr val="25408F"/>
                </a:solidFill>
                <a:latin typeface="Gill Sans MT"/>
                <a:cs typeface="Gill Sans MT"/>
              </a:rPr>
              <a:t>so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00">
                <a:solidFill>
                  <a:srgbClr val="25408F"/>
                </a:solidFill>
                <a:latin typeface="Gill Sans MT"/>
                <a:cs typeface="Gill Sans MT"/>
              </a:rPr>
              <a:t>check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14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dirty="0" sz="2300" spc="-2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300" spc="110">
                <a:solidFill>
                  <a:srgbClr val="25408F"/>
                </a:solidFill>
                <a:latin typeface="Gill Sans MT"/>
                <a:cs typeface="Gill Sans MT"/>
              </a:rPr>
              <a:t>pac</a:t>
            </a:r>
            <a:r>
              <a:rPr dirty="0" sz="2300" spc="8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dirty="0" sz="2300" spc="150">
                <a:solidFill>
                  <a:srgbClr val="25408F"/>
                </a:solidFill>
                <a:latin typeface="Gill Sans MT"/>
                <a:cs typeface="Gill Sans MT"/>
              </a:rPr>
              <a:t>aging.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393" y="1208011"/>
            <a:ext cx="3197596" cy="63519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24838" y="972005"/>
            <a:ext cx="4782820" cy="3175635"/>
          </a:xfrm>
          <a:custGeom>
            <a:avLst/>
            <a:gdLst/>
            <a:ahLst/>
            <a:cxnLst/>
            <a:rect l="l" t="t" r="r" b="b"/>
            <a:pathLst>
              <a:path w="4782820" h="3175635">
                <a:moveTo>
                  <a:pt x="2326906" y="0"/>
                </a:moveTo>
                <a:lnTo>
                  <a:pt x="2269529" y="473"/>
                </a:lnTo>
                <a:lnTo>
                  <a:pt x="2212493" y="1885"/>
                </a:lnTo>
                <a:lnTo>
                  <a:pt x="2155814" y="4226"/>
                </a:lnTo>
                <a:lnTo>
                  <a:pt x="2099508" y="7484"/>
                </a:lnTo>
                <a:lnTo>
                  <a:pt x="2043591" y="11649"/>
                </a:lnTo>
                <a:lnTo>
                  <a:pt x="1988079" y="16710"/>
                </a:lnTo>
                <a:lnTo>
                  <a:pt x="1932988" y="22656"/>
                </a:lnTo>
                <a:lnTo>
                  <a:pt x="1878334" y="29475"/>
                </a:lnTo>
                <a:lnTo>
                  <a:pt x="1824132" y="37158"/>
                </a:lnTo>
                <a:lnTo>
                  <a:pt x="1770398" y="45693"/>
                </a:lnTo>
                <a:lnTo>
                  <a:pt x="1717150" y="55069"/>
                </a:lnTo>
                <a:lnTo>
                  <a:pt x="1664401" y="65276"/>
                </a:lnTo>
                <a:lnTo>
                  <a:pt x="1612169" y="76303"/>
                </a:lnTo>
                <a:lnTo>
                  <a:pt x="1560469" y="88138"/>
                </a:lnTo>
                <a:lnTo>
                  <a:pt x="1509318" y="100772"/>
                </a:lnTo>
                <a:lnTo>
                  <a:pt x="1458731" y="114192"/>
                </a:lnTo>
                <a:lnTo>
                  <a:pt x="1408723" y="128389"/>
                </a:lnTo>
                <a:lnTo>
                  <a:pt x="1359312" y="143351"/>
                </a:lnTo>
                <a:lnTo>
                  <a:pt x="1310513" y="159067"/>
                </a:lnTo>
                <a:lnTo>
                  <a:pt x="1262342" y="175528"/>
                </a:lnTo>
                <a:lnTo>
                  <a:pt x="1214814" y="192720"/>
                </a:lnTo>
                <a:lnTo>
                  <a:pt x="1167946" y="210635"/>
                </a:lnTo>
                <a:lnTo>
                  <a:pt x="1121754" y="229261"/>
                </a:lnTo>
                <a:lnTo>
                  <a:pt x="1076253" y="248586"/>
                </a:lnTo>
                <a:lnTo>
                  <a:pt x="1031460" y="268601"/>
                </a:lnTo>
                <a:lnTo>
                  <a:pt x="987390" y="289295"/>
                </a:lnTo>
                <a:lnTo>
                  <a:pt x="944060" y="310655"/>
                </a:lnTo>
                <a:lnTo>
                  <a:pt x="901485" y="332673"/>
                </a:lnTo>
                <a:lnTo>
                  <a:pt x="859681" y="355336"/>
                </a:lnTo>
                <a:lnTo>
                  <a:pt x="818665" y="378634"/>
                </a:lnTo>
                <a:lnTo>
                  <a:pt x="778451" y="402557"/>
                </a:lnTo>
                <a:lnTo>
                  <a:pt x="739057" y="427092"/>
                </a:lnTo>
                <a:lnTo>
                  <a:pt x="700497" y="452230"/>
                </a:lnTo>
                <a:lnTo>
                  <a:pt x="662788" y="477959"/>
                </a:lnTo>
                <a:lnTo>
                  <a:pt x="625947" y="504269"/>
                </a:lnTo>
                <a:lnTo>
                  <a:pt x="589988" y="531148"/>
                </a:lnTo>
                <a:lnTo>
                  <a:pt x="554927" y="558586"/>
                </a:lnTo>
                <a:lnTo>
                  <a:pt x="520781" y="586572"/>
                </a:lnTo>
                <a:lnTo>
                  <a:pt x="487566" y="615096"/>
                </a:lnTo>
                <a:lnTo>
                  <a:pt x="455297" y="644145"/>
                </a:lnTo>
                <a:lnTo>
                  <a:pt x="423990" y="673710"/>
                </a:lnTo>
                <a:lnTo>
                  <a:pt x="393662" y="703779"/>
                </a:lnTo>
                <a:lnTo>
                  <a:pt x="364328" y="734342"/>
                </a:lnTo>
                <a:lnTo>
                  <a:pt x="336004" y="765388"/>
                </a:lnTo>
                <a:lnTo>
                  <a:pt x="308707" y="796905"/>
                </a:lnTo>
                <a:lnTo>
                  <a:pt x="282451" y="828884"/>
                </a:lnTo>
                <a:lnTo>
                  <a:pt x="257253" y="861313"/>
                </a:lnTo>
                <a:lnTo>
                  <a:pt x="233129" y="894181"/>
                </a:lnTo>
                <a:lnTo>
                  <a:pt x="210095" y="927477"/>
                </a:lnTo>
                <a:lnTo>
                  <a:pt x="188167" y="961191"/>
                </a:lnTo>
                <a:lnTo>
                  <a:pt x="167360" y="995311"/>
                </a:lnTo>
                <a:lnTo>
                  <a:pt x="147691" y="1029828"/>
                </a:lnTo>
                <a:lnTo>
                  <a:pt x="129176" y="1064729"/>
                </a:lnTo>
                <a:lnTo>
                  <a:pt x="111830" y="1100004"/>
                </a:lnTo>
                <a:lnTo>
                  <a:pt x="95669" y="1135643"/>
                </a:lnTo>
                <a:lnTo>
                  <a:pt x="80710" y="1171634"/>
                </a:lnTo>
                <a:lnTo>
                  <a:pt x="66968" y="1207966"/>
                </a:lnTo>
                <a:lnTo>
                  <a:pt x="54459" y="1244629"/>
                </a:lnTo>
                <a:lnTo>
                  <a:pt x="43199" y="1281611"/>
                </a:lnTo>
                <a:lnTo>
                  <a:pt x="33204" y="1318903"/>
                </a:lnTo>
                <a:lnTo>
                  <a:pt x="24490" y="1356492"/>
                </a:lnTo>
                <a:lnTo>
                  <a:pt x="17073" y="1394369"/>
                </a:lnTo>
                <a:lnTo>
                  <a:pt x="10969" y="1432521"/>
                </a:lnTo>
                <a:lnTo>
                  <a:pt x="6194" y="1470939"/>
                </a:lnTo>
                <a:lnTo>
                  <a:pt x="2763" y="1509612"/>
                </a:lnTo>
                <a:lnTo>
                  <a:pt x="693" y="1548528"/>
                </a:lnTo>
                <a:lnTo>
                  <a:pt x="0" y="1587677"/>
                </a:lnTo>
                <a:lnTo>
                  <a:pt x="693" y="1626827"/>
                </a:lnTo>
                <a:lnTo>
                  <a:pt x="2763" y="1665744"/>
                </a:lnTo>
                <a:lnTo>
                  <a:pt x="6194" y="1704417"/>
                </a:lnTo>
                <a:lnTo>
                  <a:pt x="10969" y="1742835"/>
                </a:lnTo>
                <a:lnTo>
                  <a:pt x="17073" y="1780989"/>
                </a:lnTo>
                <a:lnTo>
                  <a:pt x="24490" y="1818866"/>
                </a:lnTo>
                <a:lnTo>
                  <a:pt x="33204" y="1856455"/>
                </a:lnTo>
                <a:lnTo>
                  <a:pt x="43199" y="1893747"/>
                </a:lnTo>
                <a:lnTo>
                  <a:pt x="54459" y="1930730"/>
                </a:lnTo>
                <a:lnTo>
                  <a:pt x="66968" y="1967394"/>
                </a:lnTo>
                <a:lnTo>
                  <a:pt x="80710" y="2003726"/>
                </a:lnTo>
                <a:lnTo>
                  <a:pt x="95669" y="2039718"/>
                </a:lnTo>
                <a:lnTo>
                  <a:pt x="111830" y="2075356"/>
                </a:lnTo>
                <a:lnTo>
                  <a:pt x="129176" y="2110632"/>
                </a:lnTo>
                <a:lnTo>
                  <a:pt x="147691" y="2145534"/>
                </a:lnTo>
                <a:lnTo>
                  <a:pt x="167360" y="2180050"/>
                </a:lnTo>
                <a:lnTo>
                  <a:pt x="188167" y="2214171"/>
                </a:lnTo>
                <a:lnTo>
                  <a:pt x="210095" y="2247885"/>
                </a:lnTo>
                <a:lnTo>
                  <a:pt x="233129" y="2281182"/>
                </a:lnTo>
                <a:lnTo>
                  <a:pt x="257253" y="2314050"/>
                </a:lnTo>
                <a:lnTo>
                  <a:pt x="282451" y="2346479"/>
                </a:lnTo>
                <a:lnTo>
                  <a:pt x="308707" y="2378458"/>
                </a:lnTo>
                <a:lnTo>
                  <a:pt x="336004" y="2409976"/>
                </a:lnTo>
                <a:lnTo>
                  <a:pt x="364328" y="2441022"/>
                </a:lnTo>
                <a:lnTo>
                  <a:pt x="393662" y="2471585"/>
                </a:lnTo>
                <a:lnTo>
                  <a:pt x="423990" y="2501654"/>
                </a:lnTo>
                <a:lnTo>
                  <a:pt x="455297" y="2531219"/>
                </a:lnTo>
                <a:lnTo>
                  <a:pt x="487566" y="2560269"/>
                </a:lnTo>
                <a:lnTo>
                  <a:pt x="520781" y="2588793"/>
                </a:lnTo>
                <a:lnTo>
                  <a:pt x="554927" y="2616779"/>
                </a:lnTo>
                <a:lnTo>
                  <a:pt x="589988" y="2644217"/>
                </a:lnTo>
                <a:lnTo>
                  <a:pt x="625947" y="2671097"/>
                </a:lnTo>
                <a:lnTo>
                  <a:pt x="662788" y="2697407"/>
                </a:lnTo>
                <a:lnTo>
                  <a:pt x="700497" y="2723136"/>
                </a:lnTo>
                <a:lnTo>
                  <a:pt x="739057" y="2748274"/>
                </a:lnTo>
                <a:lnTo>
                  <a:pt x="778451" y="2772809"/>
                </a:lnTo>
                <a:lnTo>
                  <a:pt x="818665" y="2796732"/>
                </a:lnTo>
                <a:lnTo>
                  <a:pt x="859681" y="2820030"/>
                </a:lnTo>
                <a:lnTo>
                  <a:pt x="901485" y="2842693"/>
                </a:lnTo>
                <a:lnTo>
                  <a:pt x="944060" y="2864711"/>
                </a:lnTo>
                <a:lnTo>
                  <a:pt x="987390" y="2886072"/>
                </a:lnTo>
                <a:lnTo>
                  <a:pt x="1031460" y="2906765"/>
                </a:lnTo>
                <a:lnTo>
                  <a:pt x="1076253" y="2926780"/>
                </a:lnTo>
                <a:lnTo>
                  <a:pt x="1121754" y="2946106"/>
                </a:lnTo>
                <a:lnTo>
                  <a:pt x="1167946" y="2964732"/>
                </a:lnTo>
                <a:lnTo>
                  <a:pt x="1214814" y="2982647"/>
                </a:lnTo>
                <a:lnTo>
                  <a:pt x="1262342" y="2999839"/>
                </a:lnTo>
                <a:lnTo>
                  <a:pt x="1310513" y="3016300"/>
                </a:lnTo>
                <a:lnTo>
                  <a:pt x="1359312" y="3032016"/>
                </a:lnTo>
                <a:lnTo>
                  <a:pt x="1408723" y="3046978"/>
                </a:lnTo>
                <a:lnTo>
                  <a:pt x="1458731" y="3061175"/>
                </a:lnTo>
                <a:lnTo>
                  <a:pt x="1509318" y="3074595"/>
                </a:lnTo>
                <a:lnTo>
                  <a:pt x="1560469" y="3087229"/>
                </a:lnTo>
                <a:lnTo>
                  <a:pt x="1612169" y="3099064"/>
                </a:lnTo>
                <a:lnTo>
                  <a:pt x="1664401" y="3110091"/>
                </a:lnTo>
                <a:lnTo>
                  <a:pt x="1717150" y="3120298"/>
                </a:lnTo>
                <a:lnTo>
                  <a:pt x="1770398" y="3129674"/>
                </a:lnTo>
                <a:lnTo>
                  <a:pt x="1824132" y="3138209"/>
                </a:lnTo>
                <a:lnTo>
                  <a:pt x="1878334" y="3145892"/>
                </a:lnTo>
                <a:lnTo>
                  <a:pt x="1932988" y="3152712"/>
                </a:lnTo>
                <a:lnTo>
                  <a:pt x="1988079" y="3158657"/>
                </a:lnTo>
                <a:lnTo>
                  <a:pt x="2043591" y="3163718"/>
                </a:lnTo>
                <a:lnTo>
                  <a:pt x="2099508" y="3167883"/>
                </a:lnTo>
                <a:lnTo>
                  <a:pt x="2155814" y="3171141"/>
                </a:lnTo>
                <a:lnTo>
                  <a:pt x="2212493" y="3173482"/>
                </a:lnTo>
                <a:lnTo>
                  <a:pt x="2269529" y="3174895"/>
                </a:lnTo>
                <a:lnTo>
                  <a:pt x="2326906" y="3175368"/>
                </a:lnTo>
                <a:lnTo>
                  <a:pt x="2383643" y="3174905"/>
                </a:lnTo>
                <a:lnTo>
                  <a:pt x="2440045" y="3173524"/>
                </a:lnTo>
                <a:lnTo>
                  <a:pt x="2496100" y="3171235"/>
                </a:lnTo>
                <a:lnTo>
                  <a:pt x="2551790" y="3168048"/>
                </a:lnTo>
                <a:lnTo>
                  <a:pt x="2607100" y="3163975"/>
                </a:lnTo>
                <a:lnTo>
                  <a:pt x="2662016" y="3159025"/>
                </a:lnTo>
                <a:lnTo>
                  <a:pt x="2716521" y="3153210"/>
                </a:lnTo>
                <a:lnTo>
                  <a:pt x="2770600" y="3146539"/>
                </a:lnTo>
                <a:lnTo>
                  <a:pt x="2824238" y="3139023"/>
                </a:lnTo>
                <a:lnTo>
                  <a:pt x="2877420" y="3130673"/>
                </a:lnTo>
                <a:lnTo>
                  <a:pt x="2930129" y="3121499"/>
                </a:lnTo>
                <a:lnTo>
                  <a:pt x="2982351" y="3111511"/>
                </a:lnTo>
                <a:lnTo>
                  <a:pt x="3034071" y="3100721"/>
                </a:lnTo>
                <a:lnTo>
                  <a:pt x="3085272" y="3089139"/>
                </a:lnTo>
                <a:lnTo>
                  <a:pt x="3135940" y="3076774"/>
                </a:lnTo>
                <a:lnTo>
                  <a:pt x="3186059" y="3063639"/>
                </a:lnTo>
                <a:lnTo>
                  <a:pt x="3235613" y="3049742"/>
                </a:lnTo>
                <a:lnTo>
                  <a:pt x="3284588" y="3035095"/>
                </a:lnTo>
                <a:lnTo>
                  <a:pt x="3332967" y="3019709"/>
                </a:lnTo>
                <a:lnTo>
                  <a:pt x="3380736" y="3003593"/>
                </a:lnTo>
                <a:lnTo>
                  <a:pt x="3427879" y="2986758"/>
                </a:lnTo>
                <a:lnTo>
                  <a:pt x="3474380" y="2969215"/>
                </a:lnTo>
                <a:lnTo>
                  <a:pt x="3520225" y="2950974"/>
                </a:lnTo>
                <a:lnTo>
                  <a:pt x="3565398" y="2932046"/>
                </a:lnTo>
                <a:lnTo>
                  <a:pt x="3609883" y="2912442"/>
                </a:lnTo>
                <a:lnTo>
                  <a:pt x="3653665" y="2892171"/>
                </a:lnTo>
                <a:lnTo>
                  <a:pt x="3696728" y="2871244"/>
                </a:lnTo>
                <a:lnTo>
                  <a:pt x="3739058" y="2849672"/>
                </a:lnTo>
                <a:lnTo>
                  <a:pt x="3780639" y="2827466"/>
                </a:lnTo>
                <a:lnTo>
                  <a:pt x="3821455" y="2804635"/>
                </a:lnTo>
                <a:lnTo>
                  <a:pt x="3861491" y="2781190"/>
                </a:lnTo>
                <a:lnTo>
                  <a:pt x="3900732" y="2757142"/>
                </a:lnTo>
                <a:lnTo>
                  <a:pt x="3939162" y="2732502"/>
                </a:lnTo>
                <a:lnTo>
                  <a:pt x="3976766" y="2707279"/>
                </a:lnTo>
                <a:lnTo>
                  <a:pt x="4013529" y="2681485"/>
                </a:lnTo>
                <a:lnTo>
                  <a:pt x="4049434" y="2655129"/>
                </a:lnTo>
                <a:lnTo>
                  <a:pt x="4084467" y="2628223"/>
                </a:lnTo>
                <a:lnTo>
                  <a:pt x="4118612" y="2600777"/>
                </a:lnTo>
                <a:lnTo>
                  <a:pt x="4151855" y="2572801"/>
                </a:lnTo>
                <a:lnTo>
                  <a:pt x="4184178" y="2544306"/>
                </a:lnTo>
                <a:lnTo>
                  <a:pt x="4215568" y="2515302"/>
                </a:lnTo>
                <a:lnTo>
                  <a:pt x="4246008" y="2485800"/>
                </a:lnTo>
                <a:lnTo>
                  <a:pt x="4275484" y="2455810"/>
                </a:lnTo>
                <a:lnTo>
                  <a:pt x="4303979" y="2425344"/>
                </a:lnTo>
                <a:lnTo>
                  <a:pt x="4331479" y="2394410"/>
                </a:lnTo>
                <a:lnTo>
                  <a:pt x="4357967" y="2363021"/>
                </a:lnTo>
                <a:lnTo>
                  <a:pt x="4383430" y="2331186"/>
                </a:lnTo>
                <a:lnTo>
                  <a:pt x="4451599" y="2346404"/>
                </a:lnTo>
                <a:lnTo>
                  <a:pt x="4588111" y="2397183"/>
                </a:lnTo>
                <a:lnTo>
                  <a:pt x="4722035" y="2451289"/>
                </a:lnTo>
                <a:lnTo>
                  <a:pt x="4782439" y="2476487"/>
                </a:lnTo>
                <a:lnTo>
                  <a:pt x="4596496" y="2329636"/>
                </a:lnTo>
                <a:lnTo>
                  <a:pt x="4502718" y="2251421"/>
                </a:lnTo>
                <a:lnTo>
                  <a:pt x="4472485" y="2215501"/>
                </a:lnTo>
                <a:lnTo>
                  <a:pt x="4477181" y="2195537"/>
                </a:lnTo>
                <a:lnTo>
                  <a:pt x="4502536" y="2152015"/>
                </a:lnTo>
                <a:lnTo>
                  <a:pt x="4526048" y="2107872"/>
                </a:lnTo>
                <a:lnTo>
                  <a:pt x="4547684" y="2063131"/>
                </a:lnTo>
                <a:lnTo>
                  <a:pt x="4567413" y="2017814"/>
                </a:lnTo>
                <a:lnTo>
                  <a:pt x="4585203" y="1971943"/>
                </a:lnTo>
                <a:lnTo>
                  <a:pt x="4601020" y="1925541"/>
                </a:lnTo>
                <a:lnTo>
                  <a:pt x="4614832" y="1878628"/>
                </a:lnTo>
                <a:lnTo>
                  <a:pt x="4626609" y="1831228"/>
                </a:lnTo>
                <a:lnTo>
                  <a:pt x="4636316" y="1783361"/>
                </a:lnTo>
                <a:lnTo>
                  <a:pt x="4643923" y="1735051"/>
                </a:lnTo>
                <a:lnTo>
                  <a:pt x="4649396" y="1686319"/>
                </a:lnTo>
                <a:lnTo>
                  <a:pt x="4652703" y="1637187"/>
                </a:lnTo>
                <a:lnTo>
                  <a:pt x="4653813" y="1587677"/>
                </a:lnTo>
                <a:lnTo>
                  <a:pt x="4653119" y="1548528"/>
                </a:lnTo>
                <a:lnTo>
                  <a:pt x="4651049" y="1509612"/>
                </a:lnTo>
                <a:lnTo>
                  <a:pt x="4647619" y="1470939"/>
                </a:lnTo>
                <a:lnTo>
                  <a:pt x="4642843" y="1432521"/>
                </a:lnTo>
                <a:lnTo>
                  <a:pt x="4636739" y="1394369"/>
                </a:lnTo>
                <a:lnTo>
                  <a:pt x="4629322" y="1356492"/>
                </a:lnTo>
                <a:lnTo>
                  <a:pt x="4620608" y="1318903"/>
                </a:lnTo>
                <a:lnTo>
                  <a:pt x="4610613" y="1281611"/>
                </a:lnTo>
                <a:lnTo>
                  <a:pt x="4599354" y="1244629"/>
                </a:lnTo>
                <a:lnTo>
                  <a:pt x="4586845" y="1207966"/>
                </a:lnTo>
                <a:lnTo>
                  <a:pt x="4573103" y="1171634"/>
                </a:lnTo>
                <a:lnTo>
                  <a:pt x="4558143" y="1135643"/>
                </a:lnTo>
                <a:lnTo>
                  <a:pt x="4541983" y="1100004"/>
                </a:lnTo>
                <a:lnTo>
                  <a:pt x="4524636" y="1064729"/>
                </a:lnTo>
                <a:lnTo>
                  <a:pt x="4506121" y="1029828"/>
                </a:lnTo>
                <a:lnTo>
                  <a:pt x="4486452" y="995311"/>
                </a:lnTo>
                <a:lnTo>
                  <a:pt x="4465645" y="961191"/>
                </a:lnTo>
                <a:lnTo>
                  <a:pt x="4443717" y="927477"/>
                </a:lnTo>
                <a:lnTo>
                  <a:pt x="4420683" y="894181"/>
                </a:lnTo>
                <a:lnTo>
                  <a:pt x="4396559" y="861313"/>
                </a:lnTo>
                <a:lnTo>
                  <a:pt x="4371361" y="828884"/>
                </a:lnTo>
                <a:lnTo>
                  <a:pt x="4345106" y="796905"/>
                </a:lnTo>
                <a:lnTo>
                  <a:pt x="4317808" y="765388"/>
                </a:lnTo>
                <a:lnTo>
                  <a:pt x="4289484" y="734342"/>
                </a:lnTo>
                <a:lnTo>
                  <a:pt x="4260150" y="703779"/>
                </a:lnTo>
                <a:lnTo>
                  <a:pt x="4229822" y="673710"/>
                </a:lnTo>
                <a:lnTo>
                  <a:pt x="4198515" y="644145"/>
                </a:lnTo>
                <a:lnTo>
                  <a:pt x="4166247" y="615096"/>
                </a:lnTo>
                <a:lnTo>
                  <a:pt x="4133031" y="586572"/>
                </a:lnTo>
                <a:lnTo>
                  <a:pt x="4098885" y="558586"/>
                </a:lnTo>
                <a:lnTo>
                  <a:pt x="4063825" y="531148"/>
                </a:lnTo>
                <a:lnTo>
                  <a:pt x="4027866" y="504269"/>
                </a:lnTo>
                <a:lnTo>
                  <a:pt x="3991024" y="477959"/>
                </a:lnTo>
                <a:lnTo>
                  <a:pt x="3953315" y="452230"/>
                </a:lnTo>
                <a:lnTo>
                  <a:pt x="3914756" y="427092"/>
                </a:lnTo>
                <a:lnTo>
                  <a:pt x="3875361" y="402557"/>
                </a:lnTo>
                <a:lnTo>
                  <a:pt x="3835148" y="378634"/>
                </a:lnTo>
                <a:lnTo>
                  <a:pt x="3794131" y="355336"/>
                </a:lnTo>
                <a:lnTo>
                  <a:pt x="3752327" y="332673"/>
                </a:lnTo>
                <a:lnTo>
                  <a:pt x="3709752" y="310655"/>
                </a:lnTo>
                <a:lnTo>
                  <a:pt x="3666422" y="289295"/>
                </a:lnTo>
                <a:lnTo>
                  <a:pt x="3622352" y="268601"/>
                </a:lnTo>
                <a:lnTo>
                  <a:pt x="3577559" y="248586"/>
                </a:lnTo>
                <a:lnTo>
                  <a:pt x="3532059" y="229261"/>
                </a:lnTo>
                <a:lnTo>
                  <a:pt x="3485866" y="210635"/>
                </a:lnTo>
                <a:lnTo>
                  <a:pt x="3438998" y="192720"/>
                </a:lnTo>
                <a:lnTo>
                  <a:pt x="3391471" y="175528"/>
                </a:lnTo>
                <a:lnTo>
                  <a:pt x="3343299" y="159067"/>
                </a:lnTo>
                <a:lnTo>
                  <a:pt x="3294500" y="143351"/>
                </a:lnTo>
                <a:lnTo>
                  <a:pt x="3245089" y="128389"/>
                </a:lnTo>
                <a:lnTo>
                  <a:pt x="3195082" y="114192"/>
                </a:lnTo>
                <a:lnTo>
                  <a:pt x="3144494" y="100772"/>
                </a:lnTo>
                <a:lnTo>
                  <a:pt x="3093343" y="88138"/>
                </a:lnTo>
                <a:lnTo>
                  <a:pt x="3041643" y="76303"/>
                </a:lnTo>
                <a:lnTo>
                  <a:pt x="2989411" y="65276"/>
                </a:lnTo>
                <a:lnTo>
                  <a:pt x="2936663" y="55069"/>
                </a:lnTo>
                <a:lnTo>
                  <a:pt x="2883414" y="45693"/>
                </a:lnTo>
                <a:lnTo>
                  <a:pt x="2829681" y="37158"/>
                </a:lnTo>
                <a:lnTo>
                  <a:pt x="2775479" y="29475"/>
                </a:lnTo>
                <a:lnTo>
                  <a:pt x="2720824" y="22656"/>
                </a:lnTo>
                <a:lnTo>
                  <a:pt x="2665733" y="16710"/>
                </a:lnTo>
                <a:lnTo>
                  <a:pt x="2610221" y="11649"/>
                </a:lnTo>
                <a:lnTo>
                  <a:pt x="2554304" y="7484"/>
                </a:lnTo>
                <a:lnTo>
                  <a:pt x="2497998" y="4226"/>
                </a:lnTo>
                <a:lnTo>
                  <a:pt x="2441319" y="1885"/>
                </a:lnTo>
                <a:lnTo>
                  <a:pt x="2384283" y="473"/>
                </a:lnTo>
                <a:lnTo>
                  <a:pt x="2326906" y="0"/>
                </a:lnTo>
                <a:close/>
              </a:path>
            </a:pathLst>
          </a:custGeom>
          <a:solidFill>
            <a:srgbClr val="E7F3FB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82007" y="1626356"/>
            <a:ext cx="3615690" cy="1927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00600"/>
              </a:lnSpc>
              <a:spcBef>
                <a:spcPts val="95"/>
              </a:spcBef>
            </a:pPr>
            <a:r>
              <a:rPr dirty="0" sz="3100" spc="80">
                <a:solidFill>
                  <a:srgbClr val="25408F"/>
                </a:solidFill>
                <a:latin typeface="Gill Sans MT"/>
                <a:cs typeface="Gill Sans MT"/>
              </a:rPr>
              <a:t>It</a:t>
            </a:r>
            <a:r>
              <a:rPr dirty="0" sz="3100" spc="-17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dirty="0" sz="3100" spc="27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-4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3100" spc="50">
                <a:solidFill>
                  <a:srgbClr val="25408F"/>
                </a:solidFill>
                <a:latin typeface="Gill Sans MT"/>
                <a:cs typeface="Gill Sans MT"/>
              </a:rPr>
              <a:t>ell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80">
                <a:solidFill>
                  <a:srgbClr val="25408F"/>
                </a:solidFill>
                <a:latin typeface="Gill Sans MT"/>
                <a:cs typeface="Gill Sans MT"/>
              </a:rPr>
              <a:t>kn</a:t>
            </a:r>
            <a:r>
              <a:rPr dirty="0" sz="3100" spc="4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100" spc="80">
                <a:solidFill>
                  <a:srgbClr val="25408F"/>
                </a:solidFill>
                <a:latin typeface="Gill Sans MT"/>
                <a:cs typeface="Gill Sans MT"/>
              </a:rPr>
              <a:t>wn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155">
                <a:solidFill>
                  <a:srgbClr val="25408F"/>
                </a:solidFill>
                <a:latin typeface="Gill Sans MT"/>
                <a:cs typeface="Gill Sans MT"/>
              </a:rPr>
              <a:t>that  </a:t>
            </a:r>
            <a:r>
              <a:rPr dirty="0" sz="3100" spc="185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100" spc="140">
                <a:solidFill>
                  <a:srgbClr val="25408F"/>
                </a:solidFill>
                <a:latin typeface="Gill Sans MT"/>
                <a:cs typeface="Gill Sans MT"/>
              </a:rPr>
              <a:t>oods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17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85">
                <a:solidFill>
                  <a:srgbClr val="25408F"/>
                </a:solidFill>
                <a:latin typeface="Gill Sans MT"/>
                <a:cs typeface="Gill Sans MT"/>
              </a:rPr>
              <a:t>drinks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155">
                <a:solidFill>
                  <a:srgbClr val="25408F"/>
                </a:solidFill>
                <a:latin typeface="Gill Sans MT"/>
                <a:cs typeface="Gill Sans MT"/>
              </a:rPr>
              <a:t>that  </a:t>
            </a:r>
            <a:r>
              <a:rPr dirty="0" sz="3100" spc="7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3100" spc="-1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100" spc="18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170">
                <a:solidFill>
                  <a:srgbClr val="25408F"/>
                </a:solidFill>
                <a:latin typeface="Gill Sans MT"/>
                <a:cs typeface="Gill Sans MT"/>
              </a:rPr>
              <a:t>high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75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185">
                <a:solidFill>
                  <a:srgbClr val="25408F"/>
                </a:solidFill>
                <a:latin typeface="Gill Sans MT"/>
                <a:cs typeface="Gill Sans MT"/>
              </a:rPr>
              <a:t>sugar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7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3100" spc="-1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100" spc="130">
                <a:solidFill>
                  <a:srgbClr val="25408F"/>
                </a:solidFill>
                <a:latin typeface="Gill Sans MT"/>
                <a:cs typeface="Gill Sans MT"/>
              </a:rPr>
              <a:t>e  </a:t>
            </a:r>
            <a:r>
              <a:rPr dirty="0" sz="3100" spc="175">
                <a:solidFill>
                  <a:srgbClr val="25408F"/>
                </a:solidFill>
                <a:latin typeface="Gill Sans MT"/>
                <a:cs typeface="Gill Sans MT"/>
              </a:rPr>
              <a:t>bad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185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100" spc="-10">
                <a:solidFill>
                  <a:srgbClr val="25408F"/>
                </a:solidFill>
                <a:latin typeface="Gill Sans MT"/>
                <a:cs typeface="Gill Sans MT"/>
              </a:rPr>
              <a:t>or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4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dirty="0" sz="3100" spc="-30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100" spc="7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100" spc="155">
                <a:solidFill>
                  <a:srgbClr val="25408F"/>
                </a:solidFill>
                <a:latin typeface="Gill Sans MT"/>
                <a:cs typeface="Gill Sans MT"/>
              </a:rPr>
              <a:t>eeth.</a:t>
            </a:r>
            <a:endParaRPr sz="31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3867365"/>
            <a:ext cx="6185535" cy="2945765"/>
            <a:chOff x="457200" y="3867365"/>
            <a:chExt cx="6185535" cy="2945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67365"/>
              <a:ext cx="3007461" cy="2902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6886" y="4542332"/>
              <a:ext cx="2198726" cy="21956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3793" y="4786403"/>
              <a:ext cx="2198729" cy="202672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10" name="object 1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w="0"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7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0010"/>
            <a:ext cx="3183382" cy="600999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43198" y="960007"/>
            <a:ext cx="7581265" cy="5778500"/>
            <a:chOff x="2743198" y="960007"/>
            <a:chExt cx="7581265" cy="57785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371" y="3924909"/>
              <a:ext cx="4758004" cy="2813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3198" y="960007"/>
              <a:ext cx="6585584" cy="3648075"/>
            </a:xfrm>
            <a:custGeom>
              <a:avLst/>
              <a:gdLst/>
              <a:ahLst/>
              <a:cxnLst/>
              <a:rect l="l" t="t" r="r" b="b"/>
              <a:pathLst>
                <a:path w="6585584" h="3648075">
                  <a:moveTo>
                    <a:pt x="3403879" y="0"/>
                  </a:moveTo>
                  <a:lnTo>
                    <a:pt x="3343421" y="322"/>
                  </a:lnTo>
                  <a:lnTo>
                    <a:pt x="3283236" y="1287"/>
                  </a:lnTo>
                  <a:lnTo>
                    <a:pt x="3223335" y="2887"/>
                  </a:lnTo>
                  <a:lnTo>
                    <a:pt x="3163728" y="5117"/>
                  </a:lnTo>
                  <a:lnTo>
                    <a:pt x="3104424" y="7973"/>
                  </a:lnTo>
                  <a:lnTo>
                    <a:pt x="3045434" y="11447"/>
                  </a:lnTo>
                  <a:lnTo>
                    <a:pt x="2986767" y="15534"/>
                  </a:lnTo>
                  <a:lnTo>
                    <a:pt x="2928434" y="20228"/>
                  </a:lnTo>
                  <a:lnTo>
                    <a:pt x="2870444" y="25524"/>
                  </a:lnTo>
                  <a:lnTo>
                    <a:pt x="2812807" y="31417"/>
                  </a:lnTo>
                  <a:lnTo>
                    <a:pt x="2755533" y="37899"/>
                  </a:lnTo>
                  <a:lnTo>
                    <a:pt x="2698632" y="44966"/>
                  </a:lnTo>
                  <a:lnTo>
                    <a:pt x="2642115" y="52613"/>
                  </a:lnTo>
                  <a:lnTo>
                    <a:pt x="2585991" y="60832"/>
                  </a:lnTo>
                  <a:lnTo>
                    <a:pt x="2530269" y="69619"/>
                  </a:lnTo>
                  <a:lnTo>
                    <a:pt x="2474961" y="78967"/>
                  </a:lnTo>
                  <a:lnTo>
                    <a:pt x="2420075" y="88872"/>
                  </a:lnTo>
                  <a:lnTo>
                    <a:pt x="2365622" y="99327"/>
                  </a:lnTo>
                  <a:lnTo>
                    <a:pt x="2311613" y="110327"/>
                  </a:lnTo>
                  <a:lnTo>
                    <a:pt x="2258055" y="121866"/>
                  </a:lnTo>
                  <a:lnTo>
                    <a:pt x="2204961" y="133938"/>
                  </a:lnTo>
                  <a:lnTo>
                    <a:pt x="2152339" y="146538"/>
                  </a:lnTo>
                  <a:lnTo>
                    <a:pt x="2100200" y="159660"/>
                  </a:lnTo>
                  <a:lnTo>
                    <a:pt x="2048553" y="173297"/>
                  </a:lnTo>
                  <a:lnTo>
                    <a:pt x="1997409" y="187446"/>
                  </a:lnTo>
                  <a:lnTo>
                    <a:pt x="1946777" y="202099"/>
                  </a:lnTo>
                  <a:lnTo>
                    <a:pt x="1896668" y="217251"/>
                  </a:lnTo>
                  <a:lnTo>
                    <a:pt x="1847090" y="232896"/>
                  </a:lnTo>
                  <a:lnTo>
                    <a:pt x="1798056" y="249030"/>
                  </a:lnTo>
                  <a:lnTo>
                    <a:pt x="1749573" y="265645"/>
                  </a:lnTo>
                  <a:lnTo>
                    <a:pt x="1701652" y="282736"/>
                  </a:lnTo>
                  <a:lnTo>
                    <a:pt x="1654304" y="300298"/>
                  </a:lnTo>
                  <a:lnTo>
                    <a:pt x="1607538" y="318325"/>
                  </a:lnTo>
                  <a:lnTo>
                    <a:pt x="1561364" y="336811"/>
                  </a:lnTo>
                  <a:lnTo>
                    <a:pt x="1515791" y="355750"/>
                  </a:lnTo>
                  <a:lnTo>
                    <a:pt x="1470831" y="375138"/>
                  </a:lnTo>
                  <a:lnTo>
                    <a:pt x="1426492" y="394967"/>
                  </a:lnTo>
                  <a:lnTo>
                    <a:pt x="1382785" y="415232"/>
                  </a:lnTo>
                  <a:lnTo>
                    <a:pt x="1339720" y="435929"/>
                  </a:lnTo>
                  <a:lnTo>
                    <a:pt x="1297307" y="457050"/>
                  </a:lnTo>
                  <a:lnTo>
                    <a:pt x="1255555" y="478590"/>
                  </a:lnTo>
                  <a:lnTo>
                    <a:pt x="1214475" y="500544"/>
                  </a:lnTo>
                  <a:lnTo>
                    <a:pt x="1174076" y="522906"/>
                  </a:lnTo>
                  <a:lnTo>
                    <a:pt x="1134369" y="545670"/>
                  </a:lnTo>
                  <a:lnTo>
                    <a:pt x="1095364" y="568830"/>
                  </a:lnTo>
                  <a:lnTo>
                    <a:pt x="1057069" y="592381"/>
                  </a:lnTo>
                  <a:lnTo>
                    <a:pt x="1019496" y="616317"/>
                  </a:lnTo>
                  <a:lnTo>
                    <a:pt x="982655" y="640632"/>
                  </a:lnTo>
                  <a:lnTo>
                    <a:pt x="946554" y="665321"/>
                  </a:lnTo>
                  <a:lnTo>
                    <a:pt x="911205" y="690378"/>
                  </a:lnTo>
                  <a:lnTo>
                    <a:pt x="876617" y="715797"/>
                  </a:lnTo>
                  <a:lnTo>
                    <a:pt x="842799" y="741572"/>
                  </a:lnTo>
                  <a:lnTo>
                    <a:pt x="809763" y="767699"/>
                  </a:lnTo>
                  <a:lnTo>
                    <a:pt x="777518" y="794170"/>
                  </a:lnTo>
                  <a:lnTo>
                    <a:pt x="746074" y="820981"/>
                  </a:lnTo>
                  <a:lnTo>
                    <a:pt x="715440" y="848126"/>
                  </a:lnTo>
                  <a:lnTo>
                    <a:pt x="685628" y="875598"/>
                  </a:lnTo>
                  <a:lnTo>
                    <a:pt x="656646" y="903393"/>
                  </a:lnTo>
                  <a:lnTo>
                    <a:pt x="628505" y="931504"/>
                  </a:lnTo>
                  <a:lnTo>
                    <a:pt x="601214" y="959926"/>
                  </a:lnTo>
                  <a:lnTo>
                    <a:pt x="574784" y="988654"/>
                  </a:lnTo>
                  <a:lnTo>
                    <a:pt x="549225" y="1017681"/>
                  </a:lnTo>
                  <a:lnTo>
                    <a:pt x="524546" y="1047001"/>
                  </a:lnTo>
                  <a:lnTo>
                    <a:pt x="477869" y="1106501"/>
                  </a:lnTo>
                  <a:lnTo>
                    <a:pt x="434834" y="1167107"/>
                  </a:lnTo>
                  <a:lnTo>
                    <a:pt x="395520" y="1228775"/>
                  </a:lnTo>
                  <a:lnTo>
                    <a:pt x="360006" y="1291458"/>
                  </a:lnTo>
                  <a:lnTo>
                    <a:pt x="328372" y="1355110"/>
                  </a:lnTo>
                  <a:lnTo>
                    <a:pt x="300698" y="1419687"/>
                  </a:lnTo>
                  <a:lnTo>
                    <a:pt x="277063" y="1485142"/>
                  </a:lnTo>
                  <a:lnTo>
                    <a:pt x="257547" y="1551430"/>
                  </a:lnTo>
                  <a:lnTo>
                    <a:pt x="242229" y="1618506"/>
                  </a:lnTo>
                  <a:lnTo>
                    <a:pt x="231190" y="1686323"/>
                  </a:lnTo>
                  <a:lnTo>
                    <a:pt x="224507" y="1754836"/>
                  </a:lnTo>
                  <a:lnTo>
                    <a:pt x="222262" y="1823999"/>
                  </a:lnTo>
                  <a:lnTo>
                    <a:pt x="223368" y="1872553"/>
                  </a:lnTo>
                  <a:lnTo>
                    <a:pt x="226665" y="1920795"/>
                  </a:lnTo>
                  <a:lnTo>
                    <a:pt x="232128" y="1968708"/>
                  </a:lnTo>
                  <a:lnTo>
                    <a:pt x="239729" y="2016276"/>
                  </a:lnTo>
                  <a:lnTo>
                    <a:pt x="249440" y="2063485"/>
                  </a:lnTo>
                  <a:lnTo>
                    <a:pt x="261234" y="2110318"/>
                  </a:lnTo>
                  <a:lnTo>
                    <a:pt x="275083" y="2156760"/>
                  </a:lnTo>
                  <a:lnTo>
                    <a:pt x="290960" y="2202794"/>
                  </a:lnTo>
                  <a:lnTo>
                    <a:pt x="308838" y="2248405"/>
                  </a:lnTo>
                  <a:lnTo>
                    <a:pt x="328689" y="2293578"/>
                  </a:lnTo>
                  <a:lnTo>
                    <a:pt x="350486" y="2338296"/>
                  </a:lnTo>
                  <a:lnTo>
                    <a:pt x="374202" y="2382543"/>
                  </a:lnTo>
                  <a:lnTo>
                    <a:pt x="399808" y="2426305"/>
                  </a:lnTo>
                  <a:lnTo>
                    <a:pt x="427278" y="2469565"/>
                  </a:lnTo>
                  <a:lnTo>
                    <a:pt x="364867" y="2518947"/>
                  </a:lnTo>
                  <a:lnTo>
                    <a:pt x="217506" y="2612369"/>
                  </a:lnTo>
                  <a:lnTo>
                    <a:pt x="68212" y="2702864"/>
                  </a:lnTo>
                  <a:lnTo>
                    <a:pt x="0" y="2743466"/>
                  </a:lnTo>
                  <a:lnTo>
                    <a:pt x="280975" y="2633090"/>
                  </a:lnTo>
                  <a:lnTo>
                    <a:pt x="426669" y="2578212"/>
                  </a:lnTo>
                  <a:lnTo>
                    <a:pt x="483914" y="2562556"/>
                  </a:lnTo>
                  <a:lnTo>
                    <a:pt x="499541" y="2569844"/>
                  </a:lnTo>
                  <a:lnTo>
                    <a:pt x="522930" y="2599038"/>
                  </a:lnTo>
                  <a:lnTo>
                    <a:pt x="547185" y="2627952"/>
                  </a:lnTo>
                  <a:lnTo>
                    <a:pt x="598251" y="2684920"/>
                  </a:lnTo>
                  <a:lnTo>
                    <a:pt x="625044" y="2712963"/>
                  </a:lnTo>
                  <a:lnTo>
                    <a:pt x="652665" y="2740705"/>
                  </a:lnTo>
                  <a:lnTo>
                    <a:pt x="681103" y="2768140"/>
                  </a:lnTo>
                  <a:lnTo>
                    <a:pt x="710349" y="2795264"/>
                  </a:lnTo>
                  <a:lnTo>
                    <a:pt x="740394" y="2822069"/>
                  </a:lnTo>
                  <a:lnTo>
                    <a:pt x="771228" y="2848552"/>
                  </a:lnTo>
                  <a:lnTo>
                    <a:pt x="802842" y="2874706"/>
                  </a:lnTo>
                  <a:lnTo>
                    <a:pt x="835226" y="2900527"/>
                  </a:lnTo>
                  <a:lnTo>
                    <a:pt x="868370" y="2926008"/>
                  </a:lnTo>
                  <a:lnTo>
                    <a:pt x="902266" y="2951144"/>
                  </a:lnTo>
                  <a:lnTo>
                    <a:pt x="936903" y="2975930"/>
                  </a:lnTo>
                  <a:lnTo>
                    <a:pt x="972272" y="3000360"/>
                  </a:lnTo>
                  <a:lnTo>
                    <a:pt x="1008364" y="3024429"/>
                  </a:lnTo>
                  <a:lnTo>
                    <a:pt x="1045169" y="3048131"/>
                  </a:lnTo>
                  <a:lnTo>
                    <a:pt x="1082677" y="3071461"/>
                  </a:lnTo>
                  <a:lnTo>
                    <a:pt x="1120879" y="3094413"/>
                  </a:lnTo>
                  <a:lnTo>
                    <a:pt x="1159766" y="3116983"/>
                  </a:lnTo>
                  <a:lnTo>
                    <a:pt x="1199327" y="3139164"/>
                  </a:lnTo>
                  <a:lnTo>
                    <a:pt x="1239554" y="3160951"/>
                  </a:lnTo>
                  <a:lnTo>
                    <a:pt x="1280437" y="3182339"/>
                  </a:lnTo>
                  <a:lnTo>
                    <a:pt x="1321966" y="3203322"/>
                  </a:lnTo>
                  <a:lnTo>
                    <a:pt x="1364132" y="3223894"/>
                  </a:lnTo>
                  <a:lnTo>
                    <a:pt x="1406926" y="3244051"/>
                  </a:lnTo>
                  <a:lnTo>
                    <a:pt x="1450337" y="3263786"/>
                  </a:lnTo>
                  <a:lnTo>
                    <a:pt x="1494356" y="3283095"/>
                  </a:lnTo>
                  <a:lnTo>
                    <a:pt x="1538975" y="3301972"/>
                  </a:lnTo>
                  <a:lnTo>
                    <a:pt x="1584182" y="3320411"/>
                  </a:lnTo>
                  <a:lnTo>
                    <a:pt x="1629969" y="3338407"/>
                  </a:lnTo>
                  <a:lnTo>
                    <a:pt x="1676327" y="3355954"/>
                  </a:lnTo>
                  <a:lnTo>
                    <a:pt x="1723245" y="3373048"/>
                  </a:lnTo>
                  <a:lnTo>
                    <a:pt x="1770715" y="3389682"/>
                  </a:lnTo>
                  <a:lnTo>
                    <a:pt x="1818726" y="3405851"/>
                  </a:lnTo>
                  <a:lnTo>
                    <a:pt x="1867269" y="3421550"/>
                  </a:lnTo>
                  <a:lnTo>
                    <a:pt x="1916334" y="3436773"/>
                  </a:lnTo>
                  <a:lnTo>
                    <a:pt x="1965913" y="3451514"/>
                  </a:lnTo>
                  <a:lnTo>
                    <a:pt x="2015996" y="3465769"/>
                  </a:lnTo>
                  <a:lnTo>
                    <a:pt x="2066572" y="3479532"/>
                  </a:lnTo>
                  <a:lnTo>
                    <a:pt x="2117633" y="3492798"/>
                  </a:lnTo>
                  <a:lnTo>
                    <a:pt x="2169170" y="3505560"/>
                  </a:lnTo>
                  <a:lnTo>
                    <a:pt x="2221171" y="3517813"/>
                  </a:lnTo>
                  <a:lnTo>
                    <a:pt x="2273629" y="3529553"/>
                  </a:lnTo>
                  <a:lnTo>
                    <a:pt x="2326533" y="3540773"/>
                  </a:lnTo>
                  <a:lnTo>
                    <a:pt x="2379874" y="3551468"/>
                  </a:lnTo>
                  <a:lnTo>
                    <a:pt x="2433642" y="3561633"/>
                  </a:lnTo>
                  <a:lnTo>
                    <a:pt x="2487829" y="3571262"/>
                  </a:lnTo>
                  <a:lnTo>
                    <a:pt x="2542423" y="3580349"/>
                  </a:lnTo>
                  <a:lnTo>
                    <a:pt x="2597417" y="3588890"/>
                  </a:lnTo>
                  <a:lnTo>
                    <a:pt x="2652800" y="3596879"/>
                  </a:lnTo>
                  <a:lnTo>
                    <a:pt x="2708563" y="3604310"/>
                  </a:lnTo>
                  <a:lnTo>
                    <a:pt x="2764696" y="3611178"/>
                  </a:lnTo>
                  <a:lnTo>
                    <a:pt x="2821190" y="3617477"/>
                  </a:lnTo>
                  <a:lnTo>
                    <a:pt x="2878035" y="3623203"/>
                  </a:lnTo>
                  <a:lnTo>
                    <a:pt x="2935222" y="3628348"/>
                  </a:lnTo>
                  <a:lnTo>
                    <a:pt x="2992741" y="3632909"/>
                  </a:lnTo>
                  <a:lnTo>
                    <a:pt x="3050583" y="3636880"/>
                  </a:lnTo>
                  <a:lnTo>
                    <a:pt x="3108738" y="3640254"/>
                  </a:lnTo>
                  <a:lnTo>
                    <a:pt x="3167197" y="3643028"/>
                  </a:lnTo>
                  <a:lnTo>
                    <a:pt x="3225950" y="3645194"/>
                  </a:lnTo>
                  <a:lnTo>
                    <a:pt x="3284988" y="3646748"/>
                  </a:lnTo>
                  <a:lnTo>
                    <a:pt x="3344301" y="3647685"/>
                  </a:lnTo>
                  <a:lnTo>
                    <a:pt x="3403879" y="3647998"/>
                  </a:lnTo>
                  <a:lnTo>
                    <a:pt x="3464337" y="3647676"/>
                  </a:lnTo>
                  <a:lnTo>
                    <a:pt x="3524522" y="3646711"/>
                  </a:lnTo>
                  <a:lnTo>
                    <a:pt x="3584422" y="3645111"/>
                  </a:lnTo>
                  <a:lnTo>
                    <a:pt x="3644030" y="3642880"/>
                  </a:lnTo>
                  <a:lnTo>
                    <a:pt x="3703333" y="3640025"/>
                  </a:lnTo>
                  <a:lnTo>
                    <a:pt x="3762324" y="3636551"/>
                  </a:lnTo>
                  <a:lnTo>
                    <a:pt x="3820991" y="3632464"/>
                  </a:lnTo>
                  <a:lnTo>
                    <a:pt x="3879324" y="3627770"/>
                  </a:lnTo>
                  <a:lnTo>
                    <a:pt x="3937314" y="3622473"/>
                  </a:lnTo>
                  <a:lnTo>
                    <a:pt x="3994951" y="3616581"/>
                  </a:lnTo>
                  <a:lnTo>
                    <a:pt x="4052225" y="3610099"/>
                  </a:lnTo>
                  <a:lnTo>
                    <a:pt x="4109125" y="3603031"/>
                  </a:lnTo>
                  <a:lnTo>
                    <a:pt x="4165643" y="3595385"/>
                  </a:lnTo>
                  <a:lnTo>
                    <a:pt x="4221767" y="3587166"/>
                  </a:lnTo>
                  <a:lnTo>
                    <a:pt x="4277489" y="3578379"/>
                  </a:lnTo>
                  <a:lnTo>
                    <a:pt x="4332797" y="3569030"/>
                  </a:lnTo>
                  <a:lnTo>
                    <a:pt x="4387683" y="3559126"/>
                  </a:lnTo>
                  <a:lnTo>
                    <a:pt x="4442135" y="3548670"/>
                  </a:lnTo>
                  <a:lnTo>
                    <a:pt x="4496145" y="3537671"/>
                  </a:lnTo>
                  <a:lnTo>
                    <a:pt x="4549702" y="3526132"/>
                  </a:lnTo>
                  <a:lnTo>
                    <a:pt x="4602797" y="3514060"/>
                  </a:lnTo>
                  <a:lnTo>
                    <a:pt x="4655419" y="3501460"/>
                  </a:lnTo>
                  <a:lnTo>
                    <a:pt x="4707558" y="3488338"/>
                  </a:lnTo>
                  <a:lnTo>
                    <a:pt x="4759205" y="3474700"/>
                  </a:lnTo>
                  <a:lnTo>
                    <a:pt x="4810349" y="3460552"/>
                  </a:lnTo>
                  <a:lnTo>
                    <a:pt x="4860981" y="3445899"/>
                  </a:lnTo>
                  <a:lnTo>
                    <a:pt x="4911090" y="3430747"/>
                  </a:lnTo>
                  <a:lnTo>
                    <a:pt x="4960667" y="3415101"/>
                  </a:lnTo>
                  <a:lnTo>
                    <a:pt x="5009702" y="3398968"/>
                  </a:lnTo>
                  <a:lnTo>
                    <a:pt x="5058185" y="3382353"/>
                  </a:lnTo>
                  <a:lnTo>
                    <a:pt x="5106105" y="3365262"/>
                  </a:lnTo>
                  <a:lnTo>
                    <a:pt x="5153454" y="3347700"/>
                  </a:lnTo>
                  <a:lnTo>
                    <a:pt x="5200220" y="3329673"/>
                  </a:lnTo>
                  <a:lnTo>
                    <a:pt x="5246394" y="3311187"/>
                  </a:lnTo>
                  <a:lnTo>
                    <a:pt x="5291967" y="3292247"/>
                  </a:lnTo>
                  <a:lnTo>
                    <a:pt x="5336927" y="3272860"/>
                  </a:lnTo>
                  <a:lnTo>
                    <a:pt x="5381266" y="3253031"/>
                  </a:lnTo>
                  <a:lnTo>
                    <a:pt x="5424972" y="3232765"/>
                  </a:lnTo>
                  <a:lnTo>
                    <a:pt x="5468038" y="3212069"/>
                  </a:lnTo>
                  <a:lnTo>
                    <a:pt x="5510451" y="3190948"/>
                  </a:lnTo>
                  <a:lnTo>
                    <a:pt x="5552203" y="3169408"/>
                  </a:lnTo>
                  <a:lnTo>
                    <a:pt x="5593283" y="3147454"/>
                  </a:lnTo>
                  <a:lnTo>
                    <a:pt x="5633681" y="3125092"/>
                  </a:lnTo>
                  <a:lnTo>
                    <a:pt x="5673388" y="3102328"/>
                  </a:lnTo>
                  <a:lnTo>
                    <a:pt x="5712394" y="3079168"/>
                  </a:lnTo>
                  <a:lnTo>
                    <a:pt x="5750688" y="3055617"/>
                  </a:lnTo>
                  <a:lnTo>
                    <a:pt x="5788261" y="3031681"/>
                  </a:lnTo>
                  <a:lnTo>
                    <a:pt x="5825103" y="3007366"/>
                  </a:lnTo>
                  <a:lnTo>
                    <a:pt x="5861204" y="2982677"/>
                  </a:lnTo>
                  <a:lnTo>
                    <a:pt x="5896553" y="2957620"/>
                  </a:lnTo>
                  <a:lnTo>
                    <a:pt x="5931141" y="2932201"/>
                  </a:lnTo>
                  <a:lnTo>
                    <a:pt x="5964958" y="2906425"/>
                  </a:lnTo>
                  <a:lnTo>
                    <a:pt x="5997995" y="2880299"/>
                  </a:lnTo>
                  <a:lnTo>
                    <a:pt x="6030240" y="2853828"/>
                  </a:lnTo>
                  <a:lnTo>
                    <a:pt x="6061684" y="2827017"/>
                  </a:lnTo>
                  <a:lnTo>
                    <a:pt x="6092317" y="2799872"/>
                  </a:lnTo>
                  <a:lnTo>
                    <a:pt x="6122130" y="2772400"/>
                  </a:lnTo>
                  <a:lnTo>
                    <a:pt x="6151112" y="2744605"/>
                  </a:lnTo>
                  <a:lnTo>
                    <a:pt x="6179253" y="2716494"/>
                  </a:lnTo>
                  <a:lnTo>
                    <a:pt x="6206544" y="2688071"/>
                  </a:lnTo>
                  <a:lnTo>
                    <a:pt x="6232973" y="2659344"/>
                  </a:lnTo>
                  <a:lnTo>
                    <a:pt x="6258533" y="2630317"/>
                  </a:lnTo>
                  <a:lnTo>
                    <a:pt x="6283212" y="2600996"/>
                  </a:lnTo>
                  <a:lnTo>
                    <a:pt x="6329888" y="2541497"/>
                  </a:lnTo>
                  <a:lnTo>
                    <a:pt x="6372924" y="2480890"/>
                  </a:lnTo>
                  <a:lnTo>
                    <a:pt x="6412238" y="2419223"/>
                  </a:lnTo>
                  <a:lnTo>
                    <a:pt x="6447752" y="2356540"/>
                  </a:lnTo>
                  <a:lnTo>
                    <a:pt x="6479386" y="2292888"/>
                  </a:lnTo>
                  <a:lnTo>
                    <a:pt x="6507060" y="2228311"/>
                  </a:lnTo>
                  <a:lnTo>
                    <a:pt x="6530695" y="2162856"/>
                  </a:lnTo>
                  <a:lnTo>
                    <a:pt x="6550211" y="2096568"/>
                  </a:lnTo>
                  <a:lnTo>
                    <a:pt x="6565529" y="2029492"/>
                  </a:lnTo>
                  <a:lnTo>
                    <a:pt x="6576568" y="1961675"/>
                  </a:lnTo>
                  <a:lnTo>
                    <a:pt x="6583251" y="1893162"/>
                  </a:lnTo>
                  <a:lnTo>
                    <a:pt x="6585496" y="1823999"/>
                  </a:lnTo>
                  <a:lnTo>
                    <a:pt x="6584933" y="1789339"/>
                  </a:lnTo>
                  <a:lnTo>
                    <a:pt x="6580459" y="1720495"/>
                  </a:lnTo>
                  <a:lnTo>
                    <a:pt x="6571588" y="1652324"/>
                  </a:lnTo>
                  <a:lnTo>
                    <a:pt x="6558399" y="1584872"/>
                  </a:lnTo>
                  <a:lnTo>
                    <a:pt x="6540973" y="1518185"/>
                  </a:lnTo>
                  <a:lnTo>
                    <a:pt x="6519387" y="1452308"/>
                  </a:lnTo>
                  <a:lnTo>
                    <a:pt x="6493723" y="1387286"/>
                  </a:lnTo>
                  <a:lnTo>
                    <a:pt x="6464059" y="1323166"/>
                  </a:lnTo>
                  <a:lnTo>
                    <a:pt x="6430475" y="1259992"/>
                  </a:lnTo>
                  <a:lnTo>
                    <a:pt x="6393051" y="1197811"/>
                  </a:lnTo>
                  <a:lnTo>
                    <a:pt x="6351866" y="1136669"/>
                  </a:lnTo>
                  <a:lnTo>
                    <a:pt x="6307000" y="1076610"/>
                  </a:lnTo>
                  <a:lnTo>
                    <a:pt x="6258533" y="1017681"/>
                  </a:lnTo>
                  <a:lnTo>
                    <a:pt x="6232973" y="988654"/>
                  </a:lnTo>
                  <a:lnTo>
                    <a:pt x="6206544" y="959926"/>
                  </a:lnTo>
                  <a:lnTo>
                    <a:pt x="6179253" y="931504"/>
                  </a:lnTo>
                  <a:lnTo>
                    <a:pt x="6151112" y="903393"/>
                  </a:lnTo>
                  <a:lnTo>
                    <a:pt x="6122130" y="875598"/>
                  </a:lnTo>
                  <a:lnTo>
                    <a:pt x="6092317" y="848126"/>
                  </a:lnTo>
                  <a:lnTo>
                    <a:pt x="6061684" y="820981"/>
                  </a:lnTo>
                  <a:lnTo>
                    <a:pt x="6030240" y="794170"/>
                  </a:lnTo>
                  <a:lnTo>
                    <a:pt x="5997995" y="767699"/>
                  </a:lnTo>
                  <a:lnTo>
                    <a:pt x="5964958" y="741572"/>
                  </a:lnTo>
                  <a:lnTo>
                    <a:pt x="5931141" y="715797"/>
                  </a:lnTo>
                  <a:lnTo>
                    <a:pt x="5896553" y="690378"/>
                  </a:lnTo>
                  <a:lnTo>
                    <a:pt x="5861204" y="665321"/>
                  </a:lnTo>
                  <a:lnTo>
                    <a:pt x="5825103" y="640632"/>
                  </a:lnTo>
                  <a:lnTo>
                    <a:pt x="5788261" y="616317"/>
                  </a:lnTo>
                  <a:lnTo>
                    <a:pt x="5750688" y="592381"/>
                  </a:lnTo>
                  <a:lnTo>
                    <a:pt x="5712394" y="568830"/>
                  </a:lnTo>
                  <a:lnTo>
                    <a:pt x="5673388" y="545670"/>
                  </a:lnTo>
                  <a:lnTo>
                    <a:pt x="5633681" y="522906"/>
                  </a:lnTo>
                  <a:lnTo>
                    <a:pt x="5593283" y="500544"/>
                  </a:lnTo>
                  <a:lnTo>
                    <a:pt x="5552203" y="478590"/>
                  </a:lnTo>
                  <a:lnTo>
                    <a:pt x="5510451" y="457050"/>
                  </a:lnTo>
                  <a:lnTo>
                    <a:pt x="5468038" y="435929"/>
                  </a:lnTo>
                  <a:lnTo>
                    <a:pt x="5424972" y="415232"/>
                  </a:lnTo>
                  <a:lnTo>
                    <a:pt x="5381266" y="394967"/>
                  </a:lnTo>
                  <a:lnTo>
                    <a:pt x="5336927" y="375138"/>
                  </a:lnTo>
                  <a:lnTo>
                    <a:pt x="5291967" y="355750"/>
                  </a:lnTo>
                  <a:lnTo>
                    <a:pt x="5246394" y="336811"/>
                  </a:lnTo>
                  <a:lnTo>
                    <a:pt x="5200220" y="318325"/>
                  </a:lnTo>
                  <a:lnTo>
                    <a:pt x="5153454" y="300298"/>
                  </a:lnTo>
                  <a:lnTo>
                    <a:pt x="5106105" y="282736"/>
                  </a:lnTo>
                  <a:lnTo>
                    <a:pt x="5058185" y="265645"/>
                  </a:lnTo>
                  <a:lnTo>
                    <a:pt x="5009702" y="249030"/>
                  </a:lnTo>
                  <a:lnTo>
                    <a:pt x="4960667" y="232896"/>
                  </a:lnTo>
                  <a:lnTo>
                    <a:pt x="4911090" y="217251"/>
                  </a:lnTo>
                  <a:lnTo>
                    <a:pt x="4860981" y="202099"/>
                  </a:lnTo>
                  <a:lnTo>
                    <a:pt x="4810349" y="187446"/>
                  </a:lnTo>
                  <a:lnTo>
                    <a:pt x="4759205" y="173297"/>
                  </a:lnTo>
                  <a:lnTo>
                    <a:pt x="4707558" y="159660"/>
                  </a:lnTo>
                  <a:lnTo>
                    <a:pt x="4655419" y="146538"/>
                  </a:lnTo>
                  <a:lnTo>
                    <a:pt x="4602797" y="133938"/>
                  </a:lnTo>
                  <a:lnTo>
                    <a:pt x="4549702" y="121866"/>
                  </a:lnTo>
                  <a:lnTo>
                    <a:pt x="4496145" y="110327"/>
                  </a:lnTo>
                  <a:lnTo>
                    <a:pt x="4442135" y="99327"/>
                  </a:lnTo>
                  <a:lnTo>
                    <a:pt x="4387683" y="88872"/>
                  </a:lnTo>
                  <a:lnTo>
                    <a:pt x="4332797" y="78967"/>
                  </a:lnTo>
                  <a:lnTo>
                    <a:pt x="4277489" y="69619"/>
                  </a:lnTo>
                  <a:lnTo>
                    <a:pt x="4221767" y="60832"/>
                  </a:lnTo>
                  <a:lnTo>
                    <a:pt x="4165643" y="52613"/>
                  </a:lnTo>
                  <a:lnTo>
                    <a:pt x="4109125" y="44966"/>
                  </a:lnTo>
                  <a:lnTo>
                    <a:pt x="4052225" y="37899"/>
                  </a:lnTo>
                  <a:lnTo>
                    <a:pt x="3994951" y="31417"/>
                  </a:lnTo>
                  <a:lnTo>
                    <a:pt x="3937314" y="25524"/>
                  </a:lnTo>
                  <a:lnTo>
                    <a:pt x="3879324" y="20228"/>
                  </a:lnTo>
                  <a:lnTo>
                    <a:pt x="3820991" y="15534"/>
                  </a:lnTo>
                  <a:lnTo>
                    <a:pt x="3762324" y="11447"/>
                  </a:lnTo>
                  <a:lnTo>
                    <a:pt x="3703333" y="7973"/>
                  </a:lnTo>
                  <a:lnTo>
                    <a:pt x="3644030" y="5117"/>
                  </a:lnTo>
                  <a:lnTo>
                    <a:pt x="3584422" y="2887"/>
                  </a:lnTo>
                  <a:lnTo>
                    <a:pt x="3524522" y="1287"/>
                  </a:lnTo>
                  <a:lnTo>
                    <a:pt x="3464337" y="322"/>
                  </a:lnTo>
                  <a:lnTo>
                    <a:pt x="3403879" y="0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789706" y="1565311"/>
            <a:ext cx="4692650" cy="256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2384">
              <a:lnSpc>
                <a:spcPct val="111100"/>
              </a:lnSpc>
              <a:spcBef>
                <a:spcPts val="100"/>
              </a:spcBef>
            </a:pPr>
            <a:r>
              <a:rPr dirty="0" sz="3000" spc="-65" b="1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dirty="0" sz="3000" spc="-125" b="1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dirty="0" sz="3000" spc="105" b="1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3000" spc="135" b="1">
                <a:solidFill>
                  <a:srgbClr val="25408F"/>
                </a:solidFill>
                <a:latin typeface="Trebuchet MS"/>
                <a:cs typeface="Trebuchet MS"/>
              </a:rPr>
              <a:t>?</a:t>
            </a:r>
            <a:r>
              <a:rPr dirty="0" sz="3000" spc="-484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Becaus</a:t>
            </a:r>
            <a:r>
              <a:rPr dirty="0" sz="3000" spc="17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14">
                <a:solidFill>
                  <a:srgbClr val="25408F"/>
                </a:solidFill>
                <a:latin typeface="Gill Sans MT"/>
                <a:cs typeface="Gill Sans MT"/>
              </a:rPr>
              <a:t>suga</a:t>
            </a:r>
            <a:r>
              <a:rPr dirty="0" sz="3000" spc="16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85">
                <a:solidFill>
                  <a:srgbClr val="25408F"/>
                </a:solidFill>
                <a:latin typeface="Gill Sans MT"/>
                <a:cs typeface="Gill Sans MT"/>
              </a:rPr>
              <a:t>that  </a:t>
            </a:r>
            <a:r>
              <a:rPr dirty="0" sz="3000" spc="-11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3000" spc="17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35">
                <a:solidFill>
                  <a:srgbClr val="25408F"/>
                </a:solidFill>
                <a:latin typeface="Gill Sans MT"/>
                <a:cs typeface="Gill Sans MT"/>
              </a:rPr>
              <a:t>ea</a:t>
            </a:r>
            <a:r>
              <a:rPr dirty="0" sz="3000" spc="14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0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10">
                <a:solidFill>
                  <a:srgbClr val="25408F"/>
                </a:solidFill>
                <a:latin typeface="Gill Sans MT"/>
                <a:cs typeface="Gill Sans MT"/>
              </a:rPr>
              <a:t>drink</a:t>
            </a:r>
            <a:r>
              <a:rPr dirty="0" sz="3000" spc="25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23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135">
                <a:solidFill>
                  <a:srgbClr val="25408F"/>
                </a:solidFill>
                <a:latin typeface="Gill Sans MT"/>
                <a:cs typeface="Gill Sans MT"/>
              </a:rPr>
              <a:t>eact</a:t>
            </a:r>
            <a:r>
              <a:rPr dirty="0" sz="3000" spc="18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5">
                <a:solidFill>
                  <a:srgbClr val="25408F"/>
                </a:solidFill>
                <a:latin typeface="Gill Sans MT"/>
                <a:cs typeface="Gill Sans MT"/>
              </a:rPr>
              <a:t>with  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ba</a:t>
            </a:r>
            <a:r>
              <a:rPr dirty="0" sz="3000" spc="17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3000" spc="-4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bac</a:t>
            </a:r>
            <a:r>
              <a:rPr dirty="0" sz="3000" spc="-2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10">
                <a:solidFill>
                  <a:srgbClr val="25408F"/>
                </a:solidFill>
                <a:latin typeface="Gill Sans MT"/>
                <a:cs typeface="Gill Sans MT"/>
              </a:rPr>
              <a:t>eri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3000" spc="-4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2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3000" spc="-4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3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dirty="0" sz="3000" spc="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42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75">
                <a:solidFill>
                  <a:srgbClr val="25408F"/>
                </a:solidFill>
                <a:latin typeface="Gill Sans MT"/>
                <a:cs typeface="Gill Sans MT"/>
              </a:rPr>
              <a:t>mouth.</a:t>
            </a:r>
            <a:endParaRPr sz="3000">
              <a:latin typeface="Gill Sans MT"/>
              <a:cs typeface="Gill Sans MT"/>
            </a:endParaRPr>
          </a:p>
          <a:p>
            <a:pPr algn="just" marL="373380" marR="240029" indent="-126364">
              <a:lnSpc>
                <a:spcPct val="111100"/>
              </a:lnSpc>
            </a:pP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Thi</a:t>
            </a:r>
            <a:r>
              <a:rPr dirty="0" sz="3000" spc="10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000" spc="65">
                <a:solidFill>
                  <a:srgbClr val="25408F"/>
                </a:solidFill>
                <a:latin typeface="Gill Sans MT"/>
                <a:cs typeface="Gill Sans MT"/>
              </a:rPr>
              <a:t>orm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25408F"/>
                </a:solidFill>
                <a:latin typeface="Gill Sans MT"/>
                <a:cs typeface="Gill Sans MT"/>
              </a:rPr>
              <a:t>plaqu</a:t>
            </a:r>
            <a:r>
              <a:rPr dirty="0" sz="3000" spc="14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20">
                <a:solidFill>
                  <a:srgbClr val="25408F"/>
                </a:solidFill>
                <a:latin typeface="Gill Sans MT"/>
                <a:cs typeface="Gill Sans MT"/>
              </a:rPr>
              <a:t>(th</a:t>
            </a:r>
            <a:r>
              <a:rPr dirty="0" sz="3000" spc="10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00">
                <a:solidFill>
                  <a:srgbClr val="25408F"/>
                </a:solidFill>
                <a:latin typeface="Gill Sans MT"/>
                <a:cs typeface="Gill Sans MT"/>
              </a:rPr>
              <a:t>soft  </a:t>
            </a:r>
            <a:r>
              <a:rPr dirty="0" sz="3000" spc="-70">
                <a:solidFill>
                  <a:srgbClr val="25408F"/>
                </a:solidFill>
                <a:latin typeface="Trebuchet MS"/>
                <a:cs typeface="Trebuchet MS"/>
              </a:rPr>
              <a:t>stick</a:t>
            </a:r>
            <a:r>
              <a:rPr dirty="0" sz="3000" spc="-1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3000" spc="-484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2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3000" spc="-1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000" spc="-75">
                <a:solidFill>
                  <a:srgbClr val="25408F"/>
                </a:solidFill>
                <a:latin typeface="Trebuchet MS"/>
                <a:cs typeface="Trebuchet MS"/>
              </a:rPr>
              <a:t>u</a:t>
            </a:r>
            <a:r>
              <a:rPr dirty="0" sz="3000" spc="-185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dirty="0" sz="3000" spc="25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dirty="0" sz="3000" spc="-235">
                <a:solidFill>
                  <a:srgbClr val="25408F"/>
                </a:solidFill>
                <a:latin typeface="Trebuchet MS"/>
                <a:cs typeface="Trebuchet MS"/>
              </a:rPr>
              <a:t>)</a:t>
            </a:r>
            <a:r>
              <a:rPr dirty="0" sz="3000" spc="-484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15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dirty="0" sz="3000" spc="45">
                <a:solidFill>
                  <a:srgbClr val="25408F"/>
                </a:solidFill>
                <a:latin typeface="Trebuchet MS"/>
                <a:cs typeface="Trebuchet MS"/>
              </a:rPr>
              <a:t>n</a:t>
            </a:r>
            <a:r>
              <a:rPr dirty="0" sz="3000" spc="-484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55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dirty="0" sz="3000" spc="5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3000" spc="-484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19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000" spc="-150">
                <a:solidFill>
                  <a:srgbClr val="25408F"/>
                </a:solidFill>
                <a:latin typeface="Trebuchet MS"/>
                <a:cs typeface="Trebuchet MS"/>
              </a:rPr>
              <a:t>eeth.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w="0"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881" y="1419525"/>
            <a:ext cx="5236121" cy="61404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7200" y="1188001"/>
            <a:ext cx="6767195" cy="5359400"/>
            <a:chOff x="457200" y="1188001"/>
            <a:chExt cx="6767195" cy="5359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057878"/>
              <a:ext cx="3760076" cy="24890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7997" y="1188001"/>
              <a:ext cx="6216650" cy="3300095"/>
            </a:xfrm>
            <a:custGeom>
              <a:avLst/>
              <a:gdLst/>
              <a:ahLst/>
              <a:cxnLst/>
              <a:rect l="l" t="t" r="r" b="b"/>
              <a:pathLst>
                <a:path w="6216650" h="3300095">
                  <a:moveTo>
                    <a:pt x="3003270" y="0"/>
                  </a:moveTo>
                  <a:lnTo>
                    <a:pt x="2941984" y="336"/>
                  </a:lnTo>
                  <a:lnTo>
                    <a:pt x="2880996" y="1342"/>
                  </a:lnTo>
                  <a:lnTo>
                    <a:pt x="2820319" y="3011"/>
                  </a:lnTo>
                  <a:lnTo>
                    <a:pt x="2759965" y="5336"/>
                  </a:lnTo>
                  <a:lnTo>
                    <a:pt x="2699944" y="8311"/>
                  </a:lnTo>
                  <a:lnTo>
                    <a:pt x="2640268" y="11929"/>
                  </a:lnTo>
                  <a:lnTo>
                    <a:pt x="2580949" y="16185"/>
                  </a:lnTo>
                  <a:lnTo>
                    <a:pt x="2521999" y="21071"/>
                  </a:lnTo>
                  <a:lnTo>
                    <a:pt x="2463429" y="26582"/>
                  </a:lnTo>
                  <a:lnTo>
                    <a:pt x="2405251" y="32711"/>
                  </a:lnTo>
                  <a:lnTo>
                    <a:pt x="2347477" y="39452"/>
                  </a:lnTo>
                  <a:lnTo>
                    <a:pt x="2290118" y="46798"/>
                  </a:lnTo>
                  <a:lnTo>
                    <a:pt x="2233185" y="54742"/>
                  </a:lnTo>
                  <a:lnTo>
                    <a:pt x="2176691" y="63280"/>
                  </a:lnTo>
                  <a:lnTo>
                    <a:pt x="2120647" y="72403"/>
                  </a:lnTo>
                  <a:lnTo>
                    <a:pt x="2065065" y="82105"/>
                  </a:lnTo>
                  <a:lnTo>
                    <a:pt x="2009956" y="92382"/>
                  </a:lnTo>
                  <a:lnTo>
                    <a:pt x="1955333" y="103225"/>
                  </a:lnTo>
                  <a:lnTo>
                    <a:pt x="1901206" y="114628"/>
                  </a:lnTo>
                  <a:lnTo>
                    <a:pt x="1847587" y="126586"/>
                  </a:lnTo>
                  <a:lnTo>
                    <a:pt x="1794488" y="139091"/>
                  </a:lnTo>
                  <a:lnTo>
                    <a:pt x="1741920" y="152137"/>
                  </a:lnTo>
                  <a:lnTo>
                    <a:pt x="1689896" y="165719"/>
                  </a:lnTo>
                  <a:lnTo>
                    <a:pt x="1638426" y="179829"/>
                  </a:lnTo>
                  <a:lnTo>
                    <a:pt x="1587523" y="194461"/>
                  </a:lnTo>
                  <a:lnTo>
                    <a:pt x="1537198" y="209609"/>
                  </a:lnTo>
                  <a:lnTo>
                    <a:pt x="1487463" y="225266"/>
                  </a:lnTo>
                  <a:lnTo>
                    <a:pt x="1438329" y="241426"/>
                  </a:lnTo>
                  <a:lnTo>
                    <a:pt x="1389808" y="258083"/>
                  </a:lnTo>
                  <a:lnTo>
                    <a:pt x="1341912" y="275230"/>
                  </a:lnTo>
                  <a:lnTo>
                    <a:pt x="1294652" y="292860"/>
                  </a:lnTo>
                  <a:lnTo>
                    <a:pt x="1248039" y="310969"/>
                  </a:lnTo>
                  <a:lnTo>
                    <a:pt x="1202087" y="329548"/>
                  </a:lnTo>
                  <a:lnTo>
                    <a:pt x="1156805" y="348591"/>
                  </a:lnTo>
                  <a:lnTo>
                    <a:pt x="1112206" y="368093"/>
                  </a:lnTo>
                  <a:lnTo>
                    <a:pt x="1068302" y="388047"/>
                  </a:lnTo>
                  <a:lnTo>
                    <a:pt x="1025104" y="408446"/>
                  </a:lnTo>
                  <a:lnTo>
                    <a:pt x="982623" y="429284"/>
                  </a:lnTo>
                  <a:lnTo>
                    <a:pt x="940872" y="450555"/>
                  </a:lnTo>
                  <a:lnTo>
                    <a:pt x="899862" y="472252"/>
                  </a:lnTo>
                  <a:lnTo>
                    <a:pt x="859604" y="494369"/>
                  </a:lnTo>
                  <a:lnTo>
                    <a:pt x="820111" y="516899"/>
                  </a:lnTo>
                  <a:lnTo>
                    <a:pt x="781393" y="539837"/>
                  </a:lnTo>
                  <a:lnTo>
                    <a:pt x="743463" y="563175"/>
                  </a:lnTo>
                  <a:lnTo>
                    <a:pt x="706332" y="586907"/>
                  </a:lnTo>
                  <a:lnTo>
                    <a:pt x="670012" y="611027"/>
                  </a:lnTo>
                  <a:lnTo>
                    <a:pt x="634514" y="635529"/>
                  </a:lnTo>
                  <a:lnTo>
                    <a:pt x="599850" y="660406"/>
                  </a:lnTo>
                  <a:lnTo>
                    <a:pt x="566032" y="685652"/>
                  </a:lnTo>
                  <a:lnTo>
                    <a:pt x="533072" y="711260"/>
                  </a:lnTo>
                  <a:lnTo>
                    <a:pt x="500980" y="737224"/>
                  </a:lnTo>
                  <a:lnTo>
                    <a:pt x="469769" y="763537"/>
                  </a:lnTo>
                  <a:lnTo>
                    <a:pt x="439450" y="790194"/>
                  </a:lnTo>
                  <a:lnTo>
                    <a:pt x="410035" y="817187"/>
                  </a:lnTo>
                  <a:lnTo>
                    <a:pt x="381535" y="844511"/>
                  </a:lnTo>
                  <a:lnTo>
                    <a:pt x="353962" y="872159"/>
                  </a:lnTo>
                  <a:lnTo>
                    <a:pt x="327329" y="900124"/>
                  </a:lnTo>
                  <a:lnTo>
                    <a:pt x="301645" y="928400"/>
                  </a:lnTo>
                  <a:lnTo>
                    <a:pt x="253176" y="985861"/>
                  </a:lnTo>
                  <a:lnTo>
                    <a:pt x="208649" y="1044490"/>
                  </a:lnTo>
                  <a:lnTo>
                    <a:pt x="168155" y="1104236"/>
                  </a:lnTo>
                  <a:lnTo>
                    <a:pt x="131789" y="1165048"/>
                  </a:lnTo>
                  <a:lnTo>
                    <a:pt x="99644" y="1226874"/>
                  </a:lnTo>
                  <a:lnTo>
                    <a:pt x="71812" y="1289664"/>
                  </a:lnTo>
                  <a:lnTo>
                    <a:pt x="48386" y="1353366"/>
                  </a:lnTo>
                  <a:lnTo>
                    <a:pt x="29461" y="1417930"/>
                  </a:lnTo>
                  <a:lnTo>
                    <a:pt x="15128" y="1483303"/>
                  </a:lnTo>
                  <a:lnTo>
                    <a:pt x="5481" y="1549436"/>
                  </a:lnTo>
                  <a:lnTo>
                    <a:pt x="612" y="1616276"/>
                  </a:lnTo>
                  <a:lnTo>
                    <a:pt x="0" y="1649945"/>
                  </a:lnTo>
                  <a:lnTo>
                    <a:pt x="612" y="1683615"/>
                  </a:lnTo>
                  <a:lnTo>
                    <a:pt x="5481" y="1750455"/>
                  </a:lnTo>
                  <a:lnTo>
                    <a:pt x="15128" y="1816588"/>
                  </a:lnTo>
                  <a:lnTo>
                    <a:pt x="29461" y="1881961"/>
                  </a:lnTo>
                  <a:lnTo>
                    <a:pt x="48386" y="1946525"/>
                  </a:lnTo>
                  <a:lnTo>
                    <a:pt x="71812" y="2010227"/>
                  </a:lnTo>
                  <a:lnTo>
                    <a:pt x="99644" y="2073017"/>
                  </a:lnTo>
                  <a:lnTo>
                    <a:pt x="131789" y="2134843"/>
                  </a:lnTo>
                  <a:lnTo>
                    <a:pt x="168155" y="2195655"/>
                  </a:lnTo>
                  <a:lnTo>
                    <a:pt x="208649" y="2255401"/>
                  </a:lnTo>
                  <a:lnTo>
                    <a:pt x="253176" y="2314030"/>
                  </a:lnTo>
                  <a:lnTo>
                    <a:pt x="301645" y="2371491"/>
                  </a:lnTo>
                  <a:lnTo>
                    <a:pt x="327329" y="2399767"/>
                  </a:lnTo>
                  <a:lnTo>
                    <a:pt x="353962" y="2427732"/>
                  </a:lnTo>
                  <a:lnTo>
                    <a:pt x="381535" y="2455380"/>
                  </a:lnTo>
                  <a:lnTo>
                    <a:pt x="410035" y="2482704"/>
                  </a:lnTo>
                  <a:lnTo>
                    <a:pt x="439450" y="2509697"/>
                  </a:lnTo>
                  <a:lnTo>
                    <a:pt x="469769" y="2536354"/>
                  </a:lnTo>
                  <a:lnTo>
                    <a:pt x="500980" y="2562667"/>
                  </a:lnTo>
                  <a:lnTo>
                    <a:pt x="533072" y="2588631"/>
                  </a:lnTo>
                  <a:lnTo>
                    <a:pt x="566032" y="2614239"/>
                  </a:lnTo>
                  <a:lnTo>
                    <a:pt x="599850" y="2639485"/>
                  </a:lnTo>
                  <a:lnTo>
                    <a:pt x="634514" y="2664362"/>
                  </a:lnTo>
                  <a:lnTo>
                    <a:pt x="670012" y="2688863"/>
                  </a:lnTo>
                  <a:lnTo>
                    <a:pt x="706332" y="2712984"/>
                  </a:lnTo>
                  <a:lnTo>
                    <a:pt x="743463" y="2736716"/>
                  </a:lnTo>
                  <a:lnTo>
                    <a:pt x="781393" y="2760054"/>
                  </a:lnTo>
                  <a:lnTo>
                    <a:pt x="820111" y="2782992"/>
                  </a:lnTo>
                  <a:lnTo>
                    <a:pt x="859604" y="2805522"/>
                  </a:lnTo>
                  <a:lnTo>
                    <a:pt x="899862" y="2827639"/>
                  </a:lnTo>
                  <a:lnTo>
                    <a:pt x="940872" y="2849336"/>
                  </a:lnTo>
                  <a:lnTo>
                    <a:pt x="982623" y="2870607"/>
                  </a:lnTo>
                  <a:lnTo>
                    <a:pt x="1025104" y="2891445"/>
                  </a:lnTo>
                  <a:lnTo>
                    <a:pt x="1068302" y="2911844"/>
                  </a:lnTo>
                  <a:lnTo>
                    <a:pt x="1112206" y="2931798"/>
                  </a:lnTo>
                  <a:lnTo>
                    <a:pt x="1156805" y="2951300"/>
                  </a:lnTo>
                  <a:lnTo>
                    <a:pt x="1202087" y="2970343"/>
                  </a:lnTo>
                  <a:lnTo>
                    <a:pt x="1248039" y="2988922"/>
                  </a:lnTo>
                  <a:lnTo>
                    <a:pt x="1294652" y="3007030"/>
                  </a:lnTo>
                  <a:lnTo>
                    <a:pt x="1341912" y="3024661"/>
                  </a:lnTo>
                  <a:lnTo>
                    <a:pt x="1389808" y="3041808"/>
                  </a:lnTo>
                  <a:lnTo>
                    <a:pt x="1438329" y="3058465"/>
                  </a:lnTo>
                  <a:lnTo>
                    <a:pt x="1487463" y="3074625"/>
                  </a:lnTo>
                  <a:lnTo>
                    <a:pt x="1537198" y="3090282"/>
                  </a:lnTo>
                  <a:lnTo>
                    <a:pt x="1587523" y="3105430"/>
                  </a:lnTo>
                  <a:lnTo>
                    <a:pt x="1638426" y="3120062"/>
                  </a:lnTo>
                  <a:lnTo>
                    <a:pt x="1689896" y="3134172"/>
                  </a:lnTo>
                  <a:lnTo>
                    <a:pt x="1741920" y="3147753"/>
                  </a:lnTo>
                  <a:lnTo>
                    <a:pt x="1794488" y="3160800"/>
                  </a:lnTo>
                  <a:lnTo>
                    <a:pt x="1847587" y="3173305"/>
                  </a:lnTo>
                  <a:lnTo>
                    <a:pt x="1901206" y="3185263"/>
                  </a:lnTo>
                  <a:lnTo>
                    <a:pt x="1955333" y="3196666"/>
                  </a:lnTo>
                  <a:lnTo>
                    <a:pt x="2009956" y="3207509"/>
                  </a:lnTo>
                  <a:lnTo>
                    <a:pt x="2065065" y="3217785"/>
                  </a:lnTo>
                  <a:lnTo>
                    <a:pt x="2120647" y="3227488"/>
                  </a:lnTo>
                  <a:lnTo>
                    <a:pt x="2176691" y="3236611"/>
                  </a:lnTo>
                  <a:lnTo>
                    <a:pt x="2233185" y="3245148"/>
                  </a:lnTo>
                  <a:lnTo>
                    <a:pt x="2290118" y="3253093"/>
                  </a:lnTo>
                  <a:lnTo>
                    <a:pt x="2347477" y="3260439"/>
                  </a:lnTo>
                  <a:lnTo>
                    <a:pt x="2405251" y="3267179"/>
                  </a:lnTo>
                  <a:lnTo>
                    <a:pt x="2463429" y="3273308"/>
                  </a:lnTo>
                  <a:lnTo>
                    <a:pt x="2521999" y="3278819"/>
                  </a:lnTo>
                  <a:lnTo>
                    <a:pt x="2580949" y="3283706"/>
                  </a:lnTo>
                  <a:lnTo>
                    <a:pt x="2640268" y="3287962"/>
                  </a:lnTo>
                  <a:lnTo>
                    <a:pt x="2699944" y="3291580"/>
                  </a:lnTo>
                  <a:lnTo>
                    <a:pt x="2759965" y="3294555"/>
                  </a:lnTo>
                  <a:lnTo>
                    <a:pt x="2820319" y="3296880"/>
                  </a:lnTo>
                  <a:lnTo>
                    <a:pt x="2880996" y="3298549"/>
                  </a:lnTo>
                  <a:lnTo>
                    <a:pt x="2941984" y="3299555"/>
                  </a:lnTo>
                  <a:lnTo>
                    <a:pt x="3003270" y="3299891"/>
                  </a:lnTo>
                  <a:lnTo>
                    <a:pt x="3063188" y="3299569"/>
                  </a:lnTo>
                  <a:lnTo>
                    <a:pt x="3122820" y="3298608"/>
                  </a:lnTo>
                  <a:lnTo>
                    <a:pt x="3182156" y="3297013"/>
                  </a:lnTo>
                  <a:lnTo>
                    <a:pt x="3241186" y="3294790"/>
                  </a:lnTo>
                  <a:lnTo>
                    <a:pt x="3299897" y="3291945"/>
                  </a:lnTo>
                  <a:lnTo>
                    <a:pt x="3358279" y="3288485"/>
                  </a:lnTo>
                  <a:lnTo>
                    <a:pt x="3416321" y="3284415"/>
                  </a:lnTo>
                  <a:lnTo>
                    <a:pt x="3474013" y="3279740"/>
                  </a:lnTo>
                  <a:lnTo>
                    <a:pt x="3531344" y="3274468"/>
                  </a:lnTo>
                  <a:lnTo>
                    <a:pt x="3588302" y="3268605"/>
                  </a:lnTo>
                  <a:lnTo>
                    <a:pt x="3644877" y="3262155"/>
                  </a:lnTo>
                  <a:lnTo>
                    <a:pt x="3701058" y="3255125"/>
                  </a:lnTo>
                  <a:lnTo>
                    <a:pt x="3756834" y="3247522"/>
                  </a:lnTo>
                  <a:lnTo>
                    <a:pt x="3812194" y="3239350"/>
                  </a:lnTo>
                  <a:lnTo>
                    <a:pt x="3867127" y="3230616"/>
                  </a:lnTo>
                  <a:lnTo>
                    <a:pt x="3921623" y="3221326"/>
                  </a:lnTo>
                  <a:lnTo>
                    <a:pt x="3975671" y="3211487"/>
                  </a:lnTo>
                  <a:lnTo>
                    <a:pt x="4029259" y="3201103"/>
                  </a:lnTo>
                  <a:lnTo>
                    <a:pt x="4082377" y="3190181"/>
                  </a:lnTo>
                  <a:lnTo>
                    <a:pt x="4135014" y="3178726"/>
                  </a:lnTo>
                  <a:lnTo>
                    <a:pt x="4187159" y="3166746"/>
                  </a:lnTo>
                  <a:lnTo>
                    <a:pt x="4238801" y="3154245"/>
                  </a:lnTo>
                  <a:lnTo>
                    <a:pt x="4289930" y="3141231"/>
                  </a:lnTo>
                  <a:lnTo>
                    <a:pt x="4340534" y="3127707"/>
                  </a:lnTo>
                  <a:lnTo>
                    <a:pt x="4390603" y="3113682"/>
                  </a:lnTo>
                  <a:lnTo>
                    <a:pt x="4440125" y="3099160"/>
                  </a:lnTo>
                  <a:lnTo>
                    <a:pt x="4489090" y="3084148"/>
                  </a:lnTo>
                  <a:lnTo>
                    <a:pt x="4537487" y="3068652"/>
                  </a:lnTo>
                  <a:lnTo>
                    <a:pt x="4585306" y="3052677"/>
                  </a:lnTo>
                  <a:lnTo>
                    <a:pt x="4632535" y="3036229"/>
                  </a:lnTo>
                  <a:lnTo>
                    <a:pt x="4679163" y="3019315"/>
                  </a:lnTo>
                  <a:lnTo>
                    <a:pt x="4725179" y="3001941"/>
                  </a:lnTo>
                  <a:lnTo>
                    <a:pt x="4770573" y="2984112"/>
                  </a:lnTo>
                  <a:lnTo>
                    <a:pt x="4815334" y="2965835"/>
                  </a:lnTo>
                  <a:lnTo>
                    <a:pt x="4859451" y="2947115"/>
                  </a:lnTo>
                  <a:lnTo>
                    <a:pt x="4902913" y="2927959"/>
                  </a:lnTo>
                  <a:lnTo>
                    <a:pt x="4945709" y="2908371"/>
                  </a:lnTo>
                  <a:lnTo>
                    <a:pt x="4987828" y="2888360"/>
                  </a:lnTo>
                  <a:lnTo>
                    <a:pt x="5029260" y="2867929"/>
                  </a:lnTo>
                  <a:lnTo>
                    <a:pt x="5069993" y="2847086"/>
                  </a:lnTo>
                  <a:lnTo>
                    <a:pt x="5110017" y="2825836"/>
                  </a:lnTo>
                  <a:lnTo>
                    <a:pt x="5149321" y="2804185"/>
                  </a:lnTo>
                  <a:lnTo>
                    <a:pt x="5187893" y="2782140"/>
                  </a:lnTo>
                  <a:lnTo>
                    <a:pt x="5225724" y="2759705"/>
                  </a:lnTo>
                  <a:lnTo>
                    <a:pt x="5262802" y="2736888"/>
                  </a:lnTo>
                  <a:lnTo>
                    <a:pt x="5299116" y="2713694"/>
                  </a:lnTo>
                  <a:lnTo>
                    <a:pt x="5334655" y="2690129"/>
                  </a:lnTo>
                  <a:lnTo>
                    <a:pt x="5369410" y="2666199"/>
                  </a:lnTo>
                  <a:lnTo>
                    <a:pt x="5403368" y="2641911"/>
                  </a:lnTo>
                  <a:lnTo>
                    <a:pt x="5436518" y="2617269"/>
                  </a:lnTo>
                  <a:lnTo>
                    <a:pt x="5468851" y="2592280"/>
                  </a:lnTo>
                  <a:lnTo>
                    <a:pt x="5500355" y="2566950"/>
                  </a:lnTo>
                  <a:lnTo>
                    <a:pt x="5531019" y="2541285"/>
                  </a:lnTo>
                  <a:lnTo>
                    <a:pt x="5560832" y="2515291"/>
                  </a:lnTo>
                  <a:lnTo>
                    <a:pt x="5589784" y="2488974"/>
                  </a:lnTo>
                  <a:lnTo>
                    <a:pt x="5617863" y="2462340"/>
                  </a:lnTo>
                  <a:lnTo>
                    <a:pt x="5645059" y="2435394"/>
                  </a:lnTo>
                  <a:lnTo>
                    <a:pt x="5696758" y="2380594"/>
                  </a:lnTo>
                  <a:lnTo>
                    <a:pt x="5744794" y="2324620"/>
                  </a:lnTo>
                  <a:lnTo>
                    <a:pt x="5759548" y="2318030"/>
                  </a:lnTo>
                  <a:lnTo>
                    <a:pt x="5813586" y="2332193"/>
                  </a:lnTo>
                  <a:lnTo>
                    <a:pt x="5951116" y="2381831"/>
                  </a:lnTo>
                  <a:lnTo>
                    <a:pt x="6216345" y="2481668"/>
                  </a:lnTo>
                  <a:lnTo>
                    <a:pt x="6151955" y="2444941"/>
                  </a:lnTo>
                  <a:lnTo>
                    <a:pt x="6011027" y="2363084"/>
                  </a:lnTo>
                  <a:lnTo>
                    <a:pt x="5871923" y="2278581"/>
                  </a:lnTo>
                  <a:lnTo>
                    <a:pt x="5813005" y="2233917"/>
                  </a:lnTo>
                  <a:lnTo>
                    <a:pt x="5843089" y="2188219"/>
                  </a:lnTo>
                  <a:lnTo>
                    <a:pt x="5870773" y="2141906"/>
                  </a:lnTo>
                  <a:lnTo>
                    <a:pt x="5896014" y="2095001"/>
                  </a:lnTo>
                  <a:lnTo>
                    <a:pt x="5918773" y="2047527"/>
                  </a:lnTo>
                  <a:lnTo>
                    <a:pt x="5939009" y="1999506"/>
                  </a:lnTo>
                  <a:lnTo>
                    <a:pt x="5956679" y="1950961"/>
                  </a:lnTo>
                  <a:lnTo>
                    <a:pt x="5971743" y="1901914"/>
                  </a:lnTo>
                  <a:lnTo>
                    <a:pt x="5984161" y="1852388"/>
                  </a:lnTo>
                  <a:lnTo>
                    <a:pt x="5993891" y="1802406"/>
                  </a:lnTo>
                  <a:lnTo>
                    <a:pt x="6000891" y="1751989"/>
                  </a:lnTo>
                  <a:lnTo>
                    <a:pt x="6005121" y="1701162"/>
                  </a:lnTo>
                  <a:lnTo>
                    <a:pt x="6006541" y="1649945"/>
                  </a:lnTo>
                  <a:lnTo>
                    <a:pt x="6005928" y="1616276"/>
                  </a:lnTo>
                  <a:lnTo>
                    <a:pt x="6001060" y="1549436"/>
                  </a:lnTo>
                  <a:lnTo>
                    <a:pt x="5991413" y="1483303"/>
                  </a:lnTo>
                  <a:lnTo>
                    <a:pt x="5977080" y="1417930"/>
                  </a:lnTo>
                  <a:lnTo>
                    <a:pt x="5958154" y="1353366"/>
                  </a:lnTo>
                  <a:lnTo>
                    <a:pt x="5934728" y="1289664"/>
                  </a:lnTo>
                  <a:lnTo>
                    <a:pt x="5906896" y="1226874"/>
                  </a:lnTo>
                  <a:lnTo>
                    <a:pt x="5874751" y="1165048"/>
                  </a:lnTo>
                  <a:lnTo>
                    <a:pt x="5838385" y="1104236"/>
                  </a:lnTo>
                  <a:lnTo>
                    <a:pt x="5797891" y="1044490"/>
                  </a:lnTo>
                  <a:lnTo>
                    <a:pt x="5753364" y="985861"/>
                  </a:lnTo>
                  <a:lnTo>
                    <a:pt x="5704895" y="928400"/>
                  </a:lnTo>
                  <a:lnTo>
                    <a:pt x="5679211" y="900124"/>
                  </a:lnTo>
                  <a:lnTo>
                    <a:pt x="5652578" y="872159"/>
                  </a:lnTo>
                  <a:lnTo>
                    <a:pt x="5625005" y="844511"/>
                  </a:lnTo>
                  <a:lnTo>
                    <a:pt x="5596506" y="817187"/>
                  </a:lnTo>
                  <a:lnTo>
                    <a:pt x="5567091" y="790194"/>
                  </a:lnTo>
                  <a:lnTo>
                    <a:pt x="5536772" y="763537"/>
                  </a:lnTo>
                  <a:lnTo>
                    <a:pt x="5505560" y="737224"/>
                  </a:lnTo>
                  <a:lnTo>
                    <a:pt x="5473469" y="711260"/>
                  </a:lnTo>
                  <a:lnTo>
                    <a:pt x="5440508" y="685652"/>
                  </a:lnTo>
                  <a:lnTo>
                    <a:pt x="5406690" y="660406"/>
                  </a:lnTo>
                  <a:lnTo>
                    <a:pt x="5372026" y="635529"/>
                  </a:lnTo>
                  <a:lnTo>
                    <a:pt x="5336528" y="611027"/>
                  </a:lnTo>
                  <a:lnTo>
                    <a:pt x="5300208" y="586907"/>
                  </a:lnTo>
                  <a:lnTo>
                    <a:pt x="5263077" y="563175"/>
                  </a:lnTo>
                  <a:lnTo>
                    <a:pt x="5225147" y="539837"/>
                  </a:lnTo>
                  <a:lnTo>
                    <a:pt x="5186430" y="516899"/>
                  </a:lnTo>
                  <a:lnTo>
                    <a:pt x="5146936" y="494369"/>
                  </a:lnTo>
                  <a:lnTo>
                    <a:pt x="5106679" y="472252"/>
                  </a:lnTo>
                  <a:lnTo>
                    <a:pt x="5065668" y="450555"/>
                  </a:lnTo>
                  <a:lnTo>
                    <a:pt x="5023917" y="429284"/>
                  </a:lnTo>
                  <a:lnTo>
                    <a:pt x="4981436" y="408446"/>
                  </a:lnTo>
                  <a:lnTo>
                    <a:pt x="4938238" y="388047"/>
                  </a:lnTo>
                  <a:lnTo>
                    <a:pt x="4894334" y="368093"/>
                  </a:lnTo>
                  <a:lnTo>
                    <a:pt x="4849735" y="348591"/>
                  </a:lnTo>
                  <a:lnTo>
                    <a:pt x="4804453" y="329548"/>
                  </a:lnTo>
                  <a:lnTo>
                    <a:pt x="4758501" y="310969"/>
                  </a:lnTo>
                  <a:lnTo>
                    <a:pt x="4711889" y="292860"/>
                  </a:lnTo>
                  <a:lnTo>
                    <a:pt x="4664628" y="275230"/>
                  </a:lnTo>
                  <a:lnTo>
                    <a:pt x="4616732" y="258083"/>
                  </a:lnTo>
                  <a:lnTo>
                    <a:pt x="4568211" y="241426"/>
                  </a:lnTo>
                  <a:lnTo>
                    <a:pt x="4519077" y="225266"/>
                  </a:lnTo>
                  <a:lnTo>
                    <a:pt x="4469342" y="209609"/>
                  </a:lnTo>
                  <a:lnTo>
                    <a:pt x="4419017" y="194461"/>
                  </a:lnTo>
                  <a:lnTo>
                    <a:pt x="4368114" y="179829"/>
                  </a:lnTo>
                  <a:lnTo>
                    <a:pt x="4316644" y="165719"/>
                  </a:lnTo>
                  <a:lnTo>
                    <a:pt x="4264620" y="152137"/>
                  </a:lnTo>
                  <a:lnTo>
                    <a:pt x="4212053" y="139091"/>
                  </a:lnTo>
                  <a:lnTo>
                    <a:pt x="4158954" y="126586"/>
                  </a:lnTo>
                  <a:lnTo>
                    <a:pt x="4105335" y="114628"/>
                  </a:lnTo>
                  <a:lnTo>
                    <a:pt x="4051208" y="103225"/>
                  </a:lnTo>
                  <a:lnTo>
                    <a:pt x="3996584" y="92382"/>
                  </a:lnTo>
                  <a:lnTo>
                    <a:pt x="3941475" y="82105"/>
                  </a:lnTo>
                  <a:lnTo>
                    <a:pt x="3885893" y="72403"/>
                  </a:lnTo>
                  <a:lnTo>
                    <a:pt x="3829849" y="63280"/>
                  </a:lnTo>
                  <a:lnTo>
                    <a:pt x="3773355" y="54742"/>
                  </a:lnTo>
                  <a:lnTo>
                    <a:pt x="3716423" y="46798"/>
                  </a:lnTo>
                  <a:lnTo>
                    <a:pt x="3659063" y="39452"/>
                  </a:lnTo>
                  <a:lnTo>
                    <a:pt x="3601289" y="32711"/>
                  </a:lnTo>
                  <a:lnTo>
                    <a:pt x="3543111" y="26582"/>
                  </a:lnTo>
                  <a:lnTo>
                    <a:pt x="3484541" y="21071"/>
                  </a:lnTo>
                  <a:lnTo>
                    <a:pt x="3425591" y="16185"/>
                  </a:lnTo>
                  <a:lnTo>
                    <a:pt x="3366272" y="11929"/>
                  </a:lnTo>
                  <a:lnTo>
                    <a:pt x="3306597" y="8311"/>
                  </a:lnTo>
                  <a:lnTo>
                    <a:pt x="3246576" y="5336"/>
                  </a:lnTo>
                  <a:lnTo>
                    <a:pt x="3186221" y="3011"/>
                  </a:lnTo>
                  <a:lnTo>
                    <a:pt x="3125544" y="1342"/>
                  </a:lnTo>
                  <a:lnTo>
                    <a:pt x="3064556" y="336"/>
                  </a:lnTo>
                  <a:lnTo>
                    <a:pt x="3003270" y="0"/>
                  </a:lnTo>
                  <a:close/>
                </a:path>
              </a:pathLst>
            </a:custGeom>
            <a:solidFill>
              <a:srgbClr val="BED1ED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55110" y="1830511"/>
            <a:ext cx="4408805" cy="205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Thi</a:t>
            </a:r>
            <a:r>
              <a:rPr dirty="0" sz="3000" spc="10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3000" spc="65">
                <a:solidFill>
                  <a:srgbClr val="25408F"/>
                </a:solidFill>
                <a:latin typeface="Gill Sans MT"/>
                <a:cs typeface="Gill Sans MT"/>
              </a:rPr>
              <a:t>orm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145" b="1">
                <a:solidFill>
                  <a:srgbClr val="25408F"/>
                </a:solidFill>
                <a:latin typeface="Trebuchet MS"/>
                <a:cs typeface="Trebuchet MS"/>
              </a:rPr>
              <a:t>plaqu</a:t>
            </a:r>
            <a:r>
              <a:rPr dirty="0" sz="3000" spc="-95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3000" spc="-484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90" b="1">
                <a:solidFill>
                  <a:srgbClr val="25408F"/>
                </a:solidFill>
                <a:latin typeface="Trebuchet MS"/>
                <a:cs typeface="Trebuchet MS"/>
              </a:rPr>
              <a:t>acid</a:t>
            </a:r>
            <a:r>
              <a:rPr dirty="0" sz="3000" spc="-30" b="1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3000" spc="-484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70">
                <a:solidFill>
                  <a:srgbClr val="25408F"/>
                </a:solidFill>
                <a:latin typeface="Gill Sans MT"/>
                <a:cs typeface="Gill Sans MT"/>
              </a:rPr>
              <a:t>and  </a:t>
            </a:r>
            <a:r>
              <a:rPr dirty="0" sz="300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dirty="0" sz="3000" spc="9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35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dirty="0" sz="3000" spc="17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70">
                <a:solidFill>
                  <a:srgbClr val="25408F"/>
                </a:solidFill>
                <a:latin typeface="Gill Sans MT"/>
                <a:cs typeface="Gill Sans MT"/>
              </a:rPr>
              <a:t>thi</a:t>
            </a:r>
            <a:r>
              <a:rPr dirty="0" sz="3000" spc="14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aci</a:t>
            </a:r>
            <a:r>
              <a:rPr dirty="0" sz="3000" spc="16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10">
                <a:solidFill>
                  <a:srgbClr val="25408F"/>
                </a:solidFill>
                <a:latin typeface="Gill Sans MT"/>
                <a:cs typeface="Gill Sans MT"/>
              </a:rPr>
              <a:t>tha</a:t>
            </a:r>
            <a:r>
              <a:rPr dirty="0" sz="3000" spc="13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45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3000" spc="5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85">
                <a:solidFill>
                  <a:srgbClr val="25408F"/>
                </a:solidFill>
                <a:latin typeface="Gill Sans MT"/>
                <a:cs typeface="Gill Sans MT"/>
              </a:rPr>
              <a:t>tacks  </a:t>
            </a:r>
            <a:r>
              <a:rPr dirty="0" sz="3000" spc="8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3000" spc="16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ename</a:t>
            </a:r>
            <a:r>
              <a:rPr dirty="0" sz="3000" spc="65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4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3000" spc="9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3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dirty="0" sz="3000" spc="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3000" spc="70">
                <a:solidFill>
                  <a:srgbClr val="25408F"/>
                </a:solidFill>
                <a:latin typeface="Gill Sans MT"/>
                <a:cs typeface="Gill Sans MT"/>
              </a:rPr>
              <a:t>eeth,  </a:t>
            </a:r>
            <a:r>
              <a:rPr dirty="0" sz="3000" spc="120">
                <a:solidFill>
                  <a:srgbClr val="25408F"/>
                </a:solidFill>
                <a:latin typeface="Gill Sans MT"/>
                <a:cs typeface="Gill Sans MT"/>
              </a:rPr>
              <a:t>causin</a:t>
            </a:r>
            <a:r>
              <a:rPr dirty="0" sz="3000" spc="185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dirty="0" sz="3000" spc="-41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3000" spc="-130" b="1">
                <a:solidFill>
                  <a:srgbClr val="25408F"/>
                </a:solidFill>
                <a:latin typeface="Trebuchet MS"/>
                <a:cs typeface="Trebuchet MS"/>
              </a:rPr>
              <a:t>denta</a:t>
            </a:r>
            <a:r>
              <a:rPr dirty="0" sz="3000" spc="-40" b="1">
                <a:solidFill>
                  <a:srgbClr val="25408F"/>
                </a:solidFill>
                <a:latin typeface="Trebuchet MS"/>
                <a:cs typeface="Trebuchet MS"/>
              </a:rPr>
              <a:t>l</a:t>
            </a:r>
            <a:r>
              <a:rPr dirty="0" sz="3000" spc="-484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000" spc="-135" b="1">
                <a:solidFill>
                  <a:srgbClr val="25408F"/>
                </a:solidFill>
                <a:latin typeface="Trebuchet MS"/>
                <a:cs typeface="Trebuchet MS"/>
              </a:rPr>
              <a:t>dec</a:t>
            </a:r>
            <a:r>
              <a:rPr dirty="0" sz="3000" spc="-195" b="1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dirty="0" sz="3000" spc="-20" b="1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3000" spc="105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w="0"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78" y="2301114"/>
            <a:ext cx="388239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3815">
              <a:lnSpc>
                <a:spcPct val="111100"/>
              </a:lnSpc>
              <a:spcBef>
                <a:spcPts val="100"/>
              </a:spcBef>
            </a:pPr>
            <a:r>
              <a:rPr dirty="0" sz="3600" spc="60" b="1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3600" spc="150" b="1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14" b="1">
                <a:solidFill>
                  <a:srgbClr val="25408F"/>
                </a:solidFill>
                <a:latin typeface="Trebuchet MS"/>
                <a:cs typeface="Trebuchet MS"/>
              </a:rPr>
              <a:t>wha</a:t>
            </a:r>
            <a:r>
              <a:rPr dirty="0" sz="3600" spc="-25" b="1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25" b="1">
                <a:solidFill>
                  <a:srgbClr val="25408F"/>
                </a:solidFill>
                <a:latin typeface="Trebuchet MS"/>
                <a:cs typeface="Trebuchet MS"/>
              </a:rPr>
              <a:t>happen</a:t>
            </a:r>
            <a:r>
              <a:rPr dirty="0" sz="3600" spc="-40" b="1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80" b="1">
                <a:solidFill>
                  <a:srgbClr val="25408F"/>
                </a:solidFill>
                <a:latin typeface="Trebuchet MS"/>
                <a:cs typeface="Trebuchet MS"/>
              </a:rPr>
              <a:t>in  </a:t>
            </a:r>
            <a:r>
              <a:rPr dirty="0" sz="3600" spc="-160" b="1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dirty="0" sz="3600" spc="-65" b="1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00" b="1">
                <a:solidFill>
                  <a:srgbClr val="25408F"/>
                </a:solidFill>
                <a:latin typeface="Trebuchet MS"/>
                <a:cs typeface="Trebuchet MS"/>
              </a:rPr>
              <a:t>mout</a:t>
            </a:r>
            <a:r>
              <a:rPr dirty="0" sz="3600" spc="-25" b="1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80" b="1">
                <a:solidFill>
                  <a:srgbClr val="25408F"/>
                </a:solidFill>
                <a:latin typeface="Trebuchet MS"/>
                <a:cs typeface="Trebuchet MS"/>
              </a:rPr>
              <a:t>whe</a:t>
            </a:r>
            <a:r>
              <a:rPr dirty="0" sz="3600" spc="-95" b="1">
                <a:solidFill>
                  <a:srgbClr val="25408F"/>
                </a:solidFill>
                <a:latin typeface="Trebuchet MS"/>
                <a:cs typeface="Trebuchet MS"/>
              </a:rPr>
              <a:t>n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85" b="1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dirty="0" sz="3600" spc="-145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0989" y="3581274"/>
            <a:ext cx="24733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25" b="1">
                <a:solidFill>
                  <a:srgbClr val="25408F"/>
                </a:solidFill>
                <a:latin typeface="Trebuchet MS"/>
                <a:cs typeface="Trebuchet MS"/>
              </a:rPr>
              <a:t>ea</a:t>
            </a:r>
            <a:r>
              <a:rPr dirty="0" sz="3600" spc="-35" b="1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45" b="1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dirty="0" sz="3600" spc="-55" b="1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85" b="1">
                <a:solidFill>
                  <a:srgbClr val="25408F"/>
                </a:solidFill>
                <a:latin typeface="Trebuchet MS"/>
                <a:cs typeface="Trebuchet MS"/>
              </a:rPr>
              <a:t>drin</a:t>
            </a:r>
            <a:r>
              <a:rPr dirty="0" sz="3600" spc="-235" b="1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dirty="0" sz="3600" spc="305" b="1">
                <a:solidFill>
                  <a:srgbClr val="25408F"/>
                </a:solidFill>
                <a:latin typeface="Trebuchet MS"/>
                <a:cs typeface="Trebuchet MS"/>
              </a:rPr>
              <a:t>?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5" name="object 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0606791" y="4420294"/>
            <a:ext cx="0" cy="1114425"/>
          </a:xfrm>
          <a:custGeom>
            <a:avLst/>
            <a:gdLst/>
            <a:ahLst/>
            <a:cxnLst/>
            <a:rect l="l" t="t" r="r" b="b"/>
            <a:pathLst>
              <a:path w="0"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9AAA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3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4873" y="913142"/>
            <a:ext cx="9197340" cy="6647180"/>
            <a:chOff x="1494873" y="913142"/>
            <a:chExt cx="9197340" cy="6647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4460" y="913142"/>
              <a:ext cx="4467542" cy="66468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94873" y="936010"/>
              <a:ext cx="6136640" cy="2185035"/>
            </a:xfrm>
            <a:custGeom>
              <a:avLst/>
              <a:gdLst/>
              <a:ahLst/>
              <a:cxnLst/>
              <a:rect l="l" t="t" r="r" b="b"/>
              <a:pathLst>
                <a:path w="6136640" h="2185035">
                  <a:moveTo>
                    <a:pt x="2964497" y="0"/>
                  </a:moveTo>
                  <a:lnTo>
                    <a:pt x="2896461" y="281"/>
                  </a:lnTo>
                  <a:lnTo>
                    <a:pt x="2828799" y="1123"/>
                  </a:lnTo>
                  <a:lnTo>
                    <a:pt x="2761529" y="2519"/>
                  </a:lnTo>
                  <a:lnTo>
                    <a:pt x="2694667" y="4463"/>
                  </a:lnTo>
                  <a:lnTo>
                    <a:pt x="2628230" y="6949"/>
                  </a:lnTo>
                  <a:lnTo>
                    <a:pt x="2562232" y="9970"/>
                  </a:lnTo>
                  <a:lnTo>
                    <a:pt x="2496692" y="13522"/>
                  </a:lnTo>
                  <a:lnTo>
                    <a:pt x="2431625" y="17597"/>
                  </a:lnTo>
                  <a:lnTo>
                    <a:pt x="2367048" y="22190"/>
                  </a:lnTo>
                  <a:lnTo>
                    <a:pt x="2302976" y="27295"/>
                  </a:lnTo>
                  <a:lnTo>
                    <a:pt x="2239427" y="32905"/>
                  </a:lnTo>
                  <a:lnTo>
                    <a:pt x="2176416" y="39015"/>
                  </a:lnTo>
                  <a:lnTo>
                    <a:pt x="2113961" y="45619"/>
                  </a:lnTo>
                  <a:lnTo>
                    <a:pt x="2052077" y="52711"/>
                  </a:lnTo>
                  <a:lnTo>
                    <a:pt x="1990780" y="60284"/>
                  </a:lnTo>
                  <a:lnTo>
                    <a:pt x="1930088" y="68333"/>
                  </a:lnTo>
                  <a:lnTo>
                    <a:pt x="1870016" y="76851"/>
                  </a:lnTo>
                  <a:lnTo>
                    <a:pt x="1810581" y="85833"/>
                  </a:lnTo>
                  <a:lnTo>
                    <a:pt x="1751799" y="95273"/>
                  </a:lnTo>
                  <a:lnTo>
                    <a:pt x="1693687" y="105164"/>
                  </a:lnTo>
                  <a:lnTo>
                    <a:pt x="1636260" y="115500"/>
                  </a:lnTo>
                  <a:lnTo>
                    <a:pt x="1579536" y="126276"/>
                  </a:lnTo>
                  <a:lnTo>
                    <a:pt x="1523530" y="137486"/>
                  </a:lnTo>
                  <a:lnTo>
                    <a:pt x="1468259" y="149122"/>
                  </a:lnTo>
                  <a:lnTo>
                    <a:pt x="1413739" y="161181"/>
                  </a:lnTo>
                  <a:lnTo>
                    <a:pt x="1359987" y="173654"/>
                  </a:lnTo>
                  <a:lnTo>
                    <a:pt x="1307019" y="186537"/>
                  </a:lnTo>
                  <a:lnTo>
                    <a:pt x="1254851" y="199823"/>
                  </a:lnTo>
                  <a:lnTo>
                    <a:pt x="1203500" y="213507"/>
                  </a:lnTo>
                  <a:lnTo>
                    <a:pt x="1152981" y="227582"/>
                  </a:lnTo>
                  <a:lnTo>
                    <a:pt x="1103312" y="242042"/>
                  </a:lnTo>
                  <a:lnTo>
                    <a:pt x="1054509" y="256881"/>
                  </a:lnTo>
                  <a:lnTo>
                    <a:pt x="1006588" y="272093"/>
                  </a:lnTo>
                  <a:lnTo>
                    <a:pt x="959566" y="287673"/>
                  </a:lnTo>
                  <a:lnTo>
                    <a:pt x="913458" y="303614"/>
                  </a:lnTo>
                  <a:lnTo>
                    <a:pt x="868281" y="319909"/>
                  </a:lnTo>
                  <a:lnTo>
                    <a:pt x="824052" y="336554"/>
                  </a:lnTo>
                  <a:lnTo>
                    <a:pt x="780786" y="353542"/>
                  </a:lnTo>
                  <a:lnTo>
                    <a:pt x="738501" y="370867"/>
                  </a:lnTo>
                  <a:lnTo>
                    <a:pt x="697212" y="388523"/>
                  </a:lnTo>
                  <a:lnTo>
                    <a:pt x="656937" y="406504"/>
                  </a:lnTo>
                  <a:lnTo>
                    <a:pt x="617690" y="424804"/>
                  </a:lnTo>
                  <a:lnTo>
                    <a:pt x="579489" y="443417"/>
                  </a:lnTo>
                  <a:lnTo>
                    <a:pt x="542350" y="462337"/>
                  </a:lnTo>
                  <a:lnTo>
                    <a:pt x="506289" y="481558"/>
                  </a:lnTo>
                  <a:lnTo>
                    <a:pt x="471323" y="501073"/>
                  </a:lnTo>
                  <a:lnTo>
                    <a:pt x="437468" y="520878"/>
                  </a:lnTo>
                  <a:lnTo>
                    <a:pt x="404741" y="540965"/>
                  </a:lnTo>
                  <a:lnTo>
                    <a:pt x="342733" y="581964"/>
                  </a:lnTo>
                  <a:lnTo>
                    <a:pt x="285430" y="624022"/>
                  </a:lnTo>
                  <a:lnTo>
                    <a:pt x="232965" y="667090"/>
                  </a:lnTo>
                  <a:lnTo>
                    <a:pt x="185466" y="711121"/>
                  </a:lnTo>
                  <a:lnTo>
                    <a:pt x="143066" y="756067"/>
                  </a:lnTo>
                  <a:lnTo>
                    <a:pt x="105894" y="801878"/>
                  </a:lnTo>
                  <a:lnTo>
                    <a:pt x="74083" y="848508"/>
                  </a:lnTo>
                  <a:lnTo>
                    <a:pt x="47762" y="895907"/>
                  </a:lnTo>
                  <a:lnTo>
                    <a:pt x="27062" y="944028"/>
                  </a:lnTo>
                  <a:lnTo>
                    <a:pt x="12114" y="992822"/>
                  </a:lnTo>
                  <a:lnTo>
                    <a:pt x="3050" y="1042241"/>
                  </a:lnTo>
                  <a:lnTo>
                    <a:pt x="0" y="1092238"/>
                  </a:lnTo>
                  <a:lnTo>
                    <a:pt x="765" y="1117305"/>
                  </a:lnTo>
                  <a:lnTo>
                    <a:pt x="6839" y="1167019"/>
                  </a:lnTo>
                  <a:lnTo>
                    <a:pt x="18861" y="1216132"/>
                  </a:lnTo>
                  <a:lnTo>
                    <a:pt x="36701" y="1264595"/>
                  </a:lnTo>
                  <a:lnTo>
                    <a:pt x="60228" y="1312361"/>
                  </a:lnTo>
                  <a:lnTo>
                    <a:pt x="89310" y="1359382"/>
                  </a:lnTo>
                  <a:lnTo>
                    <a:pt x="123818" y="1405608"/>
                  </a:lnTo>
                  <a:lnTo>
                    <a:pt x="163620" y="1450993"/>
                  </a:lnTo>
                  <a:lnTo>
                    <a:pt x="208586" y="1495487"/>
                  </a:lnTo>
                  <a:lnTo>
                    <a:pt x="258585" y="1539043"/>
                  </a:lnTo>
                  <a:lnTo>
                    <a:pt x="313485" y="1581612"/>
                  </a:lnTo>
                  <a:lnTo>
                    <a:pt x="373157" y="1623146"/>
                  </a:lnTo>
                  <a:lnTo>
                    <a:pt x="437468" y="1663597"/>
                  </a:lnTo>
                  <a:lnTo>
                    <a:pt x="471323" y="1683402"/>
                  </a:lnTo>
                  <a:lnTo>
                    <a:pt x="506289" y="1702917"/>
                  </a:lnTo>
                  <a:lnTo>
                    <a:pt x="542350" y="1722138"/>
                  </a:lnTo>
                  <a:lnTo>
                    <a:pt x="579489" y="1741058"/>
                  </a:lnTo>
                  <a:lnTo>
                    <a:pt x="617690" y="1759671"/>
                  </a:lnTo>
                  <a:lnTo>
                    <a:pt x="656937" y="1777971"/>
                  </a:lnTo>
                  <a:lnTo>
                    <a:pt x="697212" y="1795952"/>
                  </a:lnTo>
                  <a:lnTo>
                    <a:pt x="738501" y="1813608"/>
                  </a:lnTo>
                  <a:lnTo>
                    <a:pt x="780786" y="1830933"/>
                  </a:lnTo>
                  <a:lnTo>
                    <a:pt x="824052" y="1847921"/>
                  </a:lnTo>
                  <a:lnTo>
                    <a:pt x="868281" y="1864566"/>
                  </a:lnTo>
                  <a:lnTo>
                    <a:pt x="913458" y="1880862"/>
                  </a:lnTo>
                  <a:lnTo>
                    <a:pt x="959566" y="1896802"/>
                  </a:lnTo>
                  <a:lnTo>
                    <a:pt x="1006588" y="1912382"/>
                  </a:lnTo>
                  <a:lnTo>
                    <a:pt x="1054509" y="1927594"/>
                  </a:lnTo>
                  <a:lnTo>
                    <a:pt x="1103312" y="1942434"/>
                  </a:lnTo>
                  <a:lnTo>
                    <a:pt x="1152981" y="1956894"/>
                  </a:lnTo>
                  <a:lnTo>
                    <a:pt x="1203500" y="1970968"/>
                  </a:lnTo>
                  <a:lnTo>
                    <a:pt x="1254851" y="1984652"/>
                  </a:lnTo>
                  <a:lnTo>
                    <a:pt x="1307019" y="1997938"/>
                  </a:lnTo>
                  <a:lnTo>
                    <a:pt x="1359987" y="2010821"/>
                  </a:lnTo>
                  <a:lnTo>
                    <a:pt x="1413739" y="2023295"/>
                  </a:lnTo>
                  <a:lnTo>
                    <a:pt x="1468259" y="2035353"/>
                  </a:lnTo>
                  <a:lnTo>
                    <a:pt x="1523530" y="2046990"/>
                  </a:lnTo>
                  <a:lnTo>
                    <a:pt x="1579536" y="2058199"/>
                  </a:lnTo>
                  <a:lnTo>
                    <a:pt x="1636260" y="2068975"/>
                  </a:lnTo>
                  <a:lnTo>
                    <a:pt x="1693687" y="2079311"/>
                  </a:lnTo>
                  <a:lnTo>
                    <a:pt x="1751799" y="2089202"/>
                  </a:lnTo>
                  <a:lnTo>
                    <a:pt x="1810581" y="2098642"/>
                  </a:lnTo>
                  <a:lnTo>
                    <a:pt x="1870016" y="2107624"/>
                  </a:lnTo>
                  <a:lnTo>
                    <a:pt x="1930088" y="2116142"/>
                  </a:lnTo>
                  <a:lnTo>
                    <a:pt x="1990780" y="2124191"/>
                  </a:lnTo>
                  <a:lnTo>
                    <a:pt x="2052077" y="2131764"/>
                  </a:lnTo>
                  <a:lnTo>
                    <a:pt x="2113961" y="2138856"/>
                  </a:lnTo>
                  <a:lnTo>
                    <a:pt x="2176416" y="2145460"/>
                  </a:lnTo>
                  <a:lnTo>
                    <a:pt x="2239427" y="2151570"/>
                  </a:lnTo>
                  <a:lnTo>
                    <a:pt x="2302976" y="2157180"/>
                  </a:lnTo>
                  <a:lnTo>
                    <a:pt x="2367048" y="2162285"/>
                  </a:lnTo>
                  <a:lnTo>
                    <a:pt x="2431625" y="2166878"/>
                  </a:lnTo>
                  <a:lnTo>
                    <a:pt x="2496692" y="2170953"/>
                  </a:lnTo>
                  <a:lnTo>
                    <a:pt x="2562232" y="2174505"/>
                  </a:lnTo>
                  <a:lnTo>
                    <a:pt x="2628230" y="2177526"/>
                  </a:lnTo>
                  <a:lnTo>
                    <a:pt x="2694667" y="2180012"/>
                  </a:lnTo>
                  <a:lnTo>
                    <a:pt x="2761529" y="2181956"/>
                  </a:lnTo>
                  <a:lnTo>
                    <a:pt x="2828799" y="2183352"/>
                  </a:lnTo>
                  <a:lnTo>
                    <a:pt x="2896461" y="2184194"/>
                  </a:lnTo>
                  <a:lnTo>
                    <a:pt x="2964497" y="2184476"/>
                  </a:lnTo>
                  <a:lnTo>
                    <a:pt x="3027781" y="2184232"/>
                  </a:lnTo>
                  <a:lnTo>
                    <a:pt x="3090743" y="2183503"/>
                  </a:lnTo>
                  <a:lnTo>
                    <a:pt x="3153367" y="2182295"/>
                  </a:lnTo>
                  <a:lnTo>
                    <a:pt x="3215642" y="2180611"/>
                  </a:lnTo>
                  <a:lnTo>
                    <a:pt x="3277553" y="2178458"/>
                  </a:lnTo>
                  <a:lnTo>
                    <a:pt x="3339089" y="2175839"/>
                  </a:lnTo>
                  <a:lnTo>
                    <a:pt x="3400235" y="2172760"/>
                  </a:lnTo>
                  <a:lnTo>
                    <a:pt x="3460980" y="2169225"/>
                  </a:lnTo>
                  <a:lnTo>
                    <a:pt x="3521308" y="2165240"/>
                  </a:lnTo>
                  <a:lnTo>
                    <a:pt x="3581208" y="2160809"/>
                  </a:lnTo>
                  <a:lnTo>
                    <a:pt x="3640666" y="2155936"/>
                  </a:lnTo>
                  <a:lnTo>
                    <a:pt x="3699669" y="2150628"/>
                  </a:lnTo>
                  <a:lnTo>
                    <a:pt x="3758204" y="2144888"/>
                  </a:lnTo>
                  <a:lnTo>
                    <a:pt x="3816257" y="2138721"/>
                  </a:lnTo>
                  <a:lnTo>
                    <a:pt x="3873817" y="2132133"/>
                  </a:lnTo>
                  <a:lnTo>
                    <a:pt x="3930868" y="2125128"/>
                  </a:lnTo>
                  <a:lnTo>
                    <a:pt x="3987399" y="2117712"/>
                  </a:lnTo>
                  <a:lnTo>
                    <a:pt x="4043396" y="2109888"/>
                  </a:lnTo>
                  <a:lnTo>
                    <a:pt x="4098846" y="2101661"/>
                  </a:lnTo>
                  <a:lnTo>
                    <a:pt x="4153736" y="2093038"/>
                  </a:lnTo>
                  <a:lnTo>
                    <a:pt x="4208052" y="2084021"/>
                  </a:lnTo>
                  <a:lnTo>
                    <a:pt x="4261782" y="2074618"/>
                  </a:lnTo>
                  <a:lnTo>
                    <a:pt x="4314912" y="2064831"/>
                  </a:lnTo>
                  <a:lnTo>
                    <a:pt x="4367429" y="2054666"/>
                  </a:lnTo>
                  <a:lnTo>
                    <a:pt x="4419321" y="2044128"/>
                  </a:lnTo>
                  <a:lnTo>
                    <a:pt x="4470573" y="2033221"/>
                  </a:lnTo>
                  <a:lnTo>
                    <a:pt x="4521173" y="2021951"/>
                  </a:lnTo>
                  <a:lnTo>
                    <a:pt x="4571108" y="2010323"/>
                  </a:lnTo>
                  <a:lnTo>
                    <a:pt x="4620364" y="1998340"/>
                  </a:lnTo>
                  <a:lnTo>
                    <a:pt x="4668928" y="1986009"/>
                  </a:lnTo>
                  <a:lnTo>
                    <a:pt x="4716788" y="1973333"/>
                  </a:lnTo>
                  <a:lnTo>
                    <a:pt x="4763929" y="1960319"/>
                  </a:lnTo>
                  <a:lnTo>
                    <a:pt x="4810339" y="1946969"/>
                  </a:lnTo>
                  <a:lnTo>
                    <a:pt x="4856005" y="1933291"/>
                  </a:lnTo>
                  <a:lnTo>
                    <a:pt x="4900914" y="1919287"/>
                  </a:lnTo>
                  <a:lnTo>
                    <a:pt x="4945052" y="1904964"/>
                  </a:lnTo>
                  <a:lnTo>
                    <a:pt x="4988406" y="1890325"/>
                  </a:lnTo>
                  <a:lnTo>
                    <a:pt x="5030963" y="1875377"/>
                  </a:lnTo>
                  <a:lnTo>
                    <a:pt x="5072710" y="1860122"/>
                  </a:lnTo>
                  <a:lnTo>
                    <a:pt x="5113634" y="1844568"/>
                  </a:lnTo>
                  <a:lnTo>
                    <a:pt x="5153721" y="1828718"/>
                  </a:lnTo>
                  <a:lnTo>
                    <a:pt x="5192959" y="1812577"/>
                  </a:lnTo>
                  <a:lnTo>
                    <a:pt x="5231334" y="1796150"/>
                  </a:lnTo>
                  <a:lnTo>
                    <a:pt x="5268834" y="1779442"/>
                  </a:lnTo>
                  <a:lnTo>
                    <a:pt x="5305444" y="1762457"/>
                  </a:lnTo>
                  <a:lnTo>
                    <a:pt x="5341152" y="1745201"/>
                  </a:lnTo>
                  <a:lnTo>
                    <a:pt x="5375945" y="1727679"/>
                  </a:lnTo>
                  <a:lnTo>
                    <a:pt x="5409809" y="1709895"/>
                  </a:lnTo>
                  <a:lnTo>
                    <a:pt x="5474700" y="1673561"/>
                  </a:lnTo>
                  <a:lnTo>
                    <a:pt x="5535719" y="1636238"/>
                  </a:lnTo>
                  <a:lnTo>
                    <a:pt x="5592762" y="1597965"/>
                  </a:lnTo>
                  <a:lnTo>
                    <a:pt x="5645722" y="1558780"/>
                  </a:lnTo>
                  <a:lnTo>
                    <a:pt x="5670638" y="1538858"/>
                  </a:lnTo>
                  <a:lnTo>
                    <a:pt x="5685198" y="1534496"/>
                  </a:lnTo>
                  <a:lnTo>
                    <a:pt x="5738536" y="1543872"/>
                  </a:lnTo>
                  <a:lnTo>
                    <a:pt x="5874289" y="1576731"/>
                  </a:lnTo>
                  <a:lnTo>
                    <a:pt x="6136093" y="1642821"/>
                  </a:lnTo>
                  <a:lnTo>
                    <a:pt x="6072537" y="1618509"/>
                  </a:lnTo>
                  <a:lnTo>
                    <a:pt x="5933433" y="1564322"/>
                  </a:lnTo>
                  <a:lnTo>
                    <a:pt x="5796129" y="1508382"/>
                  </a:lnTo>
                  <a:lnTo>
                    <a:pt x="5737974" y="1478813"/>
                  </a:lnTo>
                  <a:lnTo>
                    <a:pt x="5777040" y="1438388"/>
                  </a:lnTo>
                  <a:lnTo>
                    <a:pt x="5811870" y="1397247"/>
                  </a:lnTo>
                  <a:lnTo>
                    <a:pt x="5842367" y="1355428"/>
                  </a:lnTo>
                  <a:lnTo>
                    <a:pt x="5868436" y="1312964"/>
                  </a:lnTo>
                  <a:lnTo>
                    <a:pt x="5889981" y="1269893"/>
                  </a:lnTo>
                  <a:lnTo>
                    <a:pt x="5906905" y="1226248"/>
                  </a:lnTo>
                  <a:lnTo>
                    <a:pt x="5919113" y="1182068"/>
                  </a:lnTo>
                  <a:lnTo>
                    <a:pt x="5926508" y="1137385"/>
                  </a:lnTo>
                  <a:lnTo>
                    <a:pt x="5928995" y="1092238"/>
                  </a:lnTo>
                  <a:lnTo>
                    <a:pt x="5928229" y="1067170"/>
                  </a:lnTo>
                  <a:lnTo>
                    <a:pt x="5922155" y="1017456"/>
                  </a:lnTo>
                  <a:lnTo>
                    <a:pt x="5910133" y="968344"/>
                  </a:lnTo>
                  <a:lnTo>
                    <a:pt x="5892293" y="919880"/>
                  </a:lnTo>
                  <a:lnTo>
                    <a:pt x="5868766" y="872114"/>
                  </a:lnTo>
                  <a:lnTo>
                    <a:pt x="5839684" y="825094"/>
                  </a:lnTo>
                  <a:lnTo>
                    <a:pt x="5805176" y="778867"/>
                  </a:lnTo>
                  <a:lnTo>
                    <a:pt x="5765374" y="733483"/>
                  </a:lnTo>
                  <a:lnTo>
                    <a:pt x="5720408" y="688988"/>
                  </a:lnTo>
                  <a:lnTo>
                    <a:pt x="5670409" y="645432"/>
                  </a:lnTo>
                  <a:lnTo>
                    <a:pt x="5615509" y="602863"/>
                  </a:lnTo>
                  <a:lnTo>
                    <a:pt x="5555837" y="561329"/>
                  </a:lnTo>
                  <a:lnTo>
                    <a:pt x="5491526" y="520878"/>
                  </a:lnTo>
                  <a:lnTo>
                    <a:pt x="5457671" y="501073"/>
                  </a:lnTo>
                  <a:lnTo>
                    <a:pt x="5422705" y="481558"/>
                  </a:lnTo>
                  <a:lnTo>
                    <a:pt x="5386644" y="462337"/>
                  </a:lnTo>
                  <a:lnTo>
                    <a:pt x="5349505" y="443417"/>
                  </a:lnTo>
                  <a:lnTo>
                    <a:pt x="5311304" y="424804"/>
                  </a:lnTo>
                  <a:lnTo>
                    <a:pt x="5272057" y="406504"/>
                  </a:lnTo>
                  <a:lnTo>
                    <a:pt x="5231782" y="388523"/>
                  </a:lnTo>
                  <a:lnTo>
                    <a:pt x="5190493" y="370867"/>
                  </a:lnTo>
                  <a:lnTo>
                    <a:pt x="5148208" y="353542"/>
                  </a:lnTo>
                  <a:lnTo>
                    <a:pt x="5104942" y="336554"/>
                  </a:lnTo>
                  <a:lnTo>
                    <a:pt x="5060713" y="319909"/>
                  </a:lnTo>
                  <a:lnTo>
                    <a:pt x="5015536" y="303614"/>
                  </a:lnTo>
                  <a:lnTo>
                    <a:pt x="4969428" y="287673"/>
                  </a:lnTo>
                  <a:lnTo>
                    <a:pt x="4922406" y="272093"/>
                  </a:lnTo>
                  <a:lnTo>
                    <a:pt x="4874485" y="256881"/>
                  </a:lnTo>
                  <a:lnTo>
                    <a:pt x="4825682" y="242042"/>
                  </a:lnTo>
                  <a:lnTo>
                    <a:pt x="4776013" y="227582"/>
                  </a:lnTo>
                  <a:lnTo>
                    <a:pt x="4725494" y="213507"/>
                  </a:lnTo>
                  <a:lnTo>
                    <a:pt x="4674143" y="199823"/>
                  </a:lnTo>
                  <a:lnTo>
                    <a:pt x="4621975" y="186537"/>
                  </a:lnTo>
                  <a:lnTo>
                    <a:pt x="4569007" y="173654"/>
                  </a:lnTo>
                  <a:lnTo>
                    <a:pt x="4515255" y="161181"/>
                  </a:lnTo>
                  <a:lnTo>
                    <a:pt x="4460735" y="149122"/>
                  </a:lnTo>
                  <a:lnTo>
                    <a:pt x="4405464" y="137486"/>
                  </a:lnTo>
                  <a:lnTo>
                    <a:pt x="4349458" y="126276"/>
                  </a:lnTo>
                  <a:lnTo>
                    <a:pt x="4292734" y="115500"/>
                  </a:lnTo>
                  <a:lnTo>
                    <a:pt x="4235307" y="105164"/>
                  </a:lnTo>
                  <a:lnTo>
                    <a:pt x="4177195" y="95273"/>
                  </a:lnTo>
                  <a:lnTo>
                    <a:pt x="4118413" y="85833"/>
                  </a:lnTo>
                  <a:lnTo>
                    <a:pt x="4058978" y="76851"/>
                  </a:lnTo>
                  <a:lnTo>
                    <a:pt x="3998906" y="68333"/>
                  </a:lnTo>
                  <a:lnTo>
                    <a:pt x="3938214" y="60284"/>
                  </a:lnTo>
                  <a:lnTo>
                    <a:pt x="3876917" y="52711"/>
                  </a:lnTo>
                  <a:lnTo>
                    <a:pt x="3815033" y="45619"/>
                  </a:lnTo>
                  <a:lnTo>
                    <a:pt x="3752578" y="39015"/>
                  </a:lnTo>
                  <a:lnTo>
                    <a:pt x="3689567" y="32905"/>
                  </a:lnTo>
                  <a:lnTo>
                    <a:pt x="3626018" y="27295"/>
                  </a:lnTo>
                  <a:lnTo>
                    <a:pt x="3561946" y="22190"/>
                  </a:lnTo>
                  <a:lnTo>
                    <a:pt x="3497369" y="17597"/>
                  </a:lnTo>
                  <a:lnTo>
                    <a:pt x="3432302" y="13522"/>
                  </a:lnTo>
                  <a:lnTo>
                    <a:pt x="3366762" y="9970"/>
                  </a:lnTo>
                  <a:lnTo>
                    <a:pt x="3300764" y="6949"/>
                  </a:lnTo>
                  <a:lnTo>
                    <a:pt x="3234327" y="4463"/>
                  </a:lnTo>
                  <a:lnTo>
                    <a:pt x="3167465" y="2519"/>
                  </a:lnTo>
                  <a:lnTo>
                    <a:pt x="3100195" y="1123"/>
                  </a:lnTo>
                  <a:lnTo>
                    <a:pt x="3032533" y="281"/>
                  </a:lnTo>
                  <a:lnTo>
                    <a:pt x="2964497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7299" y="1406020"/>
            <a:ext cx="47167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25" b="0">
                <a:latin typeface="Gill Sans MT"/>
                <a:cs typeface="Gill Sans MT"/>
              </a:rPr>
              <a:t>Ou</a:t>
            </a:r>
            <a:r>
              <a:rPr dirty="0" sz="3600" spc="-30" b="0">
                <a:latin typeface="Gill Sans MT"/>
                <a:cs typeface="Gill Sans MT"/>
              </a:rPr>
              <a:t>r</a:t>
            </a:r>
            <a:r>
              <a:rPr dirty="0" sz="3600" spc="-495" b="0">
                <a:latin typeface="Gill Sans MT"/>
                <a:cs typeface="Gill Sans MT"/>
              </a:rPr>
              <a:t> </a:t>
            </a:r>
            <a:r>
              <a:rPr dirty="0" sz="3600" spc="125" b="0">
                <a:latin typeface="Gill Sans MT"/>
                <a:cs typeface="Gill Sans MT"/>
              </a:rPr>
              <a:t>mouth</a:t>
            </a:r>
            <a:r>
              <a:rPr dirty="0" sz="3600" spc="145" b="0">
                <a:latin typeface="Gill Sans MT"/>
                <a:cs typeface="Gill Sans MT"/>
              </a:rPr>
              <a:t>s</a:t>
            </a:r>
            <a:r>
              <a:rPr dirty="0" sz="3600" spc="-495" b="0">
                <a:latin typeface="Gill Sans MT"/>
                <a:cs typeface="Gill Sans MT"/>
              </a:rPr>
              <a:t> </a:t>
            </a:r>
            <a:r>
              <a:rPr dirty="0" sz="3600" b="0">
                <a:latin typeface="Gill Sans MT"/>
                <a:cs typeface="Gill Sans MT"/>
              </a:rPr>
              <a:t>a</a:t>
            </a:r>
            <a:r>
              <a:rPr dirty="0" sz="3600" spc="-100" b="0">
                <a:latin typeface="Gill Sans MT"/>
                <a:cs typeface="Gill Sans MT"/>
              </a:rPr>
              <a:t>r</a:t>
            </a:r>
            <a:r>
              <a:rPr dirty="0" sz="3600" spc="204" b="0">
                <a:latin typeface="Gill Sans MT"/>
                <a:cs typeface="Gill Sans MT"/>
              </a:rPr>
              <a:t>e</a:t>
            </a:r>
            <a:r>
              <a:rPr dirty="0" sz="3600" spc="-495" b="0">
                <a:latin typeface="Gill Sans MT"/>
                <a:cs typeface="Gill Sans MT"/>
              </a:rPr>
              <a:t> </a:t>
            </a:r>
            <a:r>
              <a:rPr dirty="0" sz="3600" spc="25" b="0">
                <a:latin typeface="Gill Sans MT"/>
                <a:cs typeface="Gill Sans MT"/>
              </a:rPr>
              <a:t>normally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6967" y="2015620"/>
            <a:ext cx="357695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0" b="1">
                <a:solidFill>
                  <a:srgbClr val="25408F"/>
                </a:solidFill>
                <a:latin typeface="Trebuchet MS"/>
                <a:cs typeface="Trebuchet MS"/>
              </a:rPr>
              <a:t>p</a:t>
            </a:r>
            <a:r>
              <a:rPr dirty="0" sz="3600" spc="45" b="1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50" b="1">
                <a:solidFill>
                  <a:srgbClr val="25408F"/>
                </a:solidFill>
                <a:latin typeface="Trebuchet MS"/>
                <a:cs typeface="Trebuchet MS"/>
              </a:rPr>
              <a:t>7</a:t>
            </a:r>
            <a:r>
              <a:rPr dirty="0" sz="3600" spc="-580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10">
                <a:solidFill>
                  <a:srgbClr val="25408F"/>
                </a:solidFill>
                <a:latin typeface="Trebuchet MS"/>
                <a:cs typeface="Trebuchet MS"/>
              </a:rPr>
              <a:t>(</a:t>
            </a:r>
            <a:r>
              <a:rPr dirty="0" sz="3600" spc="-20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dirty="0" sz="3600" spc="-155">
                <a:solidFill>
                  <a:srgbClr val="25408F"/>
                </a:solidFill>
                <a:latin typeface="Trebuchet MS"/>
                <a:cs typeface="Trebuchet MS"/>
              </a:rPr>
              <a:t>ci</a:t>
            </a:r>
            <a:r>
              <a:rPr dirty="0" sz="3600" spc="-11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dirty="0" sz="3600" spc="-58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600" spc="-120">
                <a:solidFill>
                  <a:srgbClr val="25408F"/>
                </a:solidFill>
                <a:latin typeface="Trebuchet MS"/>
                <a:cs typeface="Trebuchet MS"/>
              </a:rPr>
              <a:t>neut</a:t>
            </a:r>
            <a:r>
              <a:rPr dirty="0" sz="3600" spc="-165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3600" spc="-345">
                <a:solidFill>
                  <a:srgbClr val="25408F"/>
                </a:solidFill>
                <a:latin typeface="Trebuchet MS"/>
                <a:cs typeface="Trebuchet MS"/>
              </a:rPr>
              <a:t>al).</a:t>
            </a:r>
            <a:endParaRPr sz="36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7083" y="3274733"/>
          <a:ext cx="3665854" cy="2537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780"/>
                <a:gridCol w="903605"/>
                <a:gridCol w="1092835"/>
              </a:tblGrid>
              <a:tr h="284480">
                <a:tc gridSpan="3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50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How</a:t>
                      </a:r>
                      <a:r>
                        <a:rPr dirty="0" sz="1250" spc="-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dirty="0" sz="1250" spc="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some</a:t>
                      </a:r>
                      <a:r>
                        <a:rPr dirty="0" sz="1250" spc="-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dirty="0" sz="1250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everyday</a:t>
                      </a:r>
                      <a:r>
                        <a:rPr dirty="0" sz="1250" spc="-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dirty="0" sz="1250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drinks</a:t>
                      </a:r>
                      <a:r>
                        <a:rPr dirty="0" sz="1250" spc="-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dirty="0" sz="1250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may erode</a:t>
                      </a:r>
                      <a:r>
                        <a:rPr dirty="0" sz="1250" spc="-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dirty="0" sz="1250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your</a:t>
                      </a:r>
                      <a:r>
                        <a:rPr dirty="0" sz="1250" spc="-5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dirty="0" sz="1250" b="1">
                          <a:solidFill>
                            <a:srgbClr val="231F20"/>
                          </a:solidFill>
                          <a:latin typeface="Myriad Pro Light"/>
                          <a:cs typeface="Myriad Pro Light"/>
                        </a:rPr>
                        <a:t>teeth</a:t>
                      </a:r>
                      <a:endParaRPr sz="1250">
                        <a:latin typeface="Myriad Pro Light"/>
                        <a:cs typeface="Myriad Pro Light"/>
                      </a:endParaRPr>
                    </a:p>
                  </a:txBody>
                  <a:tcPr marL="0" marR="0" marB="0" marT="3746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50" spc="1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pH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50" spc="-2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cidi</a:t>
                      </a:r>
                      <a:r>
                        <a:rPr dirty="0" sz="1250" spc="1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1250" spc="-11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-2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250" spc="-15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els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41910"/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ola</a:t>
                      </a:r>
                      <a:r>
                        <a:rPr dirty="0" sz="1250" spc="-7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dirty="0" sz="1250" spc="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inks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2.5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2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High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250" spc="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bona</a:t>
                      </a:r>
                      <a:r>
                        <a:rPr dirty="0" sz="1250" spc="-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ed</a:t>
                      </a:r>
                      <a:r>
                        <a:rPr dirty="0" sz="1250" spc="-7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orange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2.9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2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High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Grapefruit</a:t>
                      </a:r>
                      <a:r>
                        <a:rPr dirty="0" sz="1250" spc="-7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juice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3.2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2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High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Whi</a:t>
                      </a:r>
                      <a:r>
                        <a:rPr dirty="0" sz="1250" spc="-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250" spc="-7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wine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3.7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Medium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Beer/bitter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3.9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3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Low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Lager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4.4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3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Low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Spa</a:t>
                      </a:r>
                      <a:r>
                        <a:rPr dirty="0" sz="1250" spc="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250" spc="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k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ling</a:t>
                      </a:r>
                      <a:r>
                        <a:rPr dirty="0" sz="1250" spc="-7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wa</a:t>
                      </a:r>
                      <a:r>
                        <a:rPr dirty="0" sz="1250" spc="-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er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2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5.1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3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Low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>
                    <a:solidFill>
                      <a:srgbClr val="EFF7FC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50165">
                        <a:lnSpc>
                          <a:spcPts val="1465"/>
                        </a:lnSpc>
                        <a:spcBef>
                          <a:spcPts val="90"/>
                        </a:spcBef>
                      </a:pPr>
                      <a:r>
                        <a:rPr dirty="0" sz="1250" spc="-8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ap</a:t>
                      </a:r>
                      <a:r>
                        <a:rPr dirty="0" sz="1250" spc="-7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wa</a:t>
                      </a:r>
                      <a:r>
                        <a:rPr dirty="0" sz="1250" spc="-1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25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er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254000">
                        <a:lnSpc>
                          <a:spcPts val="1465"/>
                        </a:lnSpc>
                        <a:spcBef>
                          <a:spcPts val="90"/>
                        </a:spcBef>
                      </a:pPr>
                      <a:r>
                        <a:rPr dirty="0" sz="1250" spc="-3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6.5-9.5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ts val="1465"/>
                        </a:lnSpc>
                        <a:spcBef>
                          <a:spcPts val="90"/>
                        </a:spcBef>
                      </a:pPr>
                      <a:r>
                        <a:rPr dirty="0" sz="1250" spc="-35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None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143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9" name="object 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172"/>
            <a:ext cx="10414635" cy="5944870"/>
            <a:chOff x="0" y="1039172"/>
            <a:chExt cx="10414635" cy="5944870"/>
          </a:xfrm>
        </p:grpSpPr>
        <p:sp>
          <p:nvSpPr>
            <p:cNvPr id="3" name="object 3"/>
            <p:cNvSpPr/>
            <p:nvPr/>
          </p:nvSpPr>
          <p:spPr>
            <a:xfrm>
              <a:off x="3203994" y="1126083"/>
              <a:ext cx="7210425" cy="5462270"/>
            </a:xfrm>
            <a:custGeom>
              <a:avLst/>
              <a:gdLst/>
              <a:ahLst/>
              <a:cxnLst/>
              <a:rect l="l" t="t" r="r" b="b"/>
              <a:pathLst>
                <a:path w="7210425" h="5462270">
                  <a:moveTo>
                    <a:pt x="5969343" y="1219911"/>
                  </a:moveTo>
                  <a:lnTo>
                    <a:pt x="5966358" y="1163281"/>
                  </a:lnTo>
                  <a:lnTo>
                    <a:pt x="5957494" y="1107325"/>
                  </a:lnTo>
                  <a:lnTo>
                    <a:pt x="5942863" y="1052093"/>
                  </a:lnTo>
                  <a:lnTo>
                    <a:pt x="5922607" y="997623"/>
                  </a:lnTo>
                  <a:lnTo>
                    <a:pt x="5896864" y="943991"/>
                  </a:lnTo>
                  <a:lnTo>
                    <a:pt x="5865749" y="891247"/>
                  </a:lnTo>
                  <a:lnTo>
                    <a:pt x="5829401" y="839444"/>
                  </a:lnTo>
                  <a:lnTo>
                    <a:pt x="5787949" y="788657"/>
                  </a:lnTo>
                  <a:lnTo>
                    <a:pt x="5741517" y="738911"/>
                  </a:lnTo>
                  <a:lnTo>
                    <a:pt x="5690235" y="690283"/>
                  </a:lnTo>
                  <a:lnTo>
                    <a:pt x="5634240" y="642823"/>
                  </a:lnTo>
                  <a:lnTo>
                    <a:pt x="5573661" y="596582"/>
                  </a:lnTo>
                  <a:lnTo>
                    <a:pt x="5541696" y="573938"/>
                  </a:lnTo>
                  <a:lnTo>
                    <a:pt x="5508625" y="551624"/>
                  </a:lnTo>
                  <a:lnTo>
                    <a:pt x="5474474" y="529640"/>
                  </a:lnTo>
                  <a:lnTo>
                    <a:pt x="5439257" y="508000"/>
                  </a:lnTo>
                  <a:lnTo>
                    <a:pt x="5402999" y="486714"/>
                  </a:lnTo>
                  <a:lnTo>
                    <a:pt x="5365699" y="465785"/>
                  </a:lnTo>
                  <a:lnTo>
                    <a:pt x="5327383" y="445211"/>
                  </a:lnTo>
                  <a:lnTo>
                    <a:pt x="5288064" y="425005"/>
                  </a:lnTo>
                  <a:lnTo>
                    <a:pt x="5247767" y="405180"/>
                  </a:lnTo>
                  <a:lnTo>
                    <a:pt x="5206504" y="385737"/>
                  </a:lnTo>
                  <a:lnTo>
                    <a:pt x="5164290" y="366687"/>
                  </a:lnTo>
                  <a:lnTo>
                    <a:pt x="5121135" y="348030"/>
                  </a:lnTo>
                  <a:lnTo>
                    <a:pt x="5077053" y="329780"/>
                  </a:lnTo>
                  <a:lnTo>
                    <a:pt x="5032083" y="311937"/>
                  </a:lnTo>
                  <a:lnTo>
                    <a:pt x="4986210" y="294513"/>
                  </a:lnTo>
                  <a:lnTo>
                    <a:pt x="4939474" y="277520"/>
                  </a:lnTo>
                  <a:lnTo>
                    <a:pt x="4891887" y="260959"/>
                  </a:lnTo>
                  <a:lnTo>
                    <a:pt x="4843462" y="244830"/>
                  </a:lnTo>
                  <a:lnTo>
                    <a:pt x="4794212" y="229158"/>
                  </a:lnTo>
                  <a:lnTo>
                    <a:pt x="4744161" y="213931"/>
                  </a:lnTo>
                  <a:lnTo>
                    <a:pt x="4693310" y="199174"/>
                  </a:lnTo>
                  <a:lnTo>
                    <a:pt x="4641697" y="184873"/>
                  </a:lnTo>
                  <a:lnTo>
                    <a:pt x="4589323" y="171056"/>
                  </a:lnTo>
                  <a:lnTo>
                    <a:pt x="4536211" y="157708"/>
                  </a:lnTo>
                  <a:lnTo>
                    <a:pt x="4482363" y="144868"/>
                  </a:lnTo>
                  <a:lnTo>
                    <a:pt x="4427817" y="132511"/>
                  </a:lnTo>
                  <a:lnTo>
                    <a:pt x="4372572" y="120662"/>
                  </a:lnTo>
                  <a:lnTo>
                    <a:pt x="4316666" y="109321"/>
                  </a:lnTo>
                  <a:lnTo>
                    <a:pt x="4260088" y="98488"/>
                  </a:lnTo>
                  <a:lnTo>
                    <a:pt x="4202861" y="88188"/>
                  </a:lnTo>
                  <a:lnTo>
                    <a:pt x="4145013" y="78422"/>
                  </a:lnTo>
                  <a:lnTo>
                    <a:pt x="4086555" y="69189"/>
                  </a:lnTo>
                  <a:lnTo>
                    <a:pt x="4027513" y="60502"/>
                  </a:lnTo>
                  <a:lnTo>
                    <a:pt x="3967873" y="52362"/>
                  </a:lnTo>
                  <a:lnTo>
                    <a:pt x="3907688" y="44780"/>
                  </a:lnTo>
                  <a:lnTo>
                    <a:pt x="3846944" y="37769"/>
                  </a:lnTo>
                  <a:lnTo>
                    <a:pt x="3785679" y="31330"/>
                  </a:lnTo>
                  <a:lnTo>
                    <a:pt x="3723894" y="25476"/>
                  </a:lnTo>
                  <a:lnTo>
                    <a:pt x="3661613" y="20205"/>
                  </a:lnTo>
                  <a:lnTo>
                    <a:pt x="3598849" y="15519"/>
                  </a:lnTo>
                  <a:lnTo>
                    <a:pt x="3535629" y="11442"/>
                  </a:lnTo>
                  <a:lnTo>
                    <a:pt x="3471951" y="7975"/>
                  </a:lnTo>
                  <a:lnTo>
                    <a:pt x="3407841" y="5130"/>
                  </a:lnTo>
                  <a:lnTo>
                    <a:pt x="3343325" y="2895"/>
                  </a:lnTo>
                  <a:lnTo>
                    <a:pt x="3278403" y="1295"/>
                  </a:lnTo>
                  <a:lnTo>
                    <a:pt x="3213087" y="317"/>
                  </a:lnTo>
                  <a:lnTo>
                    <a:pt x="3147415" y="0"/>
                  </a:lnTo>
                  <a:lnTo>
                    <a:pt x="3081744" y="317"/>
                  </a:lnTo>
                  <a:lnTo>
                    <a:pt x="3016440" y="1295"/>
                  </a:lnTo>
                  <a:lnTo>
                    <a:pt x="2951518" y="2895"/>
                  </a:lnTo>
                  <a:lnTo>
                    <a:pt x="2886989" y="5130"/>
                  </a:lnTo>
                  <a:lnTo>
                    <a:pt x="2822879" y="7975"/>
                  </a:lnTo>
                  <a:lnTo>
                    <a:pt x="2759214" y="11442"/>
                  </a:lnTo>
                  <a:lnTo>
                    <a:pt x="2695981" y="15519"/>
                  </a:lnTo>
                  <a:lnTo>
                    <a:pt x="2633230" y="20205"/>
                  </a:lnTo>
                  <a:lnTo>
                    <a:pt x="2570950" y="25476"/>
                  </a:lnTo>
                  <a:lnTo>
                    <a:pt x="2509164" y="31330"/>
                  </a:lnTo>
                  <a:lnTo>
                    <a:pt x="2447899" y="37769"/>
                  </a:lnTo>
                  <a:lnTo>
                    <a:pt x="2387155" y="44780"/>
                  </a:lnTo>
                  <a:lnTo>
                    <a:pt x="2326957" y="52362"/>
                  </a:lnTo>
                  <a:lnTo>
                    <a:pt x="2267331" y="60502"/>
                  </a:lnTo>
                  <a:lnTo>
                    <a:pt x="2208276" y="69189"/>
                  </a:lnTo>
                  <a:lnTo>
                    <a:pt x="2149818" y="78422"/>
                  </a:lnTo>
                  <a:lnTo>
                    <a:pt x="2091969" y="88188"/>
                  </a:lnTo>
                  <a:lnTo>
                    <a:pt x="2034755" y="98488"/>
                  </a:lnTo>
                  <a:lnTo>
                    <a:pt x="1978177" y="109321"/>
                  </a:lnTo>
                  <a:lnTo>
                    <a:pt x="1922259" y="120662"/>
                  </a:lnTo>
                  <a:lnTo>
                    <a:pt x="1867014" y="132511"/>
                  </a:lnTo>
                  <a:lnTo>
                    <a:pt x="1812467" y="144868"/>
                  </a:lnTo>
                  <a:lnTo>
                    <a:pt x="1758632" y="157708"/>
                  </a:lnTo>
                  <a:lnTo>
                    <a:pt x="1705521" y="171056"/>
                  </a:lnTo>
                  <a:lnTo>
                    <a:pt x="1653146" y="184873"/>
                  </a:lnTo>
                  <a:lnTo>
                    <a:pt x="1601520" y="199174"/>
                  </a:lnTo>
                  <a:lnTo>
                    <a:pt x="1550682" y="213931"/>
                  </a:lnTo>
                  <a:lnTo>
                    <a:pt x="1500619" y="229158"/>
                  </a:lnTo>
                  <a:lnTo>
                    <a:pt x="1451368" y="244830"/>
                  </a:lnTo>
                  <a:lnTo>
                    <a:pt x="1402943" y="260959"/>
                  </a:lnTo>
                  <a:lnTo>
                    <a:pt x="1355356" y="277520"/>
                  </a:lnTo>
                  <a:lnTo>
                    <a:pt x="1308620" y="294513"/>
                  </a:lnTo>
                  <a:lnTo>
                    <a:pt x="1262761" y="311937"/>
                  </a:lnTo>
                  <a:lnTo>
                    <a:pt x="1217777" y="329780"/>
                  </a:lnTo>
                  <a:lnTo>
                    <a:pt x="1173708" y="348030"/>
                  </a:lnTo>
                  <a:lnTo>
                    <a:pt x="1130554" y="366687"/>
                  </a:lnTo>
                  <a:lnTo>
                    <a:pt x="1088339" y="385737"/>
                  </a:lnTo>
                  <a:lnTo>
                    <a:pt x="1047064" y="405180"/>
                  </a:lnTo>
                  <a:lnTo>
                    <a:pt x="1006767" y="425005"/>
                  </a:lnTo>
                  <a:lnTo>
                    <a:pt x="967460" y="445211"/>
                  </a:lnTo>
                  <a:lnTo>
                    <a:pt x="929144" y="465785"/>
                  </a:lnTo>
                  <a:lnTo>
                    <a:pt x="891844" y="486714"/>
                  </a:lnTo>
                  <a:lnTo>
                    <a:pt x="855586" y="508000"/>
                  </a:lnTo>
                  <a:lnTo>
                    <a:pt x="820369" y="529640"/>
                  </a:lnTo>
                  <a:lnTo>
                    <a:pt x="786218" y="551624"/>
                  </a:lnTo>
                  <a:lnTo>
                    <a:pt x="753148" y="573938"/>
                  </a:lnTo>
                  <a:lnTo>
                    <a:pt x="721182" y="596582"/>
                  </a:lnTo>
                  <a:lnTo>
                    <a:pt x="690321" y="619544"/>
                  </a:lnTo>
                  <a:lnTo>
                    <a:pt x="632015" y="666394"/>
                  </a:lnTo>
                  <a:lnTo>
                    <a:pt x="578370" y="714451"/>
                  </a:lnTo>
                  <a:lnTo>
                    <a:pt x="529501" y="763638"/>
                  </a:lnTo>
                  <a:lnTo>
                    <a:pt x="485533" y="813917"/>
                  </a:lnTo>
                  <a:lnTo>
                    <a:pt x="446620" y="865225"/>
                  </a:lnTo>
                  <a:lnTo>
                    <a:pt x="412864" y="917511"/>
                  </a:lnTo>
                  <a:lnTo>
                    <a:pt x="384429" y="970699"/>
                  </a:lnTo>
                  <a:lnTo>
                    <a:pt x="361403" y="1024763"/>
                  </a:lnTo>
                  <a:lnTo>
                    <a:pt x="343954" y="1079614"/>
                  </a:lnTo>
                  <a:lnTo>
                    <a:pt x="332181" y="1135227"/>
                  </a:lnTo>
                  <a:lnTo>
                    <a:pt x="326237" y="1191514"/>
                  </a:lnTo>
                  <a:lnTo>
                    <a:pt x="325488" y="1219911"/>
                  </a:lnTo>
                  <a:lnTo>
                    <a:pt x="327406" y="1265313"/>
                  </a:lnTo>
                  <a:lnTo>
                    <a:pt x="333121" y="1310309"/>
                  </a:lnTo>
                  <a:lnTo>
                    <a:pt x="342557" y="1354848"/>
                  </a:lnTo>
                  <a:lnTo>
                    <a:pt x="355650" y="1398905"/>
                  </a:lnTo>
                  <a:lnTo>
                    <a:pt x="372338" y="1442466"/>
                  </a:lnTo>
                  <a:lnTo>
                    <a:pt x="392557" y="1485493"/>
                  </a:lnTo>
                  <a:lnTo>
                    <a:pt x="416229" y="1527949"/>
                  </a:lnTo>
                  <a:lnTo>
                    <a:pt x="443293" y="1569821"/>
                  </a:lnTo>
                  <a:lnTo>
                    <a:pt x="473684" y="1611071"/>
                  </a:lnTo>
                  <a:lnTo>
                    <a:pt x="507326" y="1651673"/>
                  </a:lnTo>
                  <a:lnTo>
                    <a:pt x="431914" y="1698383"/>
                  </a:lnTo>
                  <a:lnTo>
                    <a:pt x="257098" y="1790954"/>
                  </a:lnTo>
                  <a:lnTo>
                    <a:pt x="80556" y="1881581"/>
                  </a:lnTo>
                  <a:lnTo>
                    <a:pt x="0" y="1922411"/>
                  </a:lnTo>
                  <a:lnTo>
                    <a:pt x="323418" y="1797977"/>
                  </a:lnTo>
                  <a:lnTo>
                    <a:pt x="490753" y="1735289"/>
                  </a:lnTo>
                  <a:lnTo>
                    <a:pt x="555561" y="1715236"/>
                  </a:lnTo>
                  <a:lnTo>
                    <a:pt x="571423" y="1718741"/>
                  </a:lnTo>
                  <a:lnTo>
                    <a:pt x="596023" y="1741792"/>
                  </a:lnTo>
                  <a:lnTo>
                    <a:pt x="621690" y="1764588"/>
                  </a:lnTo>
                  <a:lnTo>
                    <a:pt x="676186" y="1809369"/>
                  </a:lnTo>
                  <a:lnTo>
                    <a:pt x="734796" y="1853018"/>
                  </a:lnTo>
                  <a:lnTo>
                    <a:pt x="797394" y="1895513"/>
                  </a:lnTo>
                  <a:lnTo>
                    <a:pt x="830160" y="1916303"/>
                  </a:lnTo>
                  <a:lnTo>
                    <a:pt x="863892" y="1936775"/>
                  </a:lnTo>
                  <a:lnTo>
                    <a:pt x="898563" y="1956943"/>
                  </a:lnTo>
                  <a:lnTo>
                    <a:pt x="934161" y="1976793"/>
                  </a:lnTo>
                  <a:lnTo>
                    <a:pt x="970673" y="1996300"/>
                  </a:lnTo>
                  <a:lnTo>
                    <a:pt x="1008100" y="2015477"/>
                  </a:lnTo>
                  <a:lnTo>
                    <a:pt x="1046403" y="2034324"/>
                  </a:lnTo>
                  <a:lnTo>
                    <a:pt x="1085583" y="2052815"/>
                  </a:lnTo>
                  <a:lnTo>
                    <a:pt x="1125626" y="2070963"/>
                  </a:lnTo>
                  <a:lnTo>
                    <a:pt x="1166520" y="2088743"/>
                  </a:lnTo>
                  <a:lnTo>
                    <a:pt x="1208239" y="2106168"/>
                  </a:lnTo>
                  <a:lnTo>
                    <a:pt x="1250784" y="2123211"/>
                  </a:lnTo>
                  <a:lnTo>
                    <a:pt x="1294130" y="2139886"/>
                  </a:lnTo>
                  <a:lnTo>
                    <a:pt x="1338275" y="2156180"/>
                  </a:lnTo>
                  <a:lnTo>
                    <a:pt x="1383195" y="2172081"/>
                  </a:lnTo>
                  <a:lnTo>
                    <a:pt x="1428864" y="2187587"/>
                  </a:lnTo>
                  <a:lnTo>
                    <a:pt x="1475295" y="2202688"/>
                  </a:lnTo>
                  <a:lnTo>
                    <a:pt x="1522463" y="2217394"/>
                  </a:lnTo>
                  <a:lnTo>
                    <a:pt x="1570342" y="2231682"/>
                  </a:lnTo>
                  <a:lnTo>
                    <a:pt x="1618932" y="2245550"/>
                  </a:lnTo>
                  <a:lnTo>
                    <a:pt x="1668221" y="2258999"/>
                  </a:lnTo>
                  <a:lnTo>
                    <a:pt x="1718183" y="2272004"/>
                  </a:lnTo>
                  <a:lnTo>
                    <a:pt x="1768817" y="2284590"/>
                  </a:lnTo>
                  <a:lnTo>
                    <a:pt x="1820100" y="2296718"/>
                  </a:lnTo>
                  <a:lnTo>
                    <a:pt x="1872018" y="2308415"/>
                  </a:lnTo>
                  <a:lnTo>
                    <a:pt x="1924570" y="2319642"/>
                  </a:lnTo>
                  <a:lnTo>
                    <a:pt x="1977720" y="2330412"/>
                  </a:lnTo>
                  <a:lnTo>
                    <a:pt x="2031466" y="2340724"/>
                  </a:lnTo>
                  <a:lnTo>
                    <a:pt x="2085797" y="2350554"/>
                  </a:lnTo>
                  <a:lnTo>
                    <a:pt x="2140699" y="2359901"/>
                  </a:lnTo>
                  <a:lnTo>
                    <a:pt x="2196160" y="2368766"/>
                  </a:lnTo>
                  <a:lnTo>
                    <a:pt x="2252154" y="2377148"/>
                  </a:lnTo>
                  <a:lnTo>
                    <a:pt x="2308669" y="2385034"/>
                  </a:lnTo>
                  <a:lnTo>
                    <a:pt x="2365705" y="2392413"/>
                  </a:lnTo>
                  <a:lnTo>
                    <a:pt x="2423236" y="2399271"/>
                  </a:lnTo>
                  <a:lnTo>
                    <a:pt x="2481249" y="2405634"/>
                  </a:lnTo>
                  <a:lnTo>
                    <a:pt x="2539733" y="2411463"/>
                  </a:lnTo>
                  <a:lnTo>
                    <a:pt x="2598686" y="2416772"/>
                  </a:lnTo>
                  <a:lnTo>
                    <a:pt x="2658072" y="2421547"/>
                  </a:lnTo>
                  <a:lnTo>
                    <a:pt x="2717889" y="2425776"/>
                  </a:lnTo>
                  <a:lnTo>
                    <a:pt x="2778112" y="2429472"/>
                  </a:lnTo>
                  <a:lnTo>
                    <a:pt x="2838742" y="2432608"/>
                  </a:lnTo>
                  <a:lnTo>
                    <a:pt x="2899765" y="2435187"/>
                  </a:lnTo>
                  <a:lnTo>
                    <a:pt x="2961144" y="2437206"/>
                  </a:lnTo>
                  <a:lnTo>
                    <a:pt x="3022904" y="2438654"/>
                  </a:lnTo>
                  <a:lnTo>
                    <a:pt x="3084995" y="2439530"/>
                  </a:lnTo>
                  <a:lnTo>
                    <a:pt x="3147415" y="2439822"/>
                  </a:lnTo>
                  <a:lnTo>
                    <a:pt x="3213087" y="2439492"/>
                  </a:lnTo>
                  <a:lnTo>
                    <a:pt x="3278403" y="2438527"/>
                  </a:lnTo>
                  <a:lnTo>
                    <a:pt x="3343325" y="2436926"/>
                  </a:lnTo>
                  <a:lnTo>
                    <a:pt x="3407841" y="2434691"/>
                  </a:lnTo>
                  <a:lnTo>
                    <a:pt x="3471951" y="2431846"/>
                  </a:lnTo>
                  <a:lnTo>
                    <a:pt x="3535629" y="2428367"/>
                  </a:lnTo>
                  <a:lnTo>
                    <a:pt x="3598849" y="2424290"/>
                  </a:lnTo>
                  <a:lnTo>
                    <a:pt x="3661613" y="2419616"/>
                  </a:lnTo>
                  <a:lnTo>
                    <a:pt x="3723894" y="2414346"/>
                  </a:lnTo>
                  <a:lnTo>
                    <a:pt x="3785679" y="2408491"/>
                  </a:lnTo>
                  <a:lnTo>
                    <a:pt x="3846944" y="2402052"/>
                  </a:lnTo>
                  <a:lnTo>
                    <a:pt x="3907688" y="2395042"/>
                  </a:lnTo>
                  <a:lnTo>
                    <a:pt x="3967873" y="2387460"/>
                  </a:lnTo>
                  <a:lnTo>
                    <a:pt x="4027513" y="2379319"/>
                  </a:lnTo>
                  <a:lnTo>
                    <a:pt x="4086555" y="2370632"/>
                  </a:lnTo>
                  <a:lnTo>
                    <a:pt x="4145013" y="2361400"/>
                  </a:lnTo>
                  <a:lnTo>
                    <a:pt x="4202861" y="2351633"/>
                  </a:lnTo>
                  <a:lnTo>
                    <a:pt x="4260088" y="2341334"/>
                  </a:lnTo>
                  <a:lnTo>
                    <a:pt x="4316666" y="2330500"/>
                  </a:lnTo>
                  <a:lnTo>
                    <a:pt x="4372572" y="2319159"/>
                  </a:lnTo>
                  <a:lnTo>
                    <a:pt x="4427817" y="2307310"/>
                  </a:lnTo>
                  <a:lnTo>
                    <a:pt x="4482363" y="2294953"/>
                  </a:lnTo>
                  <a:lnTo>
                    <a:pt x="4536211" y="2282101"/>
                  </a:lnTo>
                  <a:lnTo>
                    <a:pt x="4589323" y="2268766"/>
                  </a:lnTo>
                  <a:lnTo>
                    <a:pt x="4641697" y="2254948"/>
                  </a:lnTo>
                  <a:lnTo>
                    <a:pt x="4693310" y="2240648"/>
                  </a:lnTo>
                  <a:lnTo>
                    <a:pt x="4744161" y="2225891"/>
                  </a:lnTo>
                  <a:lnTo>
                    <a:pt x="4794212" y="2210663"/>
                  </a:lnTo>
                  <a:lnTo>
                    <a:pt x="4843462" y="2194991"/>
                  </a:lnTo>
                  <a:lnTo>
                    <a:pt x="4891887" y="2178862"/>
                  </a:lnTo>
                  <a:lnTo>
                    <a:pt x="4939474" y="2162302"/>
                  </a:lnTo>
                  <a:lnTo>
                    <a:pt x="4986210" y="2145309"/>
                  </a:lnTo>
                  <a:lnTo>
                    <a:pt x="5032083" y="2127885"/>
                  </a:lnTo>
                  <a:lnTo>
                    <a:pt x="5077053" y="2110041"/>
                  </a:lnTo>
                  <a:lnTo>
                    <a:pt x="5121135" y="2091791"/>
                  </a:lnTo>
                  <a:lnTo>
                    <a:pt x="5164290" y="2073135"/>
                  </a:lnTo>
                  <a:lnTo>
                    <a:pt x="5206504" y="2054085"/>
                  </a:lnTo>
                  <a:lnTo>
                    <a:pt x="5247767" y="2034641"/>
                  </a:lnTo>
                  <a:lnTo>
                    <a:pt x="5288064" y="2014816"/>
                  </a:lnTo>
                  <a:lnTo>
                    <a:pt x="5327383" y="1994611"/>
                  </a:lnTo>
                  <a:lnTo>
                    <a:pt x="5365699" y="1974037"/>
                  </a:lnTo>
                  <a:lnTo>
                    <a:pt x="5402999" y="1953107"/>
                  </a:lnTo>
                  <a:lnTo>
                    <a:pt x="5439257" y="1931809"/>
                  </a:lnTo>
                  <a:lnTo>
                    <a:pt x="5474474" y="1910181"/>
                  </a:lnTo>
                  <a:lnTo>
                    <a:pt x="5508625" y="1888197"/>
                  </a:lnTo>
                  <a:lnTo>
                    <a:pt x="5541696" y="1865884"/>
                  </a:lnTo>
                  <a:lnTo>
                    <a:pt x="5573661" y="1843239"/>
                  </a:lnTo>
                  <a:lnTo>
                    <a:pt x="5604522" y="1820278"/>
                  </a:lnTo>
                  <a:lnTo>
                    <a:pt x="5662815" y="1773428"/>
                  </a:lnTo>
                  <a:lnTo>
                    <a:pt x="5716473" y="1725371"/>
                  </a:lnTo>
                  <a:lnTo>
                    <a:pt x="5765343" y="1676171"/>
                  </a:lnTo>
                  <a:lnTo>
                    <a:pt x="5809297" y="1625892"/>
                  </a:lnTo>
                  <a:lnTo>
                    <a:pt x="5848223" y="1574596"/>
                  </a:lnTo>
                  <a:lnTo>
                    <a:pt x="5881967" y="1522310"/>
                  </a:lnTo>
                  <a:lnTo>
                    <a:pt x="5910415" y="1469123"/>
                  </a:lnTo>
                  <a:lnTo>
                    <a:pt x="5933427" y="1415059"/>
                  </a:lnTo>
                  <a:lnTo>
                    <a:pt x="5950890" y="1360208"/>
                  </a:lnTo>
                  <a:lnTo>
                    <a:pt x="5962650" y="1304594"/>
                  </a:lnTo>
                  <a:lnTo>
                    <a:pt x="5968593" y="1248295"/>
                  </a:lnTo>
                  <a:lnTo>
                    <a:pt x="5969343" y="1219911"/>
                  </a:lnTo>
                  <a:close/>
                </a:path>
                <a:path w="7210425" h="5462270">
                  <a:moveTo>
                    <a:pt x="7210374" y="3949522"/>
                  </a:moveTo>
                  <a:lnTo>
                    <a:pt x="7207847" y="3888689"/>
                  </a:lnTo>
                  <a:lnTo>
                    <a:pt x="7200341" y="3828478"/>
                  </a:lnTo>
                  <a:lnTo>
                    <a:pt x="7187946" y="3768915"/>
                  </a:lnTo>
                  <a:lnTo>
                    <a:pt x="7170750" y="3710051"/>
                  </a:lnTo>
                  <a:lnTo>
                    <a:pt x="7148855" y="3651935"/>
                  </a:lnTo>
                  <a:lnTo>
                    <a:pt x="7122350" y="3594608"/>
                  </a:lnTo>
                  <a:lnTo>
                    <a:pt x="7091350" y="3538105"/>
                  </a:lnTo>
                  <a:lnTo>
                    <a:pt x="7055917" y="3482505"/>
                  </a:lnTo>
                  <a:lnTo>
                    <a:pt x="7016178" y="3427819"/>
                  </a:lnTo>
                  <a:lnTo>
                    <a:pt x="6972211" y="3374098"/>
                  </a:lnTo>
                  <a:lnTo>
                    <a:pt x="6924103" y="3321405"/>
                  </a:lnTo>
                  <a:lnTo>
                    <a:pt x="6871970" y="3269767"/>
                  </a:lnTo>
                  <a:lnTo>
                    <a:pt x="6815899" y="3219234"/>
                  </a:lnTo>
                  <a:lnTo>
                    <a:pt x="6786410" y="3194393"/>
                  </a:lnTo>
                  <a:lnTo>
                    <a:pt x="6755968" y="3169856"/>
                  </a:lnTo>
                  <a:lnTo>
                    <a:pt x="6724599" y="3145612"/>
                  </a:lnTo>
                  <a:lnTo>
                    <a:pt x="6692303" y="3121672"/>
                  </a:lnTo>
                  <a:lnTo>
                    <a:pt x="6659092" y="3098050"/>
                  </a:lnTo>
                  <a:lnTo>
                    <a:pt x="6624968" y="3074733"/>
                  </a:lnTo>
                  <a:lnTo>
                    <a:pt x="6589966" y="3051746"/>
                  </a:lnTo>
                  <a:lnTo>
                    <a:pt x="6554089" y="3029077"/>
                  </a:lnTo>
                  <a:lnTo>
                    <a:pt x="6517335" y="3006750"/>
                  </a:lnTo>
                  <a:lnTo>
                    <a:pt x="6479730" y="2984766"/>
                  </a:lnTo>
                  <a:lnTo>
                    <a:pt x="6441287" y="2963113"/>
                  </a:lnTo>
                  <a:lnTo>
                    <a:pt x="6402006" y="2941815"/>
                  </a:lnTo>
                  <a:lnTo>
                    <a:pt x="6361912" y="2920885"/>
                  </a:lnTo>
                  <a:lnTo>
                    <a:pt x="6321006" y="2900299"/>
                  </a:lnTo>
                  <a:lnTo>
                    <a:pt x="6279312" y="2880093"/>
                  </a:lnTo>
                  <a:lnTo>
                    <a:pt x="6236830" y="2860256"/>
                  </a:lnTo>
                  <a:lnTo>
                    <a:pt x="6193574" y="2840786"/>
                  </a:lnTo>
                  <a:lnTo>
                    <a:pt x="6149556" y="2821711"/>
                  </a:lnTo>
                  <a:lnTo>
                    <a:pt x="6104801" y="2803029"/>
                  </a:lnTo>
                  <a:lnTo>
                    <a:pt x="6059309" y="2784741"/>
                  </a:lnTo>
                  <a:lnTo>
                    <a:pt x="6013081" y="2766847"/>
                  </a:lnTo>
                  <a:lnTo>
                    <a:pt x="5966155" y="2749359"/>
                  </a:lnTo>
                  <a:lnTo>
                    <a:pt x="5918517" y="2732290"/>
                  </a:lnTo>
                  <a:lnTo>
                    <a:pt x="5870194" y="2715641"/>
                  </a:lnTo>
                  <a:lnTo>
                    <a:pt x="5821197" y="2699410"/>
                  </a:lnTo>
                  <a:lnTo>
                    <a:pt x="5771540" y="2683599"/>
                  </a:lnTo>
                  <a:lnTo>
                    <a:pt x="5721223" y="2668232"/>
                  </a:lnTo>
                  <a:lnTo>
                    <a:pt x="5670270" y="2653309"/>
                  </a:lnTo>
                  <a:lnTo>
                    <a:pt x="5618683" y="2638831"/>
                  </a:lnTo>
                  <a:lnTo>
                    <a:pt x="5566486" y="2624798"/>
                  </a:lnTo>
                  <a:lnTo>
                    <a:pt x="5513679" y="2611234"/>
                  </a:lnTo>
                  <a:lnTo>
                    <a:pt x="5460276" y="2598115"/>
                  </a:lnTo>
                  <a:lnTo>
                    <a:pt x="5406288" y="2585478"/>
                  </a:lnTo>
                  <a:lnTo>
                    <a:pt x="5351742" y="2573312"/>
                  </a:lnTo>
                  <a:lnTo>
                    <a:pt x="5296636" y="2561628"/>
                  </a:lnTo>
                  <a:lnTo>
                    <a:pt x="5240972" y="2550426"/>
                  </a:lnTo>
                  <a:lnTo>
                    <a:pt x="5184787" y="2539720"/>
                  </a:lnTo>
                  <a:lnTo>
                    <a:pt x="5128082" y="2529509"/>
                  </a:lnTo>
                  <a:lnTo>
                    <a:pt x="5070856" y="2519807"/>
                  </a:lnTo>
                  <a:lnTo>
                    <a:pt x="5013134" y="2510599"/>
                  </a:lnTo>
                  <a:lnTo>
                    <a:pt x="4954930" y="2501912"/>
                  </a:lnTo>
                  <a:lnTo>
                    <a:pt x="4896243" y="2493746"/>
                  </a:lnTo>
                  <a:lnTo>
                    <a:pt x="4837100" y="2486101"/>
                  </a:lnTo>
                  <a:lnTo>
                    <a:pt x="4777511" y="2479002"/>
                  </a:lnTo>
                  <a:lnTo>
                    <a:pt x="4717478" y="2472423"/>
                  </a:lnTo>
                  <a:lnTo>
                    <a:pt x="4657014" y="2466390"/>
                  </a:lnTo>
                  <a:lnTo>
                    <a:pt x="4596130" y="2460904"/>
                  </a:lnTo>
                  <a:lnTo>
                    <a:pt x="4534852" y="2455976"/>
                  </a:lnTo>
                  <a:lnTo>
                    <a:pt x="4473181" y="2451595"/>
                  </a:lnTo>
                  <a:lnTo>
                    <a:pt x="4411129" y="2447785"/>
                  </a:lnTo>
                  <a:lnTo>
                    <a:pt x="4348708" y="2444559"/>
                  </a:lnTo>
                  <a:lnTo>
                    <a:pt x="4285932" y="2441892"/>
                  </a:lnTo>
                  <a:lnTo>
                    <a:pt x="4222813" y="2439809"/>
                  </a:lnTo>
                  <a:lnTo>
                    <a:pt x="4159364" y="2438323"/>
                  </a:lnTo>
                  <a:lnTo>
                    <a:pt x="4095597" y="2437422"/>
                  </a:lnTo>
                  <a:lnTo>
                    <a:pt x="4031513" y="2437117"/>
                  </a:lnTo>
                  <a:lnTo>
                    <a:pt x="3967442" y="2437422"/>
                  </a:lnTo>
                  <a:lnTo>
                    <a:pt x="3903662" y="2438323"/>
                  </a:lnTo>
                  <a:lnTo>
                    <a:pt x="3840213" y="2439809"/>
                  </a:lnTo>
                  <a:lnTo>
                    <a:pt x="3777094" y="2441892"/>
                  </a:lnTo>
                  <a:lnTo>
                    <a:pt x="3714318" y="2444559"/>
                  </a:lnTo>
                  <a:lnTo>
                    <a:pt x="3651897" y="2447785"/>
                  </a:lnTo>
                  <a:lnTo>
                    <a:pt x="3589845" y="2451595"/>
                  </a:lnTo>
                  <a:lnTo>
                    <a:pt x="3528174" y="2455976"/>
                  </a:lnTo>
                  <a:lnTo>
                    <a:pt x="3466896" y="2460904"/>
                  </a:lnTo>
                  <a:lnTo>
                    <a:pt x="3406025" y="2466390"/>
                  </a:lnTo>
                  <a:lnTo>
                    <a:pt x="3345561" y="2472423"/>
                  </a:lnTo>
                  <a:lnTo>
                    <a:pt x="3285528" y="2479002"/>
                  </a:lnTo>
                  <a:lnTo>
                    <a:pt x="3225927" y="2486101"/>
                  </a:lnTo>
                  <a:lnTo>
                    <a:pt x="3166783" y="2493746"/>
                  </a:lnTo>
                  <a:lnTo>
                    <a:pt x="3108109" y="2501912"/>
                  </a:lnTo>
                  <a:lnTo>
                    <a:pt x="3049892" y="2510599"/>
                  </a:lnTo>
                  <a:lnTo>
                    <a:pt x="2992183" y="2519807"/>
                  </a:lnTo>
                  <a:lnTo>
                    <a:pt x="2934957" y="2529509"/>
                  </a:lnTo>
                  <a:lnTo>
                    <a:pt x="2878239" y="2539720"/>
                  </a:lnTo>
                  <a:lnTo>
                    <a:pt x="2822054" y="2550426"/>
                  </a:lnTo>
                  <a:lnTo>
                    <a:pt x="2766403" y="2561628"/>
                  </a:lnTo>
                  <a:lnTo>
                    <a:pt x="2711285" y="2573312"/>
                  </a:lnTo>
                  <a:lnTo>
                    <a:pt x="2656738" y="2585478"/>
                  </a:lnTo>
                  <a:lnTo>
                    <a:pt x="2602763" y="2598115"/>
                  </a:lnTo>
                  <a:lnTo>
                    <a:pt x="2549360" y="2611234"/>
                  </a:lnTo>
                  <a:lnTo>
                    <a:pt x="2496553" y="2624798"/>
                  </a:lnTo>
                  <a:lnTo>
                    <a:pt x="2444343" y="2638831"/>
                  </a:lnTo>
                  <a:lnTo>
                    <a:pt x="2392769" y="2653309"/>
                  </a:lnTo>
                  <a:lnTo>
                    <a:pt x="2341803" y="2668232"/>
                  </a:lnTo>
                  <a:lnTo>
                    <a:pt x="2291499" y="2683599"/>
                  </a:lnTo>
                  <a:lnTo>
                    <a:pt x="2241829" y="2699410"/>
                  </a:lnTo>
                  <a:lnTo>
                    <a:pt x="2192832" y="2715641"/>
                  </a:lnTo>
                  <a:lnTo>
                    <a:pt x="2144509" y="2732290"/>
                  </a:lnTo>
                  <a:lnTo>
                    <a:pt x="2096884" y="2749359"/>
                  </a:lnTo>
                  <a:lnTo>
                    <a:pt x="2049945" y="2766847"/>
                  </a:lnTo>
                  <a:lnTo>
                    <a:pt x="2003729" y="2784741"/>
                  </a:lnTo>
                  <a:lnTo>
                    <a:pt x="1958225" y="2803029"/>
                  </a:lnTo>
                  <a:lnTo>
                    <a:pt x="1913470" y="2821711"/>
                  </a:lnTo>
                  <a:lnTo>
                    <a:pt x="1869452" y="2840786"/>
                  </a:lnTo>
                  <a:lnTo>
                    <a:pt x="1826209" y="2860256"/>
                  </a:lnTo>
                  <a:lnTo>
                    <a:pt x="1783727" y="2880093"/>
                  </a:lnTo>
                  <a:lnTo>
                    <a:pt x="1742020" y="2900299"/>
                  </a:lnTo>
                  <a:lnTo>
                    <a:pt x="1701114" y="2920885"/>
                  </a:lnTo>
                  <a:lnTo>
                    <a:pt x="1661020" y="2941815"/>
                  </a:lnTo>
                  <a:lnTo>
                    <a:pt x="1621751" y="2963113"/>
                  </a:lnTo>
                  <a:lnTo>
                    <a:pt x="1583296" y="2984766"/>
                  </a:lnTo>
                  <a:lnTo>
                    <a:pt x="1545691" y="3006750"/>
                  </a:lnTo>
                  <a:lnTo>
                    <a:pt x="1508950" y="3029077"/>
                  </a:lnTo>
                  <a:lnTo>
                    <a:pt x="1473060" y="3051746"/>
                  </a:lnTo>
                  <a:lnTo>
                    <a:pt x="1438059" y="3074733"/>
                  </a:lnTo>
                  <a:lnTo>
                    <a:pt x="1403946" y="3098050"/>
                  </a:lnTo>
                  <a:lnTo>
                    <a:pt x="1370736" y="3121672"/>
                  </a:lnTo>
                  <a:lnTo>
                    <a:pt x="1338427" y="3145612"/>
                  </a:lnTo>
                  <a:lnTo>
                    <a:pt x="1307058" y="3169856"/>
                  </a:lnTo>
                  <a:lnTo>
                    <a:pt x="1276616" y="3194393"/>
                  </a:lnTo>
                  <a:lnTo>
                    <a:pt x="1247140" y="3219234"/>
                  </a:lnTo>
                  <a:lnTo>
                    <a:pt x="1191056" y="3269767"/>
                  </a:lnTo>
                  <a:lnTo>
                    <a:pt x="1138923" y="3321405"/>
                  </a:lnTo>
                  <a:lnTo>
                    <a:pt x="1090828" y="3374098"/>
                  </a:lnTo>
                  <a:lnTo>
                    <a:pt x="1046848" y="3427819"/>
                  </a:lnTo>
                  <a:lnTo>
                    <a:pt x="1007110" y="3482505"/>
                  </a:lnTo>
                  <a:lnTo>
                    <a:pt x="971689" y="3538105"/>
                  </a:lnTo>
                  <a:lnTo>
                    <a:pt x="940676" y="3594608"/>
                  </a:lnTo>
                  <a:lnTo>
                    <a:pt x="914171" y="3651935"/>
                  </a:lnTo>
                  <a:lnTo>
                    <a:pt x="892276" y="3710051"/>
                  </a:lnTo>
                  <a:lnTo>
                    <a:pt x="875093" y="3768915"/>
                  </a:lnTo>
                  <a:lnTo>
                    <a:pt x="862685" y="3828478"/>
                  </a:lnTo>
                  <a:lnTo>
                    <a:pt x="855179" y="3888689"/>
                  </a:lnTo>
                  <a:lnTo>
                    <a:pt x="852652" y="3949522"/>
                  </a:lnTo>
                  <a:lnTo>
                    <a:pt x="854163" y="3996474"/>
                  </a:lnTo>
                  <a:lnTo>
                    <a:pt x="858634" y="4043057"/>
                  </a:lnTo>
                  <a:lnTo>
                    <a:pt x="866051" y="4089273"/>
                  </a:lnTo>
                  <a:lnTo>
                    <a:pt x="876350" y="4135082"/>
                  </a:lnTo>
                  <a:lnTo>
                    <a:pt x="889495" y="4180484"/>
                  </a:lnTo>
                  <a:lnTo>
                    <a:pt x="905433" y="4225442"/>
                  </a:lnTo>
                  <a:lnTo>
                    <a:pt x="924140" y="4269943"/>
                  </a:lnTo>
                  <a:lnTo>
                    <a:pt x="945553" y="4313961"/>
                  </a:lnTo>
                  <a:lnTo>
                    <a:pt x="969645" y="4357471"/>
                  </a:lnTo>
                  <a:lnTo>
                    <a:pt x="996365" y="4400474"/>
                  </a:lnTo>
                  <a:lnTo>
                    <a:pt x="1025664" y="4442930"/>
                  </a:lnTo>
                  <a:lnTo>
                    <a:pt x="1057503" y="4484814"/>
                  </a:lnTo>
                  <a:lnTo>
                    <a:pt x="972553" y="4542714"/>
                  </a:lnTo>
                  <a:lnTo>
                    <a:pt x="775614" y="4657483"/>
                  </a:lnTo>
                  <a:lnTo>
                    <a:pt x="576745" y="4769828"/>
                  </a:lnTo>
                  <a:lnTo>
                    <a:pt x="485990" y="4820450"/>
                  </a:lnTo>
                  <a:lnTo>
                    <a:pt x="850328" y="4666183"/>
                  </a:lnTo>
                  <a:lnTo>
                    <a:pt x="1038821" y="4588459"/>
                  </a:lnTo>
                  <a:lnTo>
                    <a:pt x="1111834" y="4563605"/>
                  </a:lnTo>
                  <a:lnTo>
                    <a:pt x="1129703" y="4567948"/>
                  </a:lnTo>
                  <a:lnTo>
                    <a:pt x="1153833" y="4592917"/>
                  </a:lnTo>
                  <a:lnTo>
                    <a:pt x="1178877" y="4617644"/>
                  </a:lnTo>
                  <a:lnTo>
                    <a:pt x="1231684" y="4666335"/>
                  </a:lnTo>
                  <a:lnTo>
                    <a:pt x="1288046" y="4713973"/>
                  </a:lnTo>
                  <a:lnTo>
                    <a:pt x="1347876" y="4760531"/>
                  </a:lnTo>
                  <a:lnTo>
                    <a:pt x="1379067" y="4783391"/>
                  </a:lnTo>
                  <a:lnTo>
                    <a:pt x="1411097" y="4805959"/>
                  </a:lnTo>
                  <a:lnTo>
                    <a:pt x="1443951" y="4828248"/>
                  </a:lnTo>
                  <a:lnTo>
                    <a:pt x="1477619" y="4850231"/>
                  </a:lnTo>
                  <a:lnTo>
                    <a:pt x="1512100" y="4871910"/>
                  </a:lnTo>
                  <a:lnTo>
                    <a:pt x="1547368" y="4893284"/>
                  </a:lnTo>
                  <a:lnTo>
                    <a:pt x="1583423" y="4914354"/>
                  </a:lnTo>
                  <a:lnTo>
                    <a:pt x="1620253" y="4935093"/>
                  </a:lnTo>
                  <a:lnTo>
                    <a:pt x="1657845" y="4955527"/>
                  </a:lnTo>
                  <a:lnTo>
                    <a:pt x="1696186" y="4975631"/>
                  </a:lnTo>
                  <a:lnTo>
                    <a:pt x="1735277" y="4995392"/>
                  </a:lnTo>
                  <a:lnTo>
                    <a:pt x="1775091" y="5014823"/>
                  </a:lnTo>
                  <a:lnTo>
                    <a:pt x="1815630" y="5033924"/>
                  </a:lnTo>
                  <a:lnTo>
                    <a:pt x="1856879" y="5052669"/>
                  </a:lnTo>
                  <a:lnTo>
                    <a:pt x="1898827" y="5071059"/>
                  </a:lnTo>
                  <a:lnTo>
                    <a:pt x="1941474" y="5089106"/>
                  </a:lnTo>
                  <a:lnTo>
                    <a:pt x="1984794" y="5106784"/>
                  </a:lnTo>
                  <a:lnTo>
                    <a:pt x="2028786" y="5124094"/>
                  </a:lnTo>
                  <a:lnTo>
                    <a:pt x="2073440" y="5141036"/>
                  </a:lnTo>
                  <a:lnTo>
                    <a:pt x="2118741" y="5157597"/>
                  </a:lnTo>
                  <a:lnTo>
                    <a:pt x="2164677" y="5173777"/>
                  </a:lnTo>
                  <a:lnTo>
                    <a:pt x="2211235" y="5189575"/>
                  </a:lnTo>
                  <a:lnTo>
                    <a:pt x="2258415" y="5204993"/>
                  </a:lnTo>
                  <a:lnTo>
                    <a:pt x="2306205" y="5220005"/>
                  </a:lnTo>
                  <a:lnTo>
                    <a:pt x="2354592" y="5234610"/>
                  </a:lnTo>
                  <a:lnTo>
                    <a:pt x="2403551" y="5248821"/>
                  </a:lnTo>
                  <a:lnTo>
                    <a:pt x="2453106" y="5262613"/>
                  </a:lnTo>
                  <a:lnTo>
                    <a:pt x="2503208" y="5275986"/>
                  </a:lnTo>
                  <a:lnTo>
                    <a:pt x="2553881" y="5288953"/>
                  </a:lnTo>
                  <a:lnTo>
                    <a:pt x="2605087" y="5301475"/>
                  </a:lnTo>
                  <a:lnTo>
                    <a:pt x="2656827" y="5313578"/>
                  </a:lnTo>
                  <a:lnTo>
                    <a:pt x="2709087" y="5325249"/>
                  </a:lnTo>
                  <a:lnTo>
                    <a:pt x="2761869" y="5336476"/>
                  </a:lnTo>
                  <a:lnTo>
                    <a:pt x="2815145" y="5347259"/>
                  </a:lnTo>
                  <a:lnTo>
                    <a:pt x="2868917" y="5357584"/>
                  </a:lnTo>
                  <a:lnTo>
                    <a:pt x="2923171" y="5367464"/>
                  </a:lnTo>
                  <a:lnTo>
                    <a:pt x="2977896" y="5376875"/>
                  </a:lnTo>
                  <a:lnTo>
                    <a:pt x="3033077" y="5385828"/>
                  </a:lnTo>
                  <a:lnTo>
                    <a:pt x="3088703" y="5394299"/>
                  </a:lnTo>
                  <a:lnTo>
                    <a:pt x="3144786" y="5402300"/>
                  </a:lnTo>
                  <a:lnTo>
                    <a:pt x="3201289" y="5409831"/>
                  </a:lnTo>
                  <a:lnTo>
                    <a:pt x="3258210" y="5416867"/>
                  </a:lnTo>
                  <a:lnTo>
                    <a:pt x="3315538" y="5423408"/>
                  </a:lnTo>
                  <a:lnTo>
                    <a:pt x="3373259" y="5429466"/>
                  </a:lnTo>
                  <a:lnTo>
                    <a:pt x="3431375" y="5435016"/>
                  </a:lnTo>
                  <a:lnTo>
                    <a:pt x="3489858" y="5440057"/>
                  </a:lnTo>
                  <a:lnTo>
                    <a:pt x="3548723" y="5444591"/>
                  </a:lnTo>
                  <a:lnTo>
                    <a:pt x="3607930" y="5448617"/>
                  </a:lnTo>
                  <a:lnTo>
                    <a:pt x="3667493" y="5452122"/>
                  </a:lnTo>
                  <a:lnTo>
                    <a:pt x="3727386" y="5455094"/>
                  </a:lnTo>
                  <a:lnTo>
                    <a:pt x="3787610" y="5457545"/>
                  </a:lnTo>
                  <a:lnTo>
                    <a:pt x="3848138" y="5459450"/>
                  </a:lnTo>
                  <a:lnTo>
                    <a:pt x="3908971" y="5460822"/>
                  </a:lnTo>
                  <a:lnTo>
                    <a:pt x="3970109" y="5461647"/>
                  </a:lnTo>
                  <a:lnTo>
                    <a:pt x="4031513" y="5461927"/>
                  </a:lnTo>
                  <a:lnTo>
                    <a:pt x="4095597" y="5461622"/>
                  </a:lnTo>
                  <a:lnTo>
                    <a:pt x="4159364" y="5460733"/>
                  </a:lnTo>
                  <a:lnTo>
                    <a:pt x="4222813" y="5459234"/>
                  </a:lnTo>
                  <a:lnTo>
                    <a:pt x="4285932" y="5457152"/>
                  </a:lnTo>
                  <a:lnTo>
                    <a:pt x="4348708" y="5454497"/>
                  </a:lnTo>
                  <a:lnTo>
                    <a:pt x="4411129" y="5451259"/>
                  </a:lnTo>
                  <a:lnTo>
                    <a:pt x="4473181" y="5447449"/>
                  </a:lnTo>
                  <a:lnTo>
                    <a:pt x="4534852" y="5443080"/>
                  </a:lnTo>
                  <a:lnTo>
                    <a:pt x="4596130" y="5438140"/>
                  </a:lnTo>
                  <a:lnTo>
                    <a:pt x="4657014" y="5432653"/>
                  </a:lnTo>
                  <a:lnTo>
                    <a:pt x="4717478" y="5426621"/>
                  </a:lnTo>
                  <a:lnTo>
                    <a:pt x="4777511" y="5420055"/>
                  </a:lnTo>
                  <a:lnTo>
                    <a:pt x="4837100" y="5412943"/>
                  </a:lnTo>
                  <a:lnTo>
                    <a:pt x="4896243" y="5405298"/>
                  </a:lnTo>
                  <a:lnTo>
                    <a:pt x="4954930" y="5397131"/>
                  </a:lnTo>
                  <a:lnTo>
                    <a:pt x="5013134" y="5388445"/>
                  </a:lnTo>
                  <a:lnTo>
                    <a:pt x="5070856" y="5379237"/>
                  </a:lnTo>
                  <a:lnTo>
                    <a:pt x="5128082" y="5369534"/>
                  </a:lnTo>
                  <a:lnTo>
                    <a:pt x="5184787" y="5359324"/>
                  </a:lnTo>
                  <a:lnTo>
                    <a:pt x="5240972" y="5348617"/>
                  </a:lnTo>
                  <a:lnTo>
                    <a:pt x="5296636" y="5337416"/>
                  </a:lnTo>
                  <a:lnTo>
                    <a:pt x="5351742" y="5325732"/>
                  </a:lnTo>
                  <a:lnTo>
                    <a:pt x="5406288" y="5313565"/>
                  </a:lnTo>
                  <a:lnTo>
                    <a:pt x="5460276" y="5300929"/>
                  </a:lnTo>
                  <a:lnTo>
                    <a:pt x="5513679" y="5287823"/>
                  </a:lnTo>
                  <a:lnTo>
                    <a:pt x="5566486" y="5274246"/>
                  </a:lnTo>
                  <a:lnTo>
                    <a:pt x="5618683" y="5260213"/>
                  </a:lnTo>
                  <a:lnTo>
                    <a:pt x="5670270" y="5245735"/>
                  </a:lnTo>
                  <a:lnTo>
                    <a:pt x="5721223" y="5230812"/>
                  </a:lnTo>
                  <a:lnTo>
                    <a:pt x="5771540" y="5215445"/>
                  </a:lnTo>
                  <a:lnTo>
                    <a:pt x="5821197" y="5199646"/>
                  </a:lnTo>
                  <a:lnTo>
                    <a:pt x="5870194" y="5183416"/>
                  </a:lnTo>
                  <a:lnTo>
                    <a:pt x="5918517" y="5166753"/>
                  </a:lnTo>
                  <a:lnTo>
                    <a:pt x="5966155" y="5149685"/>
                  </a:lnTo>
                  <a:lnTo>
                    <a:pt x="6013081" y="5132197"/>
                  </a:lnTo>
                  <a:lnTo>
                    <a:pt x="6059309" y="5114315"/>
                  </a:lnTo>
                  <a:lnTo>
                    <a:pt x="6104801" y="5096014"/>
                  </a:lnTo>
                  <a:lnTo>
                    <a:pt x="6149556" y="5077333"/>
                  </a:lnTo>
                  <a:lnTo>
                    <a:pt x="6193574" y="5058257"/>
                  </a:lnTo>
                  <a:lnTo>
                    <a:pt x="6236830" y="5038788"/>
                  </a:lnTo>
                  <a:lnTo>
                    <a:pt x="6279312" y="5018951"/>
                  </a:lnTo>
                  <a:lnTo>
                    <a:pt x="6321006" y="4998745"/>
                  </a:lnTo>
                  <a:lnTo>
                    <a:pt x="6361912" y="4978171"/>
                  </a:lnTo>
                  <a:lnTo>
                    <a:pt x="6402006" y="4957229"/>
                  </a:lnTo>
                  <a:lnTo>
                    <a:pt x="6441287" y="4935931"/>
                  </a:lnTo>
                  <a:lnTo>
                    <a:pt x="6479730" y="4914277"/>
                  </a:lnTo>
                  <a:lnTo>
                    <a:pt x="6517335" y="4892294"/>
                  </a:lnTo>
                  <a:lnTo>
                    <a:pt x="6554089" y="4869967"/>
                  </a:lnTo>
                  <a:lnTo>
                    <a:pt x="6589966" y="4847298"/>
                  </a:lnTo>
                  <a:lnTo>
                    <a:pt x="6624968" y="4824311"/>
                  </a:lnTo>
                  <a:lnTo>
                    <a:pt x="6659092" y="4801006"/>
                  </a:lnTo>
                  <a:lnTo>
                    <a:pt x="6692303" y="4777371"/>
                  </a:lnTo>
                  <a:lnTo>
                    <a:pt x="6724599" y="4753432"/>
                  </a:lnTo>
                  <a:lnTo>
                    <a:pt x="6755968" y="4729188"/>
                  </a:lnTo>
                  <a:lnTo>
                    <a:pt x="6786410" y="4704651"/>
                  </a:lnTo>
                  <a:lnTo>
                    <a:pt x="6815899" y="4679810"/>
                  </a:lnTo>
                  <a:lnTo>
                    <a:pt x="6871970" y="4629289"/>
                  </a:lnTo>
                  <a:lnTo>
                    <a:pt x="6924103" y="4577651"/>
                  </a:lnTo>
                  <a:lnTo>
                    <a:pt x="6972211" y="4524946"/>
                  </a:lnTo>
                  <a:lnTo>
                    <a:pt x="7016178" y="4471238"/>
                  </a:lnTo>
                  <a:lnTo>
                    <a:pt x="7055917" y="4416552"/>
                  </a:lnTo>
                  <a:lnTo>
                    <a:pt x="7091350" y="4360938"/>
                  </a:lnTo>
                  <a:lnTo>
                    <a:pt x="7122350" y="4304449"/>
                  </a:lnTo>
                  <a:lnTo>
                    <a:pt x="7148855" y="4247121"/>
                  </a:lnTo>
                  <a:lnTo>
                    <a:pt x="7170750" y="4188993"/>
                  </a:lnTo>
                  <a:lnTo>
                    <a:pt x="7187946" y="4130129"/>
                  </a:lnTo>
                  <a:lnTo>
                    <a:pt x="7200341" y="4070566"/>
                  </a:lnTo>
                  <a:lnTo>
                    <a:pt x="7207847" y="4010355"/>
                  </a:lnTo>
                  <a:lnTo>
                    <a:pt x="7209739" y="3980015"/>
                  </a:lnTo>
                  <a:lnTo>
                    <a:pt x="7210374" y="3949522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9172"/>
              <a:ext cx="3473513" cy="59448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33011" y="1502890"/>
            <a:ext cx="5488940" cy="437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1403350" indent="-635">
              <a:lnSpc>
                <a:spcPct val="116700"/>
              </a:lnSpc>
              <a:spcBef>
                <a:spcPts val="100"/>
              </a:spcBef>
            </a:pPr>
            <a:r>
              <a:rPr dirty="0" sz="2500" spc="-65">
                <a:solidFill>
                  <a:srgbClr val="25408F"/>
                </a:solidFill>
                <a:latin typeface="Gill Sans MT"/>
                <a:cs typeface="Gill Sans MT"/>
              </a:rPr>
              <a:t>Whe</a:t>
            </a:r>
            <a:r>
              <a:rPr dirty="0" sz="2500" spc="-1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9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10">
                <a:solidFill>
                  <a:srgbClr val="25408F"/>
                </a:solidFill>
                <a:latin typeface="Gill Sans MT"/>
                <a:cs typeface="Gill Sans MT"/>
              </a:rPr>
              <a:t>ea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7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2500" spc="-1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20">
                <a:solidFill>
                  <a:srgbClr val="25408F"/>
                </a:solidFill>
                <a:latin typeface="Gill Sans MT"/>
                <a:cs typeface="Gill Sans MT"/>
              </a:rPr>
              <a:t>drin</a:t>
            </a:r>
            <a:r>
              <a:rPr dirty="0" sz="2500" spc="35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8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55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2500" spc="14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thing,  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2500" spc="13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bac</a:t>
            </a:r>
            <a:r>
              <a:rPr dirty="0" sz="2500" spc="-1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10">
                <a:solidFill>
                  <a:srgbClr val="25408F"/>
                </a:solidFill>
                <a:latin typeface="Gill Sans MT"/>
                <a:cs typeface="Gill Sans MT"/>
              </a:rPr>
              <a:t>eri</a:t>
            </a:r>
            <a:r>
              <a:rPr dirty="0" sz="2500" spc="7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15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dirty="0" sz="2500" spc="8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25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dirty="0" sz="2500" spc="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mouth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2500" spc="55">
                <a:solidFill>
                  <a:srgbClr val="25408F"/>
                </a:solidFill>
                <a:latin typeface="Gill Sans MT"/>
                <a:cs typeface="Gill Sans MT"/>
              </a:rPr>
              <a:t>eed  </a:t>
            </a:r>
            <a:r>
              <a:rPr dirty="0" sz="2500" spc="35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dirty="0" sz="2500" spc="-155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dirty="0" sz="2500" spc="-13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dirty="0" sz="2500" spc="-38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70">
                <a:solidFill>
                  <a:srgbClr val="25408F"/>
                </a:solidFill>
                <a:latin typeface="Trebuchet MS"/>
                <a:cs typeface="Trebuchet MS"/>
              </a:rPr>
              <a:t>th</a:t>
            </a:r>
            <a:r>
              <a:rPr dirty="0" sz="2500" spc="-25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25">
                <a:solidFill>
                  <a:srgbClr val="25408F"/>
                </a:solidFill>
                <a:latin typeface="Trebuchet MS"/>
                <a:cs typeface="Trebuchet MS"/>
              </a:rPr>
              <a:t>suga</a:t>
            </a:r>
            <a:r>
              <a:rPr dirty="0" sz="2500" spc="-95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2500" spc="165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80">
                <a:solidFill>
                  <a:srgbClr val="25408F"/>
                </a:solidFill>
                <a:latin typeface="Trebuchet MS"/>
                <a:cs typeface="Trebuchet MS"/>
              </a:rPr>
              <a:t>an</a:t>
            </a:r>
            <a:r>
              <a:rPr dirty="0" sz="2500" spc="-35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70">
                <a:solidFill>
                  <a:srgbClr val="25408F"/>
                </a:solidFill>
                <a:latin typeface="Trebuchet MS"/>
                <a:cs typeface="Trebuchet MS"/>
              </a:rPr>
              <a:t>th</a:t>
            </a:r>
            <a:r>
              <a:rPr dirty="0" sz="2500" spc="-125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2500" spc="2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2500" spc="-4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18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dirty="0" sz="2500" spc="-80">
                <a:solidFill>
                  <a:srgbClr val="25408F"/>
                </a:solidFill>
                <a:latin typeface="Trebuchet MS"/>
                <a:cs typeface="Trebuchet MS"/>
              </a:rPr>
              <a:t>elease  </a:t>
            </a:r>
            <a:r>
              <a:rPr dirty="0" sz="2500" spc="60">
                <a:solidFill>
                  <a:srgbClr val="25408F"/>
                </a:solidFill>
                <a:latin typeface="Gill Sans MT"/>
                <a:cs typeface="Gill Sans MT"/>
              </a:rPr>
              <a:t>plaqu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acid.</a:t>
            </a:r>
            <a:endParaRPr sz="2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900">
              <a:latin typeface="Gill Sans MT"/>
              <a:cs typeface="Gill Sans MT"/>
            </a:endParaRPr>
          </a:p>
          <a:p>
            <a:pPr algn="ctr" marL="234315" marR="5080" indent="5715">
              <a:lnSpc>
                <a:spcPct val="120000"/>
              </a:lnSpc>
              <a:spcBef>
                <a:spcPts val="2455"/>
              </a:spcBef>
            </a:pP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5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9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75">
                <a:solidFill>
                  <a:srgbClr val="25408F"/>
                </a:solidFill>
                <a:latin typeface="Gill Sans MT"/>
                <a:cs typeface="Gill Sans MT"/>
              </a:rPr>
              <a:t>ch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5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2500" spc="15">
                <a:solidFill>
                  <a:srgbClr val="25408F"/>
                </a:solidFill>
                <a:latin typeface="Gill Sans MT"/>
                <a:cs typeface="Gill Sans MT"/>
              </a:rPr>
              <a:t>oo</a:t>
            </a:r>
            <a:r>
              <a:rPr dirty="0" sz="2500" spc="6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9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15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dirty="0" sz="2500" spc="-9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odu</a:t>
            </a:r>
            <a:r>
              <a:rPr dirty="0" sz="2500" spc="-35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sali</a:t>
            </a:r>
            <a:r>
              <a:rPr dirty="0" sz="2500" spc="4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dirty="0" sz="2500" spc="135">
                <a:solidFill>
                  <a:srgbClr val="25408F"/>
                </a:solidFill>
                <a:latin typeface="Gill Sans MT"/>
                <a:cs typeface="Gill Sans MT"/>
              </a:rPr>
              <a:t>a  </a:t>
            </a:r>
            <a:r>
              <a:rPr dirty="0" sz="2500" spc="30">
                <a:solidFill>
                  <a:srgbClr val="25408F"/>
                </a:solidFill>
                <a:latin typeface="Gill Sans MT"/>
                <a:cs typeface="Gill Sans MT"/>
              </a:rPr>
              <a:t>which </a:t>
            </a:r>
            <a:r>
              <a:rPr dirty="0" sz="2500" spc="75">
                <a:solidFill>
                  <a:srgbClr val="25408F"/>
                </a:solidFill>
                <a:latin typeface="Gill Sans MT"/>
                <a:cs typeface="Gill Sans MT"/>
              </a:rPr>
              <a:t>helps </a:t>
            </a:r>
            <a:r>
              <a:rPr dirty="0" sz="2500" spc="25">
                <a:solidFill>
                  <a:srgbClr val="25408F"/>
                </a:solidFill>
                <a:latin typeface="Gill Sans MT"/>
                <a:cs typeface="Gill Sans MT"/>
              </a:rPr>
              <a:t>to </a:t>
            </a:r>
            <a:r>
              <a:rPr dirty="0" sz="2500" spc="40">
                <a:solidFill>
                  <a:srgbClr val="25408F"/>
                </a:solidFill>
                <a:latin typeface="Gill Sans MT"/>
                <a:cs typeface="Gill Sans MT"/>
              </a:rPr>
              <a:t>neutralise 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the </a:t>
            </a:r>
            <a:r>
              <a:rPr dirty="0" sz="2500" spc="45">
                <a:solidFill>
                  <a:srgbClr val="25408F"/>
                </a:solidFill>
                <a:latin typeface="Gill Sans MT"/>
                <a:cs typeface="Gill Sans MT"/>
              </a:rPr>
              <a:t>harmful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75">
                <a:solidFill>
                  <a:srgbClr val="25408F"/>
                </a:solidFill>
                <a:latin typeface="Gill Sans MT"/>
                <a:cs typeface="Gill Sans MT"/>
              </a:rPr>
              <a:t>acid</a:t>
            </a:r>
            <a:r>
              <a:rPr dirty="0" sz="2500" spc="125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75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dirty="0" sz="2500" spc="135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2500" spc="15">
                <a:solidFill>
                  <a:srgbClr val="25408F"/>
                </a:solidFill>
                <a:latin typeface="Gill Sans MT"/>
                <a:cs typeface="Gill Sans MT"/>
              </a:rPr>
              <a:t>oo</a:t>
            </a:r>
            <a:r>
              <a:rPr dirty="0" sz="2500" spc="6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-35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16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5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dirty="0" sz="2500" spc="-4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m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2500" spc="13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85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30">
                <a:solidFill>
                  <a:srgbClr val="25408F"/>
                </a:solidFill>
                <a:latin typeface="Gill Sans MT"/>
                <a:cs typeface="Gill Sans MT"/>
              </a:rPr>
              <a:t>This 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happen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45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dirty="0" sz="2500" spc="20">
                <a:solidFill>
                  <a:srgbClr val="25408F"/>
                </a:solidFill>
                <a:latin typeface="Gill Sans MT"/>
                <a:cs typeface="Gill Sans MT"/>
              </a:rPr>
              <a:t>er</a:t>
            </a:r>
            <a:r>
              <a:rPr dirty="0" sz="2500" spc="7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tim</a:t>
            </a:r>
            <a:r>
              <a:rPr dirty="0" sz="2500" spc="125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9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10">
                <a:solidFill>
                  <a:srgbClr val="25408F"/>
                </a:solidFill>
                <a:latin typeface="Gill Sans MT"/>
                <a:cs typeface="Gill Sans MT"/>
              </a:rPr>
              <a:t>ea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75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dirty="0" sz="2500" spc="135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2500" spc="-3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10">
                <a:solidFill>
                  <a:srgbClr val="25408F"/>
                </a:solidFill>
                <a:latin typeface="Gill Sans MT"/>
                <a:cs typeface="Gill Sans MT"/>
              </a:rPr>
              <a:t>drink.</a:t>
            </a:r>
            <a:endParaRPr sz="25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7" name="object 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3002" y="3672010"/>
            <a:ext cx="4257040" cy="2563495"/>
          </a:xfrm>
          <a:custGeom>
            <a:avLst/>
            <a:gdLst/>
            <a:ahLst/>
            <a:cxnLst/>
            <a:rect l="l" t="t" r="r" b="b"/>
            <a:pathLst>
              <a:path w="4257040" h="2563495">
                <a:moveTo>
                  <a:pt x="1922830" y="0"/>
                </a:moveTo>
                <a:lnTo>
                  <a:pt x="1865109" y="566"/>
                </a:lnTo>
                <a:lnTo>
                  <a:pt x="1807811" y="2254"/>
                </a:lnTo>
                <a:lnTo>
                  <a:pt x="1750959" y="5049"/>
                </a:lnTo>
                <a:lnTo>
                  <a:pt x="1694577" y="8935"/>
                </a:lnTo>
                <a:lnTo>
                  <a:pt x="1638689" y="13895"/>
                </a:lnTo>
                <a:lnTo>
                  <a:pt x="1583319" y="19913"/>
                </a:lnTo>
                <a:lnTo>
                  <a:pt x="1528490" y="26975"/>
                </a:lnTo>
                <a:lnTo>
                  <a:pt x="1474227" y="35063"/>
                </a:lnTo>
                <a:lnTo>
                  <a:pt x="1420553" y="44163"/>
                </a:lnTo>
                <a:lnTo>
                  <a:pt x="1367492" y="54258"/>
                </a:lnTo>
                <a:lnTo>
                  <a:pt x="1315068" y="65333"/>
                </a:lnTo>
                <a:lnTo>
                  <a:pt x="1263304" y="77371"/>
                </a:lnTo>
                <a:lnTo>
                  <a:pt x="1212225" y="90357"/>
                </a:lnTo>
                <a:lnTo>
                  <a:pt x="1161853" y="104275"/>
                </a:lnTo>
                <a:lnTo>
                  <a:pt x="1112214" y="119108"/>
                </a:lnTo>
                <a:lnTo>
                  <a:pt x="1063330" y="134842"/>
                </a:lnTo>
                <a:lnTo>
                  <a:pt x="1015226" y="151461"/>
                </a:lnTo>
                <a:lnTo>
                  <a:pt x="967926" y="168947"/>
                </a:lnTo>
                <a:lnTo>
                  <a:pt x="921452" y="187287"/>
                </a:lnTo>
                <a:lnTo>
                  <a:pt x="875829" y="206463"/>
                </a:lnTo>
                <a:lnTo>
                  <a:pt x="831082" y="226459"/>
                </a:lnTo>
                <a:lnTo>
                  <a:pt x="787232" y="247261"/>
                </a:lnTo>
                <a:lnTo>
                  <a:pt x="744305" y="268852"/>
                </a:lnTo>
                <a:lnTo>
                  <a:pt x="702324" y="291217"/>
                </a:lnTo>
                <a:lnTo>
                  <a:pt x="661313" y="314339"/>
                </a:lnTo>
                <a:lnTo>
                  <a:pt x="621295" y="338202"/>
                </a:lnTo>
                <a:lnTo>
                  <a:pt x="582295" y="362791"/>
                </a:lnTo>
                <a:lnTo>
                  <a:pt x="544336" y="388090"/>
                </a:lnTo>
                <a:lnTo>
                  <a:pt x="507443" y="414083"/>
                </a:lnTo>
                <a:lnTo>
                  <a:pt x="471638" y="440754"/>
                </a:lnTo>
                <a:lnTo>
                  <a:pt x="436946" y="468087"/>
                </a:lnTo>
                <a:lnTo>
                  <a:pt x="403390" y="496067"/>
                </a:lnTo>
                <a:lnTo>
                  <a:pt x="370995" y="524678"/>
                </a:lnTo>
                <a:lnTo>
                  <a:pt x="339783" y="553903"/>
                </a:lnTo>
                <a:lnTo>
                  <a:pt x="309780" y="583727"/>
                </a:lnTo>
                <a:lnTo>
                  <a:pt x="281008" y="614134"/>
                </a:lnTo>
                <a:lnTo>
                  <a:pt x="253491" y="645108"/>
                </a:lnTo>
                <a:lnTo>
                  <a:pt x="227254" y="676633"/>
                </a:lnTo>
                <a:lnTo>
                  <a:pt x="202320" y="708694"/>
                </a:lnTo>
                <a:lnTo>
                  <a:pt x="178712" y="741274"/>
                </a:lnTo>
                <a:lnTo>
                  <a:pt x="156456" y="774358"/>
                </a:lnTo>
                <a:lnTo>
                  <a:pt x="135573" y="807930"/>
                </a:lnTo>
                <a:lnTo>
                  <a:pt x="116089" y="841974"/>
                </a:lnTo>
                <a:lnTo>
                  <a:pt x="98027" y="876474"/>
                </a:lnTo>
                <a:lnTo>
                  <a:pt x="81410" y="911415"/>
                </a:lnTo>
                <a:lnTo>
                  <a:pt x="66264" y="946779"/>
                </a:lnTo>
                <a:lnTo>
                  <a:pt x="52610" y="982553"/>
                </a:lnTo>
                <a:lnTo>
                  <a:pt x="40474" y="1018719"/>
                </a:lnTo>
                <a:lnTo>
                  <a:pt x="20848" y="1092165"/>
                </a:lnTo>
                <a:lnTo>
                  <a:pt x="7576" y="1166992"/>
                </a:lnTo>
                <a:lnTo>
                  <a:pt x="3383" y="1204884"/>
                </a:lnTo>
                <a:lnTo>
                  <a:pt x="849" y="1243073"/>
                </a:lnTo>
                <a:lnTo>
                  <a:pt x="0" y="1281544"/>
                </a:lnTo>
                <a:lnTo>
                  <a:pt x="849" y="1320015"/>
                </a:lnTo>
                <a:lnTo>
                  <a:pt x="3383" y="1358204"/>
                </a:lnTo>
                <a:lnTo>
                  <a:pt x="7576" y="1396095"/>
                </a:lnTo>
                <a:lnTo>
                  <a:pt x="20848" y="1470923"/>
                </a:lnTo>
                <a:lnTo>
                  <a:pt x="40474" y="1544370"/>
                </a:lnTo>
                <a:lnTo>
                  <a:pt x="52610" y="1580536"/>
                </a:lnTo>
                <a:lnTo>
                  <a:pt x="66264" y="1616309"/>
                </a:lnTo>
                <a:lnTo>
                  <a:pt x="81410" y="1651674"/>
                </a:lnTo>
                <a:lnTo>
                  <a:pt x="98027" y="1686615"/>
                </a:lnTo>
                <a:lnTo>
                  <a:pt x="116089" y="1721115"/>
                </a:lnTo>
                <a:lnTo>
                  <a:pt x="135573" y="1755159"/>
                </a:lnTo>
                <a:lnTo>
                  <a:pt x="156456" y="1788731"/>
                </a:lnTo>
                <a:lnTo>
                  <a:pt x="178712" y="1821816"/>
                </a:lnTo>
                <a:lnTo>
                  <a:pt x="202320" y="1854396"/>
                </a:lnTo>
                <a:lnTo>
                  <a:pt x="227254" y="1886457"/>
                </a:lnTo>
                <a:lnTo>
                  <a:pt x="253491" y="1917983"/>
                </a:lnTo>
                <a:lnTo>
                  <a:pt x="281008" y="1948957"/>
                </a:lnTo>
                <a:lnTo>
                  <a:pt x="309780" y="1979365"/>
                </a:lnTo>
                <a:lnTo>
                  <a:pt x="339783" y="2009189"/>
                </a:lnTo>
                <a:lnTo>
                  <a:pt x="370995" y="2038414"/>
                </a:lnTo>
                <a:lnTo>
                  <a:pt x="403390" y="2067025"/>
                </a:lnTo>
                <a:lnTo>
                  <a:pt x="436946" y="2095005"/>
                </a:lnTo>
                <a:lnTo>
                  <a:pt x="471638" y="2122339"/>
                </a:lnTo>
                <a:lnTo>
                  <a:pt x="507443" y="2149010"/>
                </a:lnTo>
                <a:lnTo>
                  <a:pt x="544336" y="2175004"/>
                </a:lnTo>
                <a:lnTo>
                  <a:pt x="582295" y="2200303"/>
                </a:lnTo>
                <a:lnTo>
                  <a:pt x="621295" y="2224893"/>
                </a:lnTo>
                <a:lnTo>
                  <a:pt x="661313" y="2248756"/>
                </a:lnTo>
                <a:lnTo>
                  <a:pt x="702324" y="2271878"/>
                </a:lnTo>
                <a:lnTo>
                  <a:pt x="744305" y="2294243"/>
                </a:lnTo>
                <a:lnTo>
                  <a:pt x="787232" y="2315834"/>
                </a:lnTo>
                <a:lnTo>
                  <a:pt x="831082" y="2336637"/>
                </a:lnTo>
                <a:lnTo>
                  <a:pt x="875829" y="2356634"/>
                </a:lnTo>
                <a:lnTo>
                  <a:pt x="921452" y="2375810"/>
                </a:lnTo>
                <a:lnTo>
                  <a:pt x="967926" y="2394150"/>
                </a:lnTo>
                <a:lnTo>
                  <a:pt x="1015226" y="2411637"/>
                </a:lnTo>
                <a:lnTo>
                  <a:pt x="1063330" y="2428255"/>
                </a:lnTo>
                <a:lnTo>
                  <a:pt x="1112214" y="2443990"/>
                </a:lnTo>
                <a:lnTo>
                  <a:pt x="1161853" y="2458824"/>
                </a:lnTo>
                <a:lnTo>
                  <a:pt x="1212225" y="2472742"/>
                </a:lnTo>
                <a:lnTo>
                  <a:pt x="1263304" y="2485728"/>
                </a:lnTo>
                <a:lnTo>
                  <a:pt x="1315068" y="2497766"/>
                </a:lnTo>
                <a:lnTo>
                  <a:pt x="1367492" y="2508841"/>
                </a:lnTo>
                <a:lnTo>
                  <a:pt x="1420553" y="2518936"/>
                </a:lnTo>
                <a:lnTo>
                  <a:pt x="1474227" y="2528036"/>
                </a:lnTo>
                <a:lnTo>
                  <a:pt x="1528490" y="2536125"/>
                </a:lnTo>
                <a:lnTo>
                  <a:pt x="1583319" y="2543187"/>
                </a:lnTo>
                <a:lnTo>
                  <a:pt x="1638689" y="2549205"/>
                </a:lnTo>
                <a:lnTo>
                  <a:pt x="1694577" y="2554165"/>
                </a:lnTo>
                <a:lnTo>
                  <a:pt x="1750959" y="2558051"/>
                </a:lnTo>
                <a:lnTo>
                  <a:pt x="1807811" y="2560846"/>
                </a:lnTo>
                <a:lnTo>
                  <a:pt x="1865109" y="2562534"/>
                </a:lnTo>
                <a:lnTo>
                  <a:pt x="1922830" y="2563101"/>
                </a:lnTo>
                <a:lnTo>
                  <a:pt x="1980173" y="2562542"/>
                </a:lnTo>
                <a:lnTo>
                  <a:pt x="2037099" y="2560875"/>
                </a:lnTo>
                <a:lnTo>
                  <a:pt x="2093585" y="2558117"/>
                </a:lnTo>
                <a:lnTo>
                  <a:pt x="2149608" y="2554282"/>
                </a:lnTo>
                <a:lnTo>
                  <a:pt x="2205143" y="2549386"/>
                </a:lnTo>
                <a:lnTo>
                  <a:pt x="2260168" y="2543444"/>
                </a:lnTo>
                <a:lnTo>
                  <a:pt x="2314660" y="2536473"/>
                </a:lnTo>
                <a:lnTo>
                  <a:pt x="2368595" y="2528487"/>
                </a:lnTo>
                <a:lnTo>
                  <a:pt x="2421950" y="2519503"/>
                </a:lnTo>
                <a:lnTo>
                  <a:pt x="2474701" y="2509536"/>
                </a:lnTo>
                <a:lnTo>
                  <a:pt x="2526825" y="2498600"/>
                </a:lnTo>
                <a:lnTo>
                  <a:pt x="2578299" y="2486713"/>
                </a:lnTo>
                <a:lnTo>
                  <a:pt x="2629099" y="2473889"/>
                </a:lnTo>
                <a:lnTo>
                  <a:pt x="2679203" y="2460144"/>
                </a:lnTo>
                <a:lnTo>
                  <a:pt x="2728587" y="2445494"/>
                </a:lnTo>
                <a:lnTo>
                  <a:pt x="2777226" y="2429954"/>
                </a:lnTo>
                <a:lnTo>
                  <a:pt x="2825100" y="2413539"/>
                </a:lnTo>
                <a:lnTo>
                  <a:pt x="2872183" y="2396266"/>
                </a:lnTo>
                <a:lnTo>
                  <a:pt x="2918452" y="2378149"/>
                </a:lnTo>
                <a:lnTo>
                  <a:pt x="2963885" y="2359205"/>
                </a:lnTo>
                <a:lnTo>
                  <a:pt x="3008457" y="2339448"/>
                </a:lnTo>
                <a:lnTo>
                  <a:pt x="3052146" y="2318895"/>
                </a:lnTo>
                <a:lnTo>
                  <a:pt x="3094928" y="2297561"/>
                </a:lnTo>
                <a:lnTo>
                  <a:pt x="3136780" y="2275461"/>
                </a:lnTo>
                <a:lnTo>
                  <a:pt x="3177679" y="2252611"/>
                </a:lnTo>
                <a:lnTo>
                  <a:pt x="3217600" y="2229027"/>
                </a:lnTo>
                <a:lnTo>
                  <a:pt x="3256522" y="2204724"/>
                </a:lnTo>
                <a:lnTo>
                  <a:pt x="3294420" y="2179717"/>
                </a:lnTo>
                <a:lnTo>
                  <a:pt x="3331271" y="2154023"/>
                </a:lnTo>
                <a:lnTo>
                  <a:pt x="3367053" y="2127656"/>
                </a:lnTo>
                <a:lnTo>
                  <a:pt x="3401740" y="2100633"/>
                </a:lnTo>
                <a:lnTo>
                  <a:pt x="3435311" y="2072969"/>
                </a:lnTo>
                <a:lnTo>
                  <a:pt x="3467742" y="2044679"/>
                </a:lnTo>
                <a:lnTo>
                  <a:pt x="3499010" y="2015779"/>
                </a:lnTo>
                <a:lnTo>
                  <a:pt x="3529090" y="1986284"/>
                </a:lnTo>
                <a:lnTo>
                  <a:pt x="3557961" y="1956211"/>
                </a:lnTo>
                <a:lnTo>
                  <a:pt x="3585598" y="1925574"/>
                </a:lnTo>
                <a:lnTo>
                  <a:pt x="3611978" y="1894389"/>
                </a:lnTo>
                <a:lnTo>
                  <a:pt x="3637078" y="1862672"/>
                </a:lnTo>
                <a:lnTo>
                  <a:pt x="3660875" y="1830438"/>
                </a:lnTo>
                <a:lnTo>
                  <a:pt x="3683345" y="1797703"/>
                </a:lnTo>
                <a:lnTo>
                  <a:pt x="3704465" y="1764482"/>
                </a:lnTo>
                <a:lnTo>
                  <a:pt x="3724212" y="1730791"/>
                </a:lnTo>
                <a:lnTo>
                  <a:pt x="3742562" y="1696646"/>
                </a:lnTo>
                <a:lnTo>
                  <a:pt x="3759492" y="1662061"/>
                </a:lnTo>
                <a:lnTo>
                  <a:pt x="3841878" y="1666390"/>
                </a:lnTo>
                <a:lnTo>
                  <a:pt x="4012380" y="1698993"/>
                </a:lnTo>
                <a:lnTo>
                  <a:pt x="4180816" y="1736035"/>
                </a:lnTo>
                <a:lnTo>
                  <a:pt x="4257001" y="1753679"/>
                </a:lnTo>
                <a:lnTo>
                  <a:pt x="3994941" y="1635830"/>
                </a:lnTo>
                <a:lnTo>
                  <a:pt x="3860973" y="1573268"/>
                </a:lnTo>
                <a:lnTo>
                  <a:pt x="3813141" y="1545040"/>
                </a:lnTo>
                <a:lnTo>
                  <a:pt x="3809492" y="1530197"/>
                </a:lnTo>
                <a:lnTo>
                  <a:pt x="3822368" y="1481615"/>
                </a:lnTo>
                <a:lnTo>
                  <a:pt x="3832477" y="1432423"/>
                </a:lnTo>
                <a:lnTo>
                  <a:pt x="3839765" y="1382656"/>
                </a:lnTo>
                <a:lnTo>
                  <a:pt x="3844178" y="1332351"/>
                </a:lnTo>
                <a:lnTo>
                  <a:pt x="3845661" y="1281544"/>
                </a:lnTo>
                <a:lnTo>
                  <a:pt x="3844811" y="1243073"/>
                </a:lnTo>
                <a:lnTo>
                  <a:pt x="3842278" y="1204884"/>
                </a:lnTo>
                <a:lnTo>
                  <a:pt x="3838084" y="1166992"/>
                </a:lnTo>
                <a:lnTo>
                  <a:pt x="3824813" y="1092165"/>
                </a:lnTo>
                <a:lnTo>
                  <a:pt x="3805187" y="1018719"/>
                </a:lnTo>
                <a:lnTo>
                  <a:pt x="3793050" y="982553"/>
                </a:lnTo>
                <a:lnTo>
                  <a:pt x="3779397" y="946779"/>
                </a:lnTo>
                <a:lnTo>
                  <a:pt x="3764250" y="911415"/>
                </a:lnTo>
                <a:lnTo>
                  <a:pt x="3747634" y="876474"/>
                </a:lnTo>
                <a:lnTo>
                  <a:pt x="3729572" y="841974"/>
                </a:lnTo>
                <a:lnTo>
                  <a:pt x="3710087" y="807930"/>
                </a:lnTo>
                <a:lnTo>
                  <a:pt x="3689205" y="774358"/>
                </a:lnTo>
                <a:lnTo>
                  <a:pt x="3666948" y="741274"/>
                </a:lnTo>
                <a:lnTo>
                  <a:pt x="3643341" y="708694"/>
                </a:lnTo>
                <a:lnTo>
                  <a:pt x="3618406" y="676633"/>
                </a:lnTo>
                <a:lnTo>
                  <a:pt x="3592169" y="645108"/>
                </a:lnTo>
                <a:lnTo>
                  <a:pt x="3564653" y="614134"/>
                </a:lnTo>
                <a:lnTo>
                  <a:pt x="3535881" y="583727"/>
                </a:lnTo>
                <a:lnTo>
                  <a:pt x="3505877" y="553903"/>
                </a:lnTo>
                <a:lnTo>
                  <a:pt x="3474666" y="524678"/>
                </a:lnTo>
                <a:lnTo>
                  <a:pt x="3442270" y="496067"/>
                </a:lnTo>
                <a:lnTo>
                  <a:pt x="3408715" y="468087"/>
                </a:lnTo>
                <a:lnTo>
                  <a:pt x="3374023" y="440754"/>
                </a:lnTo>
                <a:lnTo>
                  <a:pt x="3338218" y="414083"/>
                </a:lnTo>
                <a:lnTo>
                  <a:pt x="3301324" y="388090"/>
                </a:lnTo>
                <a:lnTo>
                  <a:pt x="3263365" y="362791"/>
                </a:lnTo>
                <a:lnTo>
                  <a:pt x="3224365" y="338202"/>
                </a:lnTo>
                <a:lnTo>
                  <a:pt x="3184348" y="314339"/>
                </a:lnTo>
                <a:lnTo>
                  <a:pt x="3143337" y="291217"/>
                </a:lnTo>
                <a:lnTo>
                  <a:pt x="3101356" y="268852"/>
                </a:lnTo>
                <a:lnTo>
                  <a:pt x="3058429" y="247261"/>
                </a:lnTo>
                <a:lnTo>
                  <a:pt x="3014579" y="226459"/>
                </a:lnTo>
                <a:lnTo>
                  <a:pt x="2969831" y="206463"/>
                </a:lnTo>
                <a:lnTo>
                  <a:pt x="2924208" y="187287"/>
                </a:lnTo>
                <a:lnTo>
                  <a:pt x="2877735" y="168947"/>
                </a:lnTo>
                <a:lnTo>
                  <a:pt x="2830434" y="151461"/>
                </a:lnTo>
                <a:lnTo>
                  <a:pt x="2782330" y="134842"/>
                </a:lnTo>
                <a:lnTo>
                  <a:pt x="2733447" y="119108"/>
                </a:lnTo>
                <a:lnTo>
                  <a:pt x="2683807" y="104275"/>
                </a:lnTo>
                <a:lnTo>
                  <a:pt x="2633436" y="90357"/>
                </a:lnTo>
                <a:lnTo>
                  <a:pt x="2582357" y="77371"/>
                </a:lnTo>
                <a:lnTo>
                  <a:pt x="2530593" y="65333"/>
                </a:lnTo>
                <a:lnTo>
                  <a:pt x="2478169" y="54258"/>
                </a:lnTo>
                <a:lnTo>
                  <a:pt x="2425108" y="44163"/>
                </a:lnTo>
                <a:lnTo>
                  <a:pt x="2371434" y="35063"/>
                </a:lnTo>
                <a:lnTo>
                  <a:pt x="2317170" y="26975"/>
                </a:lnTo>
                <a:lnTo>
                  <a:pt x="2262342" y="19913"/>
                </a:lnTo>
                <a:lnTo>
                  <a:pt x="2206972" y="13895"/>
                </a:lnTo>
                <a:lnTo>
                  <a:pt x="2151084" y="8935"/>
                </a:lnTo>
                <a:lnTo>
                  <a:pt x="2094702" y="5049"/>
                </a:lnTo>
                <a:lnTo>
                  <a:pt x="2037850" y="2254"/>
                </a:lnTo>
                <a:lnTo>
                  <a:pt x="1980551" y="566"/>
                </a:lnTo>
                <a:lnTo>
                  <a:pt x="1922830" y="0"/>
                </a:lnTo>
                <a:close/>
              </a:path>
            </a:pathLst>
          </a:custGeom>
          <a:solidFill>
            <a:srgbClr val="D8EBF8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2794" y="870010"/>
            <a:ext cx="6408420" cy="2741295"/>
          </a:xfrm>
          <a:custGeom>
            <a:avLst/>
            <a:gdLst/>
            <a:ahLst/>
            <a:cxnLst/>
            <a:rect l="l" t="t" r="r" b="b"/>
            <a:pathLst>
              <a:path w="6408420" h="2741295">
                <a:moveTo>
                  <a:pt x="2894418" y="0"/>
                </a:moveTo>
                <a:lnTo>
                  <a:pt x="2830641" y="326"/>
                </a:lnTo>
                <a:lnTo>
                  <a:pt x="2767200" y="1300"/>
                </a:lnTo>
                <a:lnTo>
                  <a:pt x="2704110" y="2915"/>
                </a:lnTo>
                <a:lnTo>
                  <a:pt x="2641386" y="5164"/>
                </a:lnTo>
                <a:lnTo>
                  <a:pt x="2579041" y="8041"/>
                </a:lnTo>
                <a:lnTo>
                  <a:pt x="2517089" y="11539"/>
                </a:lnTo>
                <a:lnTo>
                  <a:pt x="2455545" y="15652"/>
                </a:lnTo>
                <a:lnTo>
                  <a:pt x="2394423" y="20372"/>
                </a:lnTo>
                <a:lnTo>
                  <a:pt x="2333736" y="25693"/>
                </a:lnTo>
                <a:lnTo>
                  <a:pt x="2273500" y="31608"/>
                </a:lnTo>
                <a:lnTo>
                  <a:pt x="2213727" y="38111"/>
                </a:lnTo>
                <a:lnTo>
                  <a:pt x="2154433" y="45195"/>
                </a:lnTo>
                <a:lnTo>
                  <a:pt x="2095631" y="52853"/>
                </a:lnTo>
                <a:lnTo>
                  <a:pt x="2037336" y="61079"/>
                </a:lnTo>
                <a:lnTo>
                  <a:pt x="1979561" y="69865"/>
                </a:lnTo>
                <a:lnTo>
                  <a:pt x="1922321" y="79206"/>
                </a:lnTo>
                <a:lnTo>
                  <a:pt x="1865630" y="89094"/>
                </a:lnTo>
                <a:lnTo>
                  <a:pt x="1809501" y="99522"/>
                </a:lnTo>
                <a:lnTo>
                  <a:pt x="1753950" y="110485"/>
                </a:lnTo>
                <a:lnTo>
                  <a:pt x="1698990" y="121976"/>
                </a:lnTo>
                <a:lnTo>
                  <a:pt x="1644635" y="133987"/>
                </a:lnTo>
                <a:lnTo>
                  <a:pt x="1590900" y="146512"/>
                </a:lnTo>
                <a:lnTo>
                  <a:pt x="1537799" y="159544"/>
                </a:lnTo>
                <a:lnTo>
                  <a:pt x="1485345" y="173077"/>
                </a:lnTo>
                <a:lnTo>
                  <a:pt x="1433553" y="187104"/>
                </a:lnTo>
                <a:lnTo>
                  <a:pt x="1382437" y="201618"/>
                </a:lnTo>
                <a:lnTo>
                  <a:pt x="1332011" y="216613"/>
                </a:lnTo>
                <a:lnTo>
                  <a:pt x="1282289" y="232082"/>
                </a:lnTo>
                <a:lnTo>
                  <a:pt x="1233286" y="248017"/>
                </a:lnTo>
                <a:lnTo>
                  <a:pt x="1185015" y="264414"/>
                </a:lnTo>
                <a:lnTo>
                  <a:pt x="1137491" y="281264"/>
                </a:lnTo>
                <a:lnTo>
                  <a:pt x="1090728" y="298562"/>
                </a:lnTo>
                <a:lnTo>
                  <a:pt x="1044739" y="316299"/>
                </a:lnTo>
                <a:lnTo>
                  <a:pt x="999539" y="334471"/>
                </a:lnTo>
                <a:lnTo>
                  <a:pt x="955143" y="353070"/>
                </a:lnTo>
                <a:lnTo>
                  <a:pt x="911564" y="372089"/>
                </a:lnTo>
                <a:lnTo>
                  <a:pt x="868816" y="391522"/>
                </a:lnTo>
                <a:lnTo>
                  <a:pt x="826913" y="411361"/>
                </a:lnTo>
                <a:lnTo>
                  <a:pt x="785870" y="431601"/>
                </a:lnTo>
                <a:lnTo>
                  <a:pt x="745701" y="452235"/>
                </a:lnTo>
                <a:lnTo>
                  <a:pt x="706420" y="473256"/>
                </a:lnTo>
                <a:lnTo>
                  <a:pt x="668041" y="494657"/>
                </a:lnTo>
                <a:lnTo>
                  <a:pt x="630578" y="516431"/>
                </a:lnTo>
                <a:lnTo>
                  <a:pt x="594045" y="538573"/>
                </a:lnTo>
                <a:lnTo>
                  <a:pt x="558456" y="561074"/>
                </a:lnTo>
                <a:lnTo>
                  <a:pt x="523827" y="583930"/>
                </a:lnTo>
                <a:lnTo>
                  <a:pt x="490169" y="607132"/>
                </a:lnTo>
                <a:lnTo>
                  <a:pt x="457499" y="630674"/>
                </a:lnTo>
                <a:lnTo>
                  <a:pt x="425829" y="654549"/>
                </a:lnTo>
                <a:lnTo>
                  <a:pt x="395174" y="678751"/>
                </a:lnTo>
                <a:lnTo>
                  <a:pt x="365549" y="703274"/>
                </a:lnTo>
                <a:lnTo>
                  <a:pt x="309441" y="753252"/>
                </a:lnTo>
                <a:lnTo>
                  <a:pt x="257620" y="804430"/>
                </a:lnTo>
                <a:lnTo>
                  <a:pt x="210198" y="856755"/>
                </a:lnTo>
                <a:lnTo>
                  <a:pt x="167287" y="910173"/>
                </a:lnTo>
                <a:lnTo>
                  <a:pt x="129002" y="964630"/>
                </a:lnTo>
                <a:lnTo>
                  <a:pt x="95455" y="1020074"/>
                </a:lnTo>
                <a:lnTo>
                  <a:pt x="66759" y="1076449"/>
                </a:lnTo>
                <a:lnTo>
                  <a:pt x="43027" y="1133704"/>
                </a:lnTo>
                <a:lnTo>
                  <a:pt x="24372" y="1191785"/>
                </a:lnTo>
                <a:lnTo>
                  <a:pt x="10907" y="1250637"/>
                </a:lnTo>
                <a:lnTo>
                  <a:pt x="2745" y="1310208"/>
                </a:lnTo>
                <a:lnTo>
                  <a:pt x="0" y="1370444"/>
                </a:lnTo>
                <a:lnTo>
                  <a:pt x="688" y="1400641"/>
                </a:lnTo>
                <a:lnTo>
                  <a:pt x="6156" y="1460550"/>
                </a:lnTo>
                <a:lnTo>
                  <a:pt x="16984" y="1519768"/>
                </a:lnTo>
                <a:lnTo>
                  <a:pt x="33058" y="1578240"/>
                </a:lnTo>
                <a:lnTo>
                  <a:pt x="54265" y="1635914"/>
                </a:lnTo>
                <a:lnTo>
                  <a:pt x="80494" y="1692735"/>
                </a:lnTo>
                <a:lnTo>
                  <a:pt x="111629" y="1748651"/>
                </a:lnTo>
                <a:lnTo>
                  <a:pt x="147560" y="1803608"/>
                </a:lnTo>
                <a:lnTo>
                  <a:pt x="188171" y="1857552"/>
                </a:lnTo>
                <a:lnTo>
                  <a:pt x="233352" y="1910429"/>
                </a:lnTo>
                <a:lnTo>
                  <a:pt x="282988" y="1962188"/>
                </a:lnTo>
                <a:lnTo>
                  <a:pt x="336966" y="2012772"/>
                </a:lnTo>
                <a:lnTo>
                  <a:pt x="395174" y="2062130"/>
                </a:lnTo>
                <a:lnTo>
                  <a:pt x="425829" y="2086333"/>
                </a:lnTo>
                <a:lnTo>
                  <a:pt x="457499" y="2110208"/>
                </a:lnTo>
                <a:lnTo>
                  <a:pt x="490169" y="2133750"/>
                </a:lnTo>
                <a:lnTo>
                  <a:pt x="523827" y="2156952"/>
                </a:lnTo>
                <a:lnTo>
                  <a:pt x="558456" y="2179808"/>
                </a:lnTo>
                <a:lnTo>
                  <a:pt x="594045" y="2202309"/>
                </a:lnTo>
                <a:lnTo>
                  <a:pt x="630578" y="2224451"/>
                </a:lnTo>
                <a:lnTo>
                  <a:pt x="668041" y="2246226"/>
                </a:lnTo>
                <a:lnTo>
                  <a:pt x="706420" y="2267627"/>
                </a:lnTo>
                <a:lnTo>
                  <a:pt x="745701" y="2288647"/>
                </a:lnTo>
                <a:lnTo>
                  <a:pt x="785870" y="2309281"/>
                </a:lnTo>
                <a:lnTo>
                  <a:pt x="826913" y="2329521"/>
                </a:lnTo>
                <a:lnTo>
                  <a:pt x="868816" y="2349361"/>
                </a:lnTo>
                <a:lnTo>
                  <a:pt x="911564" y="2368794"/>
                </a:lnTo>
                <a:lnTo>
                  <a:pt x="955143" y="2387814"/>
                </a:lnTo>
                <a:lnTo>
                  <a:pt x="999539" y="2406412"/>
                </a:lnTo>
                <a:lnTo>
                  <a:pt x="1044739" y="2424584"/>
                </a:lnTo>
                <a:lnTo>
                  <a:pt x="1090728" y="2442322"/>
                </a:lnTo>
                <a:lnTo>
                  <a:pt x="1137491" y="2459620"/>
                </a:lnTo>
                <a:lnTo>
                  <a:pt x="1185015" y="2476470"/>
                </a:lnTo>
                <a:lnTo>
                  <a:pt x="1233286" y="2492867"/>
                </a:lnTo>
                <a:lnTo>
                  <a:pt x="1282289" y="2508803"/>
                </a:lnTo>
                <a:lnTo>
                  <a:pt x="1332011" y="2524272"/>
                </a:lnTo>
                <a:lnTo>
                  <a:pt x="1382437" y="2539266"/>
                </a:lnTo>
                <a:lnTo>
                  <a:pt x="1433553" y="2553781"/>
                </a:lnTo>
                <a:lnTo>
                  <a:pt x="1485345" y="2567808"/>
                </a:lnTo>
                <a:lnTo>
                  <a:pt x="1537799" y="2581341"/>
                </a:lnTo>
                <a:lnTo>
                  <a:pt x="1590900" y="2594374"/>
                </a:lnTo>
                <a:lnTo>
                  <a:pt x="1644635" y="2606899"/>
                </a:lnTo>
                <a:lnTo>
                  <a:pt x="1698990" y="2618910"/>
                </a:lnTo>
                <a:lnTo>
                  <a:pt x="1753950" y="2630400"/>
                </a:lnTo>
                <a:lnTo>
                  <a:pt x="1809501" y="2641363"/>
                </a:lnTo>
                <a:lnTo>
                  <a:pt x="1865630" y="2651792"/>
                </a:lnTo>
                <a:lnTo>
                  <a:pt x="1922321" y="2661681"/>
                </a:lnTo>
                <a:lnTo>
                  <a:pt x="1979561" y="2671021"/>
                </a:lnTo>
                <a:lnTo>
                  <a:pt x="2037336" y="2679808"/>
                </a:lnTo>
                <a:lnTo>
                  <a:pt x="2095631" y="2688034"/>
                </a:lnTo>
                <a:lnTo>
                  <a:pt x="2154433" y="2695692"/>
                </a:lnTo>
                <a:lnTo>
                  <a:pt x="2213727" y="2702776"/>
                </a:lnTo>
                <a:lnTo>
                  <a:pt x="2273500" y="2709279"/>
                </a:lnTo>
                <a:lnTo>
                  <a:pt x="2333736" y="2715194"/>
                </a:lnTo>
                <a:lnTo>
                  <a:pt x="2394423" y="2720515"/>
                </a:lnTo>
                <a:lnTo>
                  <a:pt x="2455545" y="2725236"/>
                </a:lnTo>
                <a:lnTo>
                  <a:pt x="2517089" y="2729348"/>
                </a:lnTo>
                <a:lnTo>
                  <a:pt x="2579041" y="2732846"/>
                </a:lnTo>
                <a:lnTo>
                  <a:pt x="2641386" y="2735724"/>
                </a:lnTo>
                <a:lnTo>
                  <a:pt x="2704110" y="2737973"/>
                </a:lnTo>
                <a:lnTo>
                  <a:pt x="2767200" y="2739588"/>
                </a:lnTo>
                <a:lnTo>
                  <a:pt x="2830641" y="2740562"/>
                </a:lnTo>
                <a:lnTo>
                  <a:pt x="2894418" y="2740888"/>
                </a:lnTo>
                <a:lnTo>
                  <a:pt x="2957129" y="2740573"/>
                </a:lnTo>
                <a:lnTo>
                  <a:pt x="3019515" y="2739631"/>
                </a:lnTo>
                <a:lnTo>
                  <a:pt x="3081561" y="2738069"/>
                </a:lnTo>
                <a:lnTo>
                  <a:pt x="3143256" y="2735894"/>
                </a:lnTo>
                <a:lnTo>
                  <a:pt x="3204584" y="2733112"/>
                </a:lnTo>
                <a:lnTo>
                  <a:pt x="3265533" y="2729728"/>
                </a:lnTo>
                <a:lnTo>
                  <a:pt x="3326090" y="2725750"/>
                </a:lnTo>
                <a:lnTo>
                  <a:pt x="3386240" y="2721184"/>
                </a:lnTo>
                <a:lnTo>
                  <a:pt x="3445971" y="2716036"/>
                </a:lnTo>
                <a:lnTo>
                  <a:pt x="3505269" y="2710312"/>
                </a:lnTo>
                <a:lnTo>
                  <a:pt x="3564120" y="2704019"/>
                </a:lnTo>
                <a:lnTo>
                  <a:pt x="3622512" y="2697164"/>
                </a:lnTo>
                <a:lnTo>
                  <a:pt x="3680431" y="2689752"/>
                </a:lnTo>
                <a:lnTo>
                  <a:pt x="3737863" y="2681790"/>
                </a:lnTo>
                <a:lnTo>
                  <a:pt x="3794794" y="2673284"/>
                </a:lnTo>
                <a:lnTo>
                  <a:pt x="3851213" y="2664241"/>
                </a:lnTo>
                <a:lnTo>
                  <a:pt x="3907104" y="2654667"/>
                </a:lnTo>
                <a:lnTo>
                  <a:pt x="3962455" y="2644568"/>
                </a:lnTo>
                <a:lnTo>
                  <a:pt x="4017252" y="2633951"/>
                </a:lnTo>
                <a:lnTo>
                  <a:pt x="4071482" y="2622822"/>
                </a:lnTo>
                <a:lnTo>
                  <a:pt x="4125132" y="2611187"/>
                </a:lnTo>
                <a:lnTo>
                  <a:pt x="4178187" y="2599054"/>
                </a:lnTo>
                <a:lnTo>
                  <a:pt x="4230635" y="2586427"/>
                </a:lnTo>
                <a:lnTo>
                  <a:pt x="4282462" y="2573314"/>
                </a:lnTo>
                <a:lnTo>
                  <a:pt x="4333654" y="2559721"/>
                </a:lnTo>
                <a:lnTo>
                  <a:pt x="4384199" y="2545654"/>
                </a:lnTo>
                <a:lnTo>
                  <a:pt x="4434083" y="2531120"/>
                </a:lnTo>
                <a:lnTo>
                  <a:pt x="4483292" y="2516124"/>
                </a:lnTo>
                <a:lnTo>
                  <a:pt x="4531813" y="2500674"/>
                </a:lnTo>
                <a:lnTo>
                  <a:pt x="4579632" y="2484775"/>
                </a:lnTo>
                <a:lnTo>
                  <a:pt x="4626736" y="2468435"/>
                </a:lnTo>
                <a:lnTo>
                  <a:pt x="4673113" y="2451659"/>
                </a:lnTo>
                <a:lnTo>
                  <a:pt x="4718747" y="2434453"/>
                </a:lnTo>
                <a:lnTo>
                  <a:pt x="4763626" y="2416825"/>
                </a:lnTo>
                <a:lnTo>
                  <a:pt x="4807737" y="2398780"/>
                </a:lnTo>
                <a:lnTo>
                  <a:pt x="4851065" y="2380325"/>
                </a:lnTo>
                <a:lnTo>
                  <a:pt x="4893598" y="2361466"/>
                </a:lnTo>
                <a:lnTo>
                  <a:pt x="4935322" y="2342210"/>
                </a:lnTo>
                <a:lnTo>
                  <a:pt x="4976224" y="2322562"/>
                </a:lnTo>
                <a:lnTo>
                  <a:pt x="5016290" y="2302530"/>
                </a:lnTo>
                <a:lnTo>
                  <a:pt x="5055507" y="2282119"/>
                </a:lnTo>
                <a:lnTo>
                  <a:pt x="5093861" y="2261337"/>
                </a:lnTo>
                <a:lnTo>
                  <a:pt x="5131340" y="2240188"/>
                </a:lnTo>
                <a:lnTo>
                  <a:pt x="5167928" y="2218680"/>
                </a:lnTo>
                <a:lnTo>
                  <a:pt x="5203614" y="2196819"/>
                </a:lnTo>
                <a:lnTo>
                  <a:pt x="5238384" y="2174612"/>
                </a:lnTo>
                <a:lnTo>
                  <a:pt x="5272223" y="2152064"/>
                </a:lnTo>
                <a:lnTo>
                  <a:pt x="5305120" y="2129183"/>
                </a:lnTo>
                <a:lnTo>
                  <a:pt x="5337060" y="2105973"/>
                </a:lnTo>
                <a:lnTo>
                  <a:pt x="5368030" y="2082443"/>
                </a:lnTo>
                <a:lnTo>
                  <a:pt x="5398016" y="2058598"/>
                </a:lnTo>
                <a:lnTo>
                  <a:pt x="5454985" y="2009988"/>
                </a:lnTo>
                <a:lnTo>
                  <a:pt x="5507859" y="1960196"/>
                </a:lnTo>
                <a:lnTo>
                  <a:pt x="5556531" y="1909271"/>
                </a:lnTo>
                <a:lnTo>
                  <a:pt x="5600893" y="1857265"/>
                </a:lnTo>
                <a:lnTo>
                  <a:pt x="5640837" y="1804228"/>
                </a:lnTo>
                <a:lnTo>
                  <a:pt x="5659120" y="1777339"/>
                </a:lnTo>
                <a:lnTo>
                  <a:pt x="5783129" y="1781978"/>
                </a:lnTo>
                <a:lnTo>
                  <a:pt x="6039780" y="1816849"/>
                </a:lnTo>
                <a:lnTo>
                  <a:pt x="6293320" y="1856463"/>
                </a:lnTo>
                <a:lnTo>
                  <a:pt x="6408000" y="1875332"/>
                </a:lnTo>
                <a:lnTo>
                  <a:pt x="6013527" y="1749297"/>
                </a:lnTo>
                <a:lnTo>
                  <a:pt x="5811869" y="1682391"/>
                </a:lnTo>
                <a:lnTo>
                  <a:pt x="5739874" y="1652208"/>
                </a:lnTo>
                <a:lnTo>
                  <a:pt x="5734392" y="1636344"/>
                </a:lnTo>
                <a:lnTo>
                  <a:pt x="5753768" y="1584393"/>
                </a:lnTo>
                <a:lnTo>
                  <a:pt x="5768985" y="1531787"/>
                </a:lnTo>
                <a:lnTo>
                  <a:pt x="5779958" y="1478567"/>
                </a:lnTo>
                <a:lnTo>
                  <a:pt x="5786603" y="1424772"/>
                </a:lnTo>
                <a:lnTo>
                  <a:pt x="5788837" y="1370444"/>
                </a:lnTo>
                <a:lnTo>
                  <a:pt x="5788149" y="1340246"/>
                </a:lnTo>
                <a:lnTo>
                  <a:pt x="5782681" y="1280336"/>
                </a:lnTo>
                <a:lnTo>
                  <a:pt x="5771853" y="1221118"/>
                </a:lnTo>
                <a:lnTo>
                  <a:pt x="5755779" y="1162645"/>
                </a:lnTo>
                <a:lnTo>
                  <a:pt x="5734571" y="1104970"/>
                </a:lnTo>
                <a:lnTo>
                  <a:pt x="5708343" y="1048148"/>
                </a:lnTo>
                <a:lnTo>
                  <a:pt x="5677208" y="992232"/>
                </a:lnTo>
                <a:lnTo>
                  <a:pt x="5641277" y="937275"/>
                </a:lnTo>
                <a:lnTo>
                  <a:pt x="5600665" y="883331"/>
                </a:lnTo>
                <a:lnTo>
                  <a:pt x="5555485" y="830453"/>
                </a:lnTo>
                <a:lnTo>
                  <a:pt x="5505849" y="778695"/>
                </a:lnTo>
                <a:lnTo>
                  <a:pt x="5451871" y="728110"/>
                </a:lnTo>
                <a:lnTo>
                  <a:pt x="5393663" y="678751"/>
                </a:lnTo>
                <a:lnTo>
                  <a:pt x="5363008" y="654549"/>
                </a:lnTo>
                <a:lnTo>
                  <a:pt x="5331338" y="630674"/>
                </a:lnTo>
                <a:lnTo>
                  <a:pt x="5298668" y="607132"/>
                </a:lnTo>
                <a:lnTo>
                  <a:pt x="5265010" y="583930"/>
                </a:lnTo>
                <a:lnTo>
                  <a:pt x="5230380" y="561074"/>
                </a:lnTo>
                <a:lnTo>
                  <a:pt x="5194792" y="538573"/>
                </a:lnTo>
                <a:lnTo>
                  <a:pt x="5158259" y="516431"/>
                </a:lnTo>
                <a:lnTo>
                  <a:pt x="5120796" y="494657"/>
                </a:lnTo>
                <a:lnTo>
                  <a:pt x="5082417" y="473256"/>
                </a:lnTo>
                <a:lnTo>
                  <a:pt x="5043135" y="452235"/>
                </a:lnTo>
                <a:lnTo>
                  <a:pt x="5002966" y="431601"/>
                </a:lnTo>
                <a:lnTo>
                  <a:pt x="4961924" y="411361"/>
                </a:lnTo>
                <a:lnTo>
                  <a:pt x="4920021" y="391522"/>
                </a:lnTo>
                <a:lnTo>
                  <a:pt x="4877273" y="372089"/>
                </a:lnTo>
                <a:lnTo>
                  <a:pt x="4833694" y="353070"/>
                </a:lnTo>
                <a:lnTo>
                  <a:pt x="4789297" y="334471"/>
                </a:lnTo>
                <a:lnTo>
                  <a:pt x="4744098" y="316299"/>
                </a:lnTo>
                <a:lnTo>
                  <a:pt x="4698109" y="298562"/>
                </a:lnTo>
                <a:lnTo>
                  <a:pt x="4651346" y="281264"/>
                </a:lnTo>
                <a:lnTo>
                  <a:pt x="4603822" y="264414"/>
                </a:lnTo>
                <a:lnTo>
                  <a:pt x="4555551" y="248017"/>
                </a:lnTo>
                <a:lnTo>
                  <a:pt x="4506547" y="232082"/>
                </a:lnTo>
                <a:lnTo>
                  <a:pt x="4456826" y="216613"/>
                </a:lnTo>
                <a:lnTo>
                  <a:pt x="4406400" y="201618"/>
                </a:lnTo>
                <a:lnTo>
                  <a:pt x="4355284" y="187104"/>
                </a:lnTo>
                <a:lnTo>
                  <a:pt x="4303492" y="173077"/>
                </a:lnTo>
                <a:lnTo>
                  <a:pt x="4251038" y="159544"/>
                </a:lnTo>
                <a:lnTo>
                  <a:pt x="4197937" y="146512"/>
                </a:lnTo>
                <a:lnTo>
                  <a:pt x="4144201" y="133987"/>
                </a:lnTo>
                <a:lnTo>
                  <a:pt x="4089847" y="121976"/>
                </a:lnTo>
                <a:lnTo>
                  <a:pt x="4034887" y="110485"/>
                </a:lnTo>
                <a:lnTo>
                  <a:pt x="3979336" y="99522"/>
                </a:lnTo>
                <a:lnTo>
                  <a:pt x="3923207" y="89094"/>
                </a:lnTo>
                <a:lnTo>
                  <a:pt x="3866516" y="79206"/>
                </a:lnTo>
                <a:lnTo>
                  <a:pt x="3809276" y="69865"/>
                </a:lnTo>
                <a:lnTo>
                  <a:pt x="3751501" y="61079"/>
                </a:lnTo>
                <a:lnTo>
                  <a:pt x="3693206" y="52853"/>
                </a:lnTo>
                <a:lnTo>
                  <a:pt x="3634404" y="45195"/>
                </a:lnTo>
                <a:lnTo>
                  <a:pt x="3575110" y="38111"/>
                </a:lnTo>
                <a:lnTo>
                  <a:pt x="3515337" y="31608"/>
                </a:lnTo>
                <a:lnTo>
                  <a:pt x="3455101" y="25693"/>
                </a:lnTo>
                <a:lnTo>
                  <a:pt x="3394414" y="20372"/>
                </a:lnTo>
                <a:lnTo>
                  <a:pt x="3333292" y="15652"/>
                </a:lnTo>
                <a:lnTo>
                  <a:pt x="3271748" y="11539"/>
                </a:lnTo>
                <a:lnTo>
                  <a:pt x="3209796" y="8041"/>
                </a:lnTo>
                <a:lnTo>
                  <a:pt x="3147451" y="5164"/>
                </a:lnTo>
                <a:lnTo>
                  <a:pt x="3084726" y="2915"/>
                </a:lnTo>
                <a:lnTo>
                  <a:pt x="3021637" y="1300"/>
                </a:lnTo>
                <a:lnTo>
                  <a:pt x="2958196" y="326"/>
                </a:lnTo>
                <a:lnTo>
                  <a:pt x="2894418" y="0"/>
                </a:lnTo>
                <a:close/>
              </a:path>
            </a:pathLst>
          </a:custGeom>
          <a:solidFill>
            <a:srgbClr val="D8EBF8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4000" y="1231760"/>
            <a:ext cx="3018002" cy="59329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06" y="3742904"/>
            <a:ext cx="3804259" cy="30142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07961" y="1045636"/>
            <a:ext cx="5645150" cy="4942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94814" indent="462915">
              <a:lnSpc>
                <a:spcPct val="100000"/>
              </a:lnSpc>
              <a:spcBef>
                <a:spcPts val="100"/>
              </a:spcBef>
            </a:pPr>
            <a:r>
              <a:rPr dirty="0" sz="2500" spc="-37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75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eep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13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healt</a:t>
            </a:r>
            <a:r>
              <a:rPr dirty="0" sz="2500" spc="75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dirty="0" sz="2500" spc="114">
                <a:solidFill>
                  <a:srgbClr val="25408F"/>
                </a:solidFill>
                <a:latin typeface="Gill Sans MT"/>
                <a:cs typeface="Gill Sans MT"/>
              </a:rPr>
              <a:t>y:  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150">
                <a:solidFill>
                  <a:srgbClr val="25408F"/>
                </a:solidFill>
                <a:latin typeface="Gill Sans MT"/>
                <a:cs typeface="Gill Sans MT"/>
              </a:rPr>
              <a:t>at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8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14">
                <a:solidFill>
                  <a:srgbClr val="25408F"/>
                </a:solidFill>
                <a:latin typeface="Gill Sans MT"/>
                <a:cs typeface="Gill Sans MT"/>
              </a:rPr>
              <a:t>balan</a:t>
            </a:r>
            <a:r>
              <a:rPr dirty="0" sz="2500" spc="45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ed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diet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25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dirty="0" sz="2500" spc="-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110">
                <a:solidFill>
                  <a:srgbClr val="25408F"/>
                </a:solidFill>
                <a:latin typeface="Gill Sans MT"/>
                <a:cs typeface="Gill Sans MT"/>
              </a:rPr>
              <a:t>ee  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meals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3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one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30">
                <a:solidFill>
                  <a:srgbClr val="25408F"/>
                </a:solidFill>
                <a:latin typeface="Gill Sans MT"/>
                <a:cs typeface="Gill Sans MT"/>
              </a:rPr>
              <a:t>snack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65">
                <a:solidFill>
                  <a:srgbClr val="25408F"/>
                </a:solidFill>
                <a:latin typeface="Gill Sans MT"/>
                <a:cs typeface="Gill Sans MT"/>
              </a:rPr>
              <a:t>per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5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dirty="0" sz="2500" spc="7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-5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500" spc="85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endParaRPr sz="2500">
              <a:latin typeface="Gill Sans MT"/>
              <a:cs typeface="Gill Sans MT"/>
            </a:endParaRPr>
          </a:p>
          <a:p>
            <a:pPr algn="ctr" marL="42545" marR="1724660">
              <a:lnSpc>
                <a:spcPct val="100000"/>
              </a:lnSpc>
            </a:pPr>
            <a:r>
              <a:rPr dirty="0" sz="2500" spc="35">
                <a:solidFill>
                  <a:srgbClr val="25408F"/>
                </a:solidFill>
                <a:latin typeface="Trebuchet MS"/>
                <a:cs typeface="Trebuchet MS"/>
              </a:rPr>
              <a:t>And</a:t>
            </a:r>
            <a:r>
              <a:rPr dirty="0" sz="2500" spc="-3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40">
                <a:solidFill>
                  <a:srgbClr val="25408F"/>
                </a:solidFill>
                <a:latin typeface="Trebuchet MS"/>
                <a:cs typeface="Trebuchet MS"/>
              </a:rPr>
              <a:t>use</a:t>
            </a:r>
            <a:r>
              <a:rPr dirty="0" sz="2500" spc="-3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7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dirty="0" sz="2500" spc="-3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55">
                <a:solidFill>
                  <a:srgbClr val="25408F"/>
                </a:solidFill>
                <a:latin typeface="Trebuchet MS"/>
                <a:cs typeface="Trebuchet MS"/>
              </a:rPr>
              <a:t>fluoride 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130">
                <a:solidFill>
                  <a:srgbClr val="25408F"/>
                </a:solidFill>
                <a:latin typeface="Gill Sans MT"/>
                <a:cs typeface="Gill Sans MT"/>
              </a:rPr>
              <a:t>oothpas</a:t>
            </a:r>
            <a:r>
              <a:rPr dirty="0" sz="2500" spc="1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95">
                <a:solidFill>
                  <a:srgbClr val="25408F"/>
                </a:solidFill>
                <a:latin typeface="Gill Sans MT"/>
                <a:cs typeface="Gill Sans MT"/>
              </a:rPr>
              <a:t>as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85">
                <a:solidFill>
                  <a:srgbClr val="25408F"/>
                </a:solidFill>
                <a:latin typeface="Gill Sans MT"/>
                <a:cs typeface="Gill Sans MT"/>
              </a:rPr>
              <a:t>pa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12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25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8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5">
                <a:solidFill>
                  <a:srgbClr val="25408F"/>
                </a:solidFill>
                <a:latin typeface="Gill Sans MT"/>
                <a:cs typeface="Gill Sans MT"/>
              </a:rPr>
              <a:t>good  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oothbrushing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145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outine.</a:t>
            </a:r>
            <a:endParaRPr sz="2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900">
              <a:latin typeface="Gill Sans MT"/>
              <a:cs typeface="Gill Sans MT"/>
            </a:endParaRPr>
          </a:p>
          <a:p>
            <a:pPr algn="ctr" marL="2934970" marR="5080">
              <a:lnSpc>
                <a:spcPct val="100000"/>
              </a:lnSpc>
              <a:spcBef>
                <a:spcPts val="2350"/>
              </a:spcBef>
            </a:pPr>
            <a:r>
              <a:rPr dirty="0" sz="2500" spc="-13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dirty="0" sz="2500" spc="105">
                <a:solidFill>
                  <a:srgbClr val="25408F"/>
                </a:solidFill>
                <a:latin typeface="Gill Sans MT"/>
                <a:cs typeface="Gill Sans MT"/>
              </a:rPr>
              <a:t>egular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20">
                <a:solidFill>
                  <a:srgbClr val="25408F"/>
                </a:solidFill>
                <a:latin typeface="Gill Sans MT"/>
                <a:cs typeface="Gill Sans MT"/>
              </a:rPr>
              <a:t>visits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4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5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5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dirty="0" sz="2500" spc="114">
                <a:solidFill>
                  <a:srgbClr val="25408F"/>
                </a:solidFill>
                <a:latin typeface="Gill Sans MT"/>
                <a:cs typeface="Gill Sans MT"/>
              </a:rPr>
              <a:t>dentist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-10">
                <a:solidFill>
                  <a:srgbClr val="25408F"/>
                </a:solidFill>
                <a:latin typeface="Gill Sans MT"/>
                <a:cs typeface="Gill Sans MT"/>
              </a:rPr>
              <a:t>will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90">
                <a:solidFill>
                  <a:srgbClr val="25408F"/>
                </a:solidFill>
                <a:latin typeface="Gill Sans MT"/>
                <a:cs typeface="Gill Sans MT"/>
              </a:rPr>
              <a:t>help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45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dirty="0" sz="2500" spc="30">
                <a:solidFill>
                  <a:srgbClr val="25408F"/>
                </a:solidFill>
                <a:latin typeface="Gill Sans MT"/>
                <a:cs typeface="Gill Sans MT"/>
              </a:rPr>
              <a:t>o  </a:t>
            </a:r>
            <a:r>
              <a:rPr dirty="0" sz="2500" spc="-75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dirty="0" sz="2500" spc="140">
                <a:solidFill>
                  <a:srgbClr val="25408F"/>
                </a:solidFill>
                <a:latin typeface="Gill Sans MT"/>
                <a:cs typeface="Gill Sans MT"/>
              </a:rPr>
              <a:t>eep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95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dirty="0" sz="2500" spc="25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dirty="0" sz="2500" spc="-245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dirty="0" sz="2500" spc="100">
                <a:solidFill>
                  <a:srgbClr val="25408F"/>
                </a:solidFill>
                <a:latin typeface="Gill Sans MT"/>
                <a:cs typeface="Gill Sans MT"/>
              </a:rPr>
              <a:t>mouth  </a:t>
            </a:r>
            <a:r>
              <a:rPr dirty="0" sz="2500" spc="-60">
                <a:solidFill>
                  <a:srgbClr val="25408F"/>
                </a:solidFill>
                <a:latin typeface="Trebuchet MS"/>
                <a:cs typeface="Trebuchet MS"/>
              </a:rPr>
              <a:t>healt</a:t>
            </a:r>
            <a:r>
              <a:rPr dirty="0" sz="2500" spc="-12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dirty="0" sz="2500" spc="2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dirty="0" sz="2500" spc="-3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30">
                <a:solidFill>
                  <a:srgbClr val="25408F"/>
                </a:solidFill>
                <a:latin typeface="Trebuchet MS"/>
                <a:cs typeface="Trebuchet MS"/>
              </a:rPr>
              <a:t>and</a:t>
            </a:r>
            <a:r>
              <a:rPr dirty="0" sz="2500" spc="-3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80">
                <a:solidFill>
                  <a:srgbClr val="25408F"/>
                </a:solidFill>
                <a:latin typeface="Trebuchet MS"/>
                <a:cs typeface="Trebuchet MS"/>
              </a:rPr>
              <a:t>find</a:t>
            </a:r>
            <a:r>
              <a:rPr dirty="0" sz="2500" spc="-305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2500" spc="-4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dirty="0" sz="2500" spc="-95">
                <a:solidFill>
                  <a:srgbClr val="25408F"/>
                </a:solidFill>
                <a:latin typeface="Trebuchet MS"/>
                <a:cs typeface="Trebuchet MS"/>
              </a:rPr>
              <a:t>n</a:t>
            </a:r>
            <a:r>
              <a:rPr dirty="0" sz="2500" spc="15">
                <a:solidFill>
                  <a:srgbClr val="25408F"/>
                </a:solidFill>
                <a:latin typeface="Trebuchet MS"/>
                <a:cs typeface="Trebuchet MS"/>
              </a:rPr>
              <a:t>y  </a:t>
            </a:r>
            <a:r>
              <a:rPr dirty="0" sz="2500" spc="80">
                <a:solidFill>
                  <a:srgbClr val="25408F"/>
                </a:solidFill>
                <a:latin typeface="Gill Sans MT"/>
                <a:cs typeface="Gill Sans MT"/>
              </a:rPr>
              <a:t>problems.</a:t>
            </a:r>
            <a:endParaRPr sz="25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22845"/>
            <a:chOff x="0" y="0"/>
            <a:chExt cx="10692130" cy="7522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"/>
              <a:ext cx="10692002" cy="755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4235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8398" y="450989"/>
              <a:ext cx="161042" cy="2163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13117" y="322008"/>
              <a:ext cx="1474470" cy="965200"/>
            </a:xfrm>
            <a:custGeom>
              <a:avLst/>
              <a:gdLst/>
              <a:ahLst/>
              <a:cxnLst/>
              <a:rect l="l" t="t" r="r" b="b"/>
              <a:pathLst>
                <a:path w="1474470" h="965200">
                  <a:moveTo>
                    <a:pt x="456869" y="347281"/>
                  </a:moveTo>
                  <a:lnTo>
                    <a:pt x="446900" y="347281"/>
                  </a:lnTo>
                  <a:lnTo>
                    <a:pt x="446900" y="356044"/>
                  </a:lnTo>
                  <a:lnTo>
                    <a:pt x="434136" y="454266"/>
                  </a:lnTo>
                  <a:lnTo>
                    <a:pt x="433006" y="454266"/>
                  </a:lnTo>
                  <a:lnTo>
                    <a:pt x="433006" y="463029"/>
                  </a:lnTo>
                  <a:lnTo>
                    <a:pt x="395516" y="751801"/>
                  </a:lnTo>
                  <a:lnTo>
                    <a:pt x="393763" y="765695"/>
                  </a:lnTo>
                  <a:lnTo>
                    <a:pt x="392188" y="778497"/>
                  </a:lnTo>
                  <a:lnTo>
                    <a:pt x="386080" y="829449"/>
                  </a:lnTo>
                  <a:lnTo>
                    <a:pt x="382879" y="854964"/>
                  </a:lnTo>
                  <a:lnTo>
                    <a:pt x="375729" y="904430"/>
                  </a:lnTo>
                  <a:lnTo>
                    <a:pt x="359943" y="943432"/>
                  </a:lnTo>
                  <a:lnTo>
                    <a:pt x="329209" y="956271"/>
                  </a:lnTo>
                  <a:lnTo>
                    <a:pt x="127673" y="956271"/>
                  </a:lnTo>
                  <a:lnTo>
                    <a:pt x="87210" y="927252"/>
                  </a:lnTo>
                  <a:lnTo>
                    <a:pt x="77304" y="879144"/>
                  </a:lnTo>
                  <a:lnTo>
                    <a:pt x="70637" y="828141"/>
                  </a:lnTo>
                  <a:lnTo>
                    <a:pt x="64554" y="777278"/>
                  </a:lnTo>
                  <a:lnTo>
                    <a:pt x="62979" y="764527"/>
                  </a:lnTo>
                  <a:lnTo>
                    <a:pt x="61366" y="751801"/>
                  </a:lnTo>
                  <a:lnTo>
                    <a:pt x="23863" y="463029"/>
                  </a:lnTo>
                  <a:lnTo>
                    <a:pt x="433006" y="463029"/>
                  </a:lnTo>
                  <a:lnTo>
                    <a:pt x="433006" y="454266"/>
                  </a:lnTo>
                  <a:lnTo>
                    <a:pt x="22733" y="454266"/>
                  </a:lnTo>
                  <a:lnTo>
                    <a:pt x="9982" y="356044"/>
                  </a:lnTo>
                  <a:lnTo>
                    <a:pt x="446900" y="356044"/>
                  </a:lnTo>
                  <a:lnTo>
                    <a:pt x="446900" y="347281"/>
                  </a:lnTo>
                  <a:lnTo>
                    <a:pt x="0" y="347281"/>
                  </a:lnTo>
                  <a:lnTo>
                    <a:pt x="52666" y="752932"/>
                  </a:lnTo>
                  <a:lnTo>
                    <a:pt x="54292" y="765695"/>
                  </a:lnTo>
                  <a:lnTo>
                    <a:pt x="55880" y="778497"/>
                  </a:lnTo>
                  <a:lnTo>
                    <a:pt x="61976" y="829449"/>
                  </a:lnTo>
                  <a:lnTo>
                    <a:pt x="65163" y="854964"/>
                  </a:lnTo>
                  <a:lnTo>
                    <a:pt x="72504" y="905827"/>
                  </a:lnTo>
                  <a:lnTo>
                    <a:pt x="95288" y="953782"/>
                  </a:lnTo>
                  <a:lnTo>
                    <a:pt x="127673" y="965034"/>
                  </a:lnTo>
                  <a:lnTo>
                    <a:pt x="329209" y="965034"/>
                  </a:lnTo>
                  <a:lnTo>
                    <a:pt x="375310" y="935723"/>
                  </a:lnTo>
                  <a:lnTo>
                    <a:pt x="388251" y="880427"/>
                  </a:lnTo>
                  <a:lnTo>
                    <a:pt x="395071" y="828141"/>
                  </a:lnTo>
                  <a:lnTo>
                    <a:pt x="401167" y="777278"/>
                  </a:lnTo>
                  <a:lnTo>
                    <a:pt x="402742" y="764527"/>
                  </a:lnTo>
                  <a:lnTo>
                    <a:pt x="404215" y="752932"/>
                  </a:lnTo>
                  <a:lnTo>
                    <a:pt x="455739" y="356044"/>
                  </a:lnTo>
                  <a:lnTo>
                    <a:pt x="456869" y="347281"/>
                  </a:lnTo>
                  <a:close/>
                </a:path>
                <a:path w="1474470" h="965200">
                  <a:moveTo>
                    <a:pt x="1474457" y="271818"/>
                  </a:moveTo>
                  <a:lnTo>
                    <a:pt x="1465110" y="240449"/>
                  </a:lnTo>
                  <a:lnTo>
                    <a:pt x="1465110" y="273875"/>
                  </a:lnTo>
                  <a:lnTo>
                    <a:pt x="1463662" y="327660"/>
                  </a:lnTo>
                  <a:lnTo>
                    <a:pt x="1449984" y="372935"/>
                  </a:lnTo>
                  <a:lnTo>
                    <a:pt x="1425752" y="419379"/>
                  </a:lnTo>
                  <a:lnTo>
                    <a:pt x="1393380" y="462178"/>
                  </a:lnTo>
                  <a:lnTo>
                    <a:pt x="1355305" y="496570"/>
                  </a:lnTo>
                  <a:lnTo>
                    <a:pt x="1313929" y="517766"/>
                  </a:lnTo>
                  <a:lnTo>
                    <a:pt x="1270609" y="528955"/>
                  </a:lnTo>
                  <a:lnTo>
                    <a:pt x="1239189" y="533057"/>
                  </a:lnTo>
                  <a:lnTo>
                    <a:pt x="1216050" y="532511"/>
                  </a:lnTo>
                  <a:lnTo>
                    <a:pt x="1171524" y="524649"/>
                  </a:lnTo>
                  <a:lnTo>
                    <a:pt x="1121422" y="502640"/>
                  </a:lnTo>
                  <a:lnTo>
                    <a:pt x="1084516" y="477316"/>
                  </a:lnTo>
                  <a:lnTo>
                    <a:pt x="1052906" y="443255"/>
                  </a:lnTo>
                  <a:lnTo>
                    <a:pt x="1028890" y="397903"/>
                  </a:lnTo>
                  <a:lnTo>
                    <a:pt x="1013104" y="346621"/>
                  </a:lnTo>
                  <a:lnTo>
                    <a:pt x="1006208" y="294703"/>
                  </a:lnTo>
                  <a:lnTo>
                    <a:pt x="1008837" y="247472"/>
                  </a:lnTo>
                  <a:lnTo>
                    <a:pt x="1025880" y="196430"/>
                  </a:lnTo>
                  <a:lnTo>
                    <a:pt x="1054658" y="156806"/>
                  </a:lnTo>
                  <a:lnTo>
                    <a:pt x="1090891" y="132778"/>
                  </a:lnTo>
                  <a:lnTo>
                    <a:pt x="1130338" y="128498"/>
                  </a:lnTo>
                  <a:lnTo>
                    <a:pt x="1151204" y="134086"/>
                  </a:lnTo>
                  <a:lnTo>
                    <a:pt x="1169733" y="142303"/>
                  </a:lnTo>
                  <a:lnTo>
                    <a:pt x="1186370" y="152069"/>
                  </a:lnTo>
                  <a:lnTo>
                    <a:pt x="1214018" y="170637"/>
                  </a:lnTo>
                  <a:lnTo>
                    <a:pt x="1226400" y="178117"/>
                  </a:lnTo>
                  <a:lnTo>
                    <a:pt x="1239012" y="184035"/>
                  </a:lnTo>
                  <a:lnTo>
                    <a:pt x="1252169" y="187744"/>
                  </a:lnTo>
                  <a:lnTo>
                    <a:pt x="1255433" y="188328"/>
                  </a:lnTo>
                  <a:lnTo>
                    <a:pt x="1269072" y="189331"/>
                  </a:lnTo>
                  <a:lnTo>
                    <a:pt x="1282954" y="188087"/>
                  </a:lnTo>
                  <a:lnTo>
                    <a:pt x="1297139" y="185293"/>
                  </a:lnTo>
                  <a:lnTo>
                    <a:pt x="1319898" y="179654"/>
                  </a:lnTo>
                  <a:lnTo>
                    <a:pt x="1329461" y="177304"/>
                  </a:lnTo>
                  <a:lnTo>
                    <a:pt x="1348435" y="173824"/>
                  </a:lnTo>
                  <a:lnTo>
                    <a:pt x="1368666" y="172427"/>
                  </a:lnTo>
                  <a:lnTo>
                    <a:pt x="1390180" y="174307"/>
                  </a:lnTo>
                  <a:lnTo>
                    <a:pt x="1425790" y="191820"/>
                  </a:lnTo>
                  <a:lnTo>
                    <a:pt x="1451622" y="226809"/>
                  </a:lnTo>
                  <a:lnTo>
                    <a:pt x="1465110" y="273875"/>
                  </a:lnTo>
                  <a:lnTo>
                    <a:pt x="1465110" y="240449"/>
                  </a:lnTo>
                  <a:lnTo>
                    <a:pt x="1430947" y="183883"/>
                  </a:lnTo>
                  <a:lnTo>
                    <a:pt x="1391831" y="164985"/>
                  </a:lnTo>
                  <a:lnTo>
                    <a:pt x="1368920" y="162941"/>
                  </a:lnTo>
                  <a:lnTo>
                    <a:pt x="1347609" y="164338"/>
                  </a:lnTo>
                  <a:lnTo>
                    <a:pt x="1327746" y="167944"/>
                  </a:lnTo>
                  <a:lnTo>
                    <a:pt x="1296504" y="175679"/>
                  </a:lnTo>
                  <a:lnTo>
                    <a:pt x="1284478" y="178206"/>
                  </a:lnTo>
                  <a:lnTo>
                    <a:pt x="1272997" y="179654"/>
                  </a:lnTo>
                  <a:lnTo>
                    <a:pt x="1261948" y="179590"/>
                  </a:lnTo>
                  <a:lnTo>
                    <a:pt x="1262341" y="178104"/>
                  </a:lnTo>
                  <a:lnTo>
                    <a:pt x="1278280" y="117754"/>
                  </a:lnTo>
                  <a:lnTo>
                    <a:pt x="1288135" y="95745"/>
                  </a:lnTo>
                  <a:lnTo>
                    <a:pt x="1288745" y="94373"/>
                  </a:lnTo>
                  <a:lnTo>
                    <a:pt x="1295768" y="78701"/>
                  </a:lnTo>
                  <a:lnTo>
                    <a:pt x="1300403" y="68338"/>
                  </a:lnTo>
                  <a:lnTo>
                    <a:pt x="1325384" y="36550"/>
                  </a:lnTo>
                  <a:lnTo>
                    <a:pt x="1350276" y="27597"/>
                  </a:lnTo>
                  <a:lnTo>
                    <a:pt x="1352892" y="28054"/>
                  </a:lnTo>
                  <a:lnTo>
                    <a:pt x="1353566" y="27597"/>
                  </a:lnTo>
                  <a:lnTo>
                    <a:pt x="1355382" y="26352"/>
                  </a:lnTo>
                  <a:lnTo>
                    <a:pt x="1356283" y="21183"/>
                  </a:lnTo>
                  <a:lnTo>
                    <a:pt x="1354531" y="18732"/>
                  </a:lnTo>
                  <a:lnTo>
                    <a:pt x="1351915" y="18262"/>
                  </a:lnTo>
                  <a:lnTo>
                    <a:pt x="1334427" y="20281"/>
                  </a:lnTo>
                  <a:lnTo>
                    <a:pt x="1316875" y="31724"/>
                  </a:lnTo>
                  <a:lnTo>
                    <a:pt x="1299870" y="51549"/>
                  </a:lnTo>
                  <a:lnTo>
                    <a:pt x="1284020" y="78701"/>
                  </a:lnTo>
                  <a:lnTo>
                    <a:pt x="1276858" y="67487"/>
                  </a:lnTo>
                  <a:lnTo>
                    <a:pt x="1276858" y="85509"/>
                  </a:lnTo>
                  <a:lnTo>
                    <a:pt x="1260690" y="90081"/>
                  </a:lnTo>
                  <a:lnTo>
                    <a:pt x="1236383" y="94157"/>
                  </a:lnTo>
                  <a:lnTo>
                    <a:pt x="1207211" y="94373"/>
                  </a:lnTo>
                  <a:lnTo>
                    <a:pt x="1176464" y="87376"/>
                  </a:lnTo>
                  <a:lnTo>
                    <a:pt x="1148969" y="71945"/>
                  </a:lnTo>
                  <a:lnTo>
                    <a:pt x="1127582" y="52273"/>
                  </a:lnTo>
                  <a:lnTo>
                    <a:pt x="1112418" y="33020"/>
                  </a:lnTo>
                  <a:lnTo>
                    <a:pt x="1103617" y="18834"/>
                  </a:lnTo>
                  <a:lnTo>
                    <a:pt x="1119784" y="14262"/>
                  </a:lnTo>
                  <a:lnTo>
                    <a:pt x="1144092" y="10185"/>
                  </a:lnTo>
                  <a:lnTo>
                    <a:pt x="1173772" y="10096"/>
                  </a:lnTo>
                  <a:lnTo>
                    <a:pt x="1203998" y="16979"/>
                  </a:lnTo>
                  <a:lnTo>
                    <a:pt x="1231506" y="32410"/>
                  </a:lnTo>
                  <a:lnTo>
                    <a:pt x="1252893" y="52070"/>
                  </a:lnTo>
                  <a:lnTo>
                    <a:pt x="1268044" y="71323"/>
                  </a:lnTo>
                  <a:lnTo>
                    <a:pt x="1276858" y="85509"/>
                  </a:lnTo>
                  <a:lnTo>
                    <a:pt x="1276858" y="67487"/>
                  </a:lnTo>
                  <a:lnTo>
                    <a:pt x="1235837" y="23710"/>
                  </a:lnTo>
                  <a:lnTo>
                    <a:pt x="1167955" y="0"/>
                  </a:lnTo>
                  <a:lnTo>
                    <a:pt x="1132332" y="1993"/>
                  </a:lnTo>
                  <a:lnTo>
                    <a:pt x="1094968" y="11849"/>
                  </a:lnTo>
                  <a:lnTo>
                    <a:pt x="1091895" y="15697"/>
                  </a:lnTo>
                  <a:lnTo>
                    <a:pt x="1091933" y="17043"/>
                  </a:lnTo>
                  <a:lnTo>
                    <a:pt x="1113370" y="50457"/>
                  </a:lnTo>
                  <a:lnTo>
                    <a:pt x="1172997" y="96189"/>
                  </a:lnTo>
                  <a:lnTo>
                    <a:pt x="1220228" y="104546"/>
                  </a:lnTo>
                  <a:lnTo>
                    <a:pt x="1242822" y="103098"/>
                  </a:lnTo>
                  <a:lnTo>
                    <a:pt x="1261973" y="99644"/>
                  </a:lnTo>
                  <a:lnTo>
                    <a:pt x="1276273" y="95745"/>
                  </a:lnTo>
                  <a:lnTo>
                    <a:pt x="1269199" y="114287"/>
                  </a:lnTo>
                  <a:lnTo>
                    <a:pt x="1262811" y="134289"/>
                  </a:lnTo>
                  <a:lnTo>
                    <a:pt x="1257198" y="155613"/>
                  </a:lnTo>
                  <a:lnTo>
                    <a:pt x="1252435" y="178104"/>
                  </a:lnTo>
                  <a:lnTo>
                    <a:pt x="1241107" y="174637"/>
                  </a:lnTo>
                  <a:lnTo>
                    <a:pt x="1229995" y="169252"/>
                  </a:lnTo>
                  <a:lnTo>
                    <a:pt x="1218742" y="162382"/>
                  </a:lnTo>
                  <a:lnTo>
                    <a:pt x="1191183" y="143865"/>
                  </a:lnTo>
                  <a:lnTo>
                    <a:pt x="1173759" y="133692"/>
                  </a:lnTo>
                  <a:lnTo>
                    <a:pt x="1161986" y="128498"/>
                  </a:lnTo>
                  <a:lnTo>
                    <a:pt x="1154214" y="125069"/>
                  </a:lnTo>
                  <a:lnTo>
                    <a:pt x="1131989" y="119164"/>
                  </a:lnTo>
                  <a:lnTo>
                    <a:pt x="1088758" y="123545"/>
                  </a:lnTo>
                  <a:lnTo>
                    <a:pt x="1049147" y="149072"/>
                  </a:lnTo>
                  <a:lnTo>
                    <a:pt x="1017803" y="191300"/>
                  </a:lnTo>
                  <a:lnTo>
                    <a:pt x="999363" y="245795"/>
                  </a:lnTo>
                  <a:lnTo>
                    <a:pt x="996683" y="294817"/>
                  </a:lnTo>
                  <a:lnTo>
                    <a:pt x="1003947" y="348754"/>
                  </a:lnTo>
                  <a:lnTo>
                    <a:pt x="1020495" y="402082"/>
                  </a:lnTo>
                  <a:lnTo>
                    <a:pt x="1045629" y="449287"/>
                  </a:lnTo>
                  <a:lnTo>
                    <a:pt x="1078699" y="484822"/>
                  </a:lnTo>
                  <a:lnTo>
                    <a:pt x="1115745" y="510324"/>
                  </a:lnTo>
                  <a:lnTo>
                    <a:pt x="1166888" y="533298"/>
                  </a:lnTo>
                  <a:lnTo>
                    <a:pt x="1187272" y="537552"/>
                  </a:lnTo>
                  <a:lnTo>
                    <a:pt x="1195971" y="539089"/>
                  </a:lnTo>
                  <a:lnTo>
                    <a:pt x="1215110" y="541959"/>
                  </a:lnTo>
                  <a:lnTo>
                    <a:pt x="1239253" y="542556"/>
                  </a:lnTo>
                  <a:lnTo>
                    <a:pt x="1271968" y="538353"/>
                  </a:lnTo>
                  <a:lnTo>
                    <a:pt x="1316837" y="526808"/>
                  </a:lnTo>
                  <a:lnTo>
                    <a:pt x="1360068" y="504723"/>
                  </a:lnTo>
                  <a:lnTo>
                    <a:pt x="1399844" y="468972"/>
                  </a:lnTo>
                  <a:lnTo>
                    <a:pt x="1433626" y="424510"/>
                  </a:lnTo>
                  <a:lnTo>
                    <a:pt x="1458899" y="376313"/>
                  </a:lnTo>
                  <a:lnTo>
                    <a:pt x="1473136" y="329336"/>
                  </a:lnTo>
                  <a:lnTo>
                    <a:pt x="1474457" y="271818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3965" y="612989"/>
              <a:ext cx="161042" cy="2163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25367" y="322007"/>
              <a:ext cx="367030" cy="542925"/>
            </a:xfrm>
            <a:custGeom>
              <a:avLst/>
              <a:gdLst/>
              <a:ahLst/>
              <a:cxnLst/>
              <a:rect l="l" t="t" r="r" b="b"/>
              <a:pathLst>
                <a:path w="367029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367029" h="542925">
                  <a:moveTo>
                    <a:pt x="366635" y="489323"/>
                  </a:move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20159" y="526802"/>
                  </a:lnTo>
                  <a:lnTo>
                    <a:pt x="363390" y="504719"/>
                  </a:lnTo>
                  <a:lnTo>
                    <a:pt x="366635" y="501801"/>
                  </a:lnTo>
                  <a:lnTo>
                    <a:pt x="366635" y="489323"/>
                  </a:lnTo>
                  <a:close/>
                </a:path>
                <a:path w="367029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58" y="178098"/>
                  </a:lnTo>
                  <a:lnTo>
                    <a:pt x="244429" y="174637"/>
                  </a:lnTo>
                  <a:lnTo>
                    <a:pt x="233310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367029" h="542925">
                  <a:moveTo>
                    <a:pt x="366635" y="163301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66635" y="172795"/>
                  </a:lnTo>
                  <a:lnTo>
                    <a:pt x="366635" y="163301"/>
                  </a:lnTo>
                  <a:close/>
                </a:path>
                <a:path w="367029" h="542925">
                  <a:moveTo>
                    <a:pt x="291457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38" y="134289"/>
                  </a:lnTo>
                  <a:lnTo>
                    <a:pt x="260520" y="155606"/>
                  </a:lnTo>
                  <a:lnTo>
                    <a:pt x="255758" y="178098"/>
                  </a:lnTo>
                  <a:lnTo>
                    <a:pt x="265662" y="178098"/>
                  </a:lnTo>
                  <a:lnTo>
                    <a:pt x="281600" y="117751"/>
                  </a:lnTo>
                  <a:lnTo>
                    <a:pt x="291457" y="95738"/>
                  </a:lnTo>
                  <a:close/>
                </a:path>
                <a:path w="367029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57" y="95738"/>
                  </a:lnTo>
                  <a:lnTo>
                    <a:pt x="292069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367029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69" y="94373"/>
                  </a:lnTo>
                  <a:lnTo>
                    <a:pt x="299089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367029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89" y="78695"/>
                  </a:lnTo>
                  <a:lnTo>
                    <a:pt x="303729" y="68335"/>
                  </a:lnTo>
                  <a:lnTo>
                    <a:pt x="328710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367029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9531" y="612989"/>
              <a:ext cx="161042" cy="2163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78670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4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4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4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4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4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4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4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4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4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2833" y="612989"/>
              <a:ext cx="161042" cy="2163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63104" y="160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11"/>
                  </a:lnTo>
                  <a:lnTo>
                    <a:pt x="7267" y="348750"/>
                  </a:lnTo>
                  <a:lnTo>
                    <a:pt x="23810" y="402081"/>
                  </a:lnTo>
                  <a:lnTo>
                    <a:pt x="48954" y="449278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291" y="128492"/>
                  </a:lnTo>
                  <a:lnTo>
                    <a:pt x="157534" y="125074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291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5"/>
                  </a:lnTo>
                  <a:lnTo>
                    <a:pt x="177083" y="133687"/>
                  </a:lnTo>
                  <a:lnTo>
                    <a:pt x="165291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7267" y="450989"/>
              <a:ext cx="161042" cy="2163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7537" y="322007"/>
              <a:ext cx="478155" cy="542925"/>
            </a:xfrm>
            <a:custGeom>
              <a:avLst/>
              <a:gdLst/>
              <a:ahLst/>
              <a:cxnLst/>
              <a:rect l="l" t="t" r="r" b="b"/>
              <a:pathLst>
                <a:path w="478155" h="542925">
                  <a:moveTo>
                    <a:pt x="135311" y="119157"/>
                  </a:moveTo>
                  <a:lnTo>
                    <a:pt x="92080" y="123540"/>
                  </a:lnTo>
                  <a:lnTo>
                    <a:pt x="52467" y="149064"/>
                  </a:lnTo>
                  <a:lnTo>
                    <a:pt x="21120" y="191293"/>
                  </a:lnTo>
                  <a:lnTo>
                    <a:pt x="2685" y="245789"/>
                  </a:lnTo>
                  <a:lnTo>
                    <a:pt x="0" y="294806"/>
                  </a:lnTo>
                  <a:lnTo>
                    <a:pt x="7267" y="348745"/>
                  </a:lnTo>
                  <a:lnTo>
                    <a:pt x="23810" y="402077"/>
                  </a:lnTo>
                  <a:lnTo>
                    <a:pt x="48954" y="449276"/>
                  </a:lnTo>
                  <a:lnTo>
                    <a:pt x="82022" y="484815"/>
                  </a:lnTo>
                  <a:lnTo>
                    <a:pt x="119061" y="510324"/>
                  </a:lnTo>
                  <a:lnTo>
                    <a:pt x="170204" y="533289"/>
                  </a:lnTo>
                  <a:lnTo>
                    <a:pt x="190594" y="537546"/>
                  </a:lnTo>
                  <a:lnTo>
                    <a:pt x="199293" y="539083"/>
                  </a:lnTo>
                  <a:lnTo>
                    <a:pt x="218429" y="541950"/>
                  </a:lnTo>
                  <a:lnTo>
                    <a:pt x="242572" y="542553"/>
                  </a:lnTo>
                  <a:lnTo>
                    <a:pt x="275292" y="538350"/>
                  </a:lnTo>
                  <a:lnTo>
                    <a:pt x="295878" y="533052"/>
                  </a:lnTo>
                  <a:lnTo>
                    <a:pt x="242505" y="533052"/>
                  </a:lnTo>
                  <a:lnTo>
                    <a:pt x="219374" y="532509"/>
                  </a:lnTo>
                  <a:lnTo>
                    <a:pt x="174838" y="524641"/>
                  </a:lnTo>
                  <a:lnTo>
                    <a:pt x="124747" y="502636"/>
                  </a:lnTo>
                  <a:lnTo>
                    <a:pt x="87838" y="477310"/>
                  </a:lnTo>
                  <a:lnTo>
                    <a:pt x="56221" y="443244"/>
                  </a:lnTo>
                  <a:lnTo>
                    <a:pt x="32205" y="397904"/>
                  </a:lnTo>
                  <a:lnTo>
                    <a:pt x="16430" y="346613"/>
                  </a:lnTo>
                  <a:lnTo>
                    <a:pt x="9535" y="294692"/>
                  </a:lnTo>
                  <a:lnTo>
                    <a:pt x="12159" y="247465"/>
                  </a:lnTo>
                  <a:lnTo>
                    <a:pt x="29204" y="196425"/>
                  </a:lnTo>
                  <a:lnTo>
                    <a:pt x="57974" y="156803"/>
                  </a:lnTo>
                  <a:lnTo>
                    <a:pt x="94212" y="132769"/>
                  </a:lnTo>
                  <a:lnTo>
                    <a:pt x="133660" y="128492"/>
                  </a:lnTo>
                  <a:lnTo>
                    <a:pt x="165302" y="128492"/>
                  </a:lnTo>
                  <a:lnTo>
                    <a:pt x="157534" y="125069"/>
                  </a:lnTo>
                  <a:lnTo>
                    <a:pt x="135311" y="119157"/>
                  </a:lnTo>
                  <a:close/>
                </a:path>
                <a:path w="478155" h="542925">
                  <a:moveTo>
                    <a:pt x="410565" y="172426"/>
                  </a:moveTo>
                  <a:lnTo>
                    <a:pt x="371983" y="172426"/>
                  </a:lnTo>
                  <a:lnTo>
                    <a:pt x="393502" y="174300"/>
                  </a:lnTo>
                  <a:lnTo>
                    <a:pt x="429108" y="191816"/>
                  </a:lnTo>
                  <a:lnTo>
                    <a:pt x="454941" y="226797"/>
                  </a:lnTo>
                  <a:lnTo>
                    <a:pt x="468425" y="273868"/>
                  </a:lnTo>
                  <a:lnTo>
                    <a:pt x="466984" y="327653"/>
                  </a:lnTo>
                  <a:lnTo>
                    <a:pt x="453303" y="372936"/>
                  </a:lnTo>
                  <a:lnTo>
                    <a:pt x="429067" y="419369"/>
                  </a:lnTo>
                  <a:lnTo>
                    <a:pt x="396700" y="462171"/>
                  </a:lnTo>
                  <a:lnTo>
                    <a:pt x="358620" y="496562"/>
                  </a:lnTo>
                  <a:lnTo>
                    <a:pt x="317251" y="517759"/>
                  </a:lnTo>
                  <a:lnTo>
                    <a:pt x="273932" y="528948"/>
                  </a:lnTo>
                  <a:lnTo>
                    <a:pt x="242505" y="533052"/>
                  </a:lnTo>
                  <a:lnTo>
                    <a:pt x="295878" y="533052"/>
                  </a:lnTo>
                  <a:lnTo>
                    <a:pt x="363390" y="504719"/>
                  </a:lnTo>
                  <a:lnTo>
                    <a:pt x="403161" y="468966"/>
                  </a:lnTo>
                  <a:lnTo>
                    <a:pt x="436946" y="424509"/>
                  </a:lnTo>
                  <a:lnTo>
                    <a:pt x="462220" y="376308"/>
                  </a:lnTo>
                  <a:lnTo>
                    <a:pt x="476458" y="329329"/>
                  </a:lnTo>
                  <a:lnTo>
                    <a:pt x="477774" y="271815"/>
                  </a:lnTo>
                  <a:lnTo>
                    <a:pt x="462761" y="221413"/>
                  </a:lnTo>
                  <a:lnTo>
                    <a:pt x="434271" y="183881"/>
                  </a:lnTo>
                  <a:lnTo>
                    <a:pt x="410565" y="172426"/>
                  </a:lnTo>
                  <a:close/>
                </a:path>
                <a:path w="478155" h="542925">
                  <a:moveTo>
                    <a:pt x="165302" y="128492"/>
                  </a:moveTo>
                  <a:lnTo>
                    <a:pt x="133660" y="128492"/>
                  </a:lnTo>
                  <a:lnTo>
                    <a:pt x="154524" y="134080"/>
                  </a:lnTo>
                  <a:lnTo>
                    <a:pt x="173050" y="142303"/>
                  </a:lnTo>
                  <a:lnTo>
                    <a:pt x="189694" y="152059"/>
                  </a:lnTo>
                  <a:lnTo>
                    <a:pt x="217341" y="170628"/>
                  </a:lnTo>
                  <a:lnTo>
                    <a:pt x="229718" y="178107"/>
                  </a:lnTo>
                  <a:lnTo>
                    <a:pt x="242335" y="184029"/>
                  </a:lnTo>
                  <a:lnTo>
                    <a:pt x="255491" y="187737"/>
                  </a:lnTo>
                  <a:lnTo>
                    <a:pt x="258755" y="188321"/>
                  </a:lnTo>
                  <a:lnTo>
                    <a:pt x="272387" y="189332"/>
                  </a:lnTo>
                  <a:lnTo>
                    <a:pt x="286269" y="188080"/>
                  </a:lnTo>
                  <a:lnTo>
                    <a:pt x="300456" y="185285"/>
                  </a:lnTo>
                  <a:lnTo>
                    <a:pt x="323218" y="179648"/>
                  </a:lnTo>
                  <a:lnTo>
                    <a:pt x="276320" y="179648"/>
                  </a:lnTo>
                  <a:lnTo>
                    <a:pt x="265270" y="179584"/>
                  </a:lnTo>
                  <a:lnTo>
                    <a:pt x="265662" y="178098"/>
                  </a:lnTo>
                  <a:lnTo>
                    <a:pt x="255770" y="178098"/>
                  </a:lnTo>
                  <a:lnTo>
                    <a:pt x="244435" y="174637"/>
                  </a:lnTo>
                  <a:lnTo>
                    <a:pt x="233312" y="169244"/>
                  </a:lnTo>
                  <a:lnTo>
                    <a:pt x="222068" y="162373"/>
                  </a:lnTo>
                  <a:lnTo>
                    <a:pt x="194509" y="143864"/>
                  </a:lnTo>
                  <a:lnTo>
                    <a:pt x="177083" y="133683"/>
                  </a:lnTo>
                  <a:lnTo>
                    <a:pt x="165302" y="128492"/>
                  </a:lnTo>
                  <a:close/>
                </a:path>
                <a:path w="478155" h="542925">
                  <a:moveTo>
                    <a:pt x="372245" y="162932"/>
                  </a:moveTo>
                  <a:lnTo>
                    <a:pt x="350925" y="164337"/>
                  </a:lnTo>
                  <a:lnTo>
                    <a:pt x="331063" y="167943"/>
                  </a:lnTo>
                  <a:lnTo>
                    <a:pt x="299826" y="175676"/>
                  </a:lnTo>
                  <a:lnTo>
                    <a:pt x="287798" y="178203"/>
                  </a:lnTo>
                  <a:lnTo>
                    <a:pt x="276320" y="179648"/>
                  </a:lnTo>
                  <a:lnTo>
                    <a:pt x="323218" y="179648"/>
                  </a:lnTo>
                  <a:lnTo>
                    <a:pt x="332785" y="177297"/>
                  </a:lnTo>
                  <a:lnTo>
                    <a:pt x="351762" y="173821"/>
                  </a:lnTo>
                  <a:lnTo>
                    <a:pt x="371983" y="172426"/>
                  </a:lnTo>
                  <a:lnTo>
                    <a:pt x="410565" y="172426"/>
                  </a:lnTo>
                  <a:lnTo>
                    <a:pt x="395153" y="164979"/>
                  </a:lnTo>
                  <a:lnTo>
                    <a:pt x="372245" y="162932"/>
                  </a:lnTo>
                  <a:close/>
                </a:path>
                <a:path w="478155" h="542925">
                  <a:moveTo>
                    <a:pt x="291461" y="95738"/>
                  </a:moveTo>
                  <a:lnTo>
                    <a:pt x="279595" y="95738"/>
                  </a:lnTo>
                  <a:lnTo>
                    <a:pt x="272526" y="114286"/>
                  </a:lnTo>
                  <a:lnTo>
                    <a:pt x="266140" y="134289"/>
                  </a:lnTo>
                  <a:lnTo>
                    <a:pt x="260525" y="155606"/>
                  </a:lnTo>
                  <a:lnTo>
                    <a:pt x="255770" y="178098"/>
                  </a:lnTo>
                  <a:lnTo>
                    <a:pt x="265662" y="178098"/>
                  </a:lnTo>
                  <a:lnTo>
                    <a:pt x="281602" y="117751"/>
                  </a:lnTo>
                  <a:lnTo>
                    <a:pt x="291461" y="95738"/>
                  </a:lnTo>
                  <a:close/>
                </a:path>
                <a:path w="478155" h="542925">
                  <a:moveTo>
                    <a:pt x="171278" y="0"/>
                  </a:moveTo>
                  <a:lnTo>
                    <a:pt x="109467" y="7980"/>
                  </a:lnTo>
                  <a:lnTo>
                    <a:pt x="95217" y="15690"/>
                  </a:lnTo>
                  <a:lnTo>
                    <a:pt x="95255" y="17036"/>
                  </a:lnTo>
                  <a:lnTo>
                    <a:pt x="116686" y="50450"/>
                  </a:lnTo>
                  <a:lnTo>
                    <a:pt x="176319" y="96183"/>
                  </a:lnTo>
                  <a:lnTo>
                    <a:pt x="223547" y="104536"/>
                  </a:lnTo>
                  <a:lnTo>
                    <a:pt x="246142" y="103092"/>
                  </a:lnTo>
                  <a:lnTo>
                    <a:pt x="265296" y="99638"/>
                  </a:lnTo>
                  <a:lnTo>
                    <a:pt x="279595" y="95738"/>
                  </a:lnTo>
                  <a:lnTo>
                    <a:pt x="291461" y="95738"/>
                  </a:lnTo>
                  <a:lnTo>
                    <a:pt x="292072" y="94373"/>
                  </a:lnTo>
                  <a:lnTo>
                    <a:pt x="210532" y="94373"/>
                  </a:lnTo>
                  <a:lnTo>
                    <a:pt x="179786" y="87369"/>
                  </a:lnTo>
                  <a:lnTo>
                    <a:pt x="152286" y="71941"/>
                  </a:lnTo>
                  <a:lnTo>
                    <a:pt x="130899" y="52269"/>
                  </a:lnTo>
                  <a:lnTo>
                    <a:pt x="115744" y="33012"/>
                  </a:lnTo>
                  <a:lnTo>
                    <a:pt x="106939" y="18827"/>
                  </a:lnTo>
                  <a:lnTo>
                    <a:pt x="123107" y="14256"/>
                  </a:lnTo>
                  <a:lnTo>
                    <a:pt x="147409" y="10180"/>
                  </a:lnTo>
                  <a:lnTo>
                    <a:pt x="214099" y="9963"/>
                  </a:lnTo>
                  <a:lnTo>
                    <a:pt x="210787" y="8146"/>
                  </a:lnTo>
                  <a:lnTo>
                    <a:pt x="171278" y="0"/>
                  </a:lnTo>
                  <a:close/>
                </a:path>
                <a:path w="478155" h="542925">
                  <a:moveTo>
                    <a:pt x="214099" y="9963"/>
                  </a:moveTo>
                  <a:lnTo>
                    <a:pt x="176571" y="9963"/>
                  </a:lnTo>
                  <a:lnTo>
                    <a:pt x="207320" y="16973"/>
                  </a:lnTo>
                  <a:lnTo>
                    <a:pt x="234826" y="32399"/>
                  </a:lnTo>
                  <a:lnTo>
                    <a:pt x="256213" y="52066"/>
                  </a:lnTo>
                  <a:lnTo>
                    <a:pt x="271369" y="71319"/>
                  </a:lnTo>
                  <a:lnTo>
                    <a:pt x="280180" y="85502"/>
                  </a:lnTo>
                  <a:lnTo>
                    <a:pt x="264007" y="90078"/>
                  </a:lnTo>
                  <a:lnTo>
                    <a:pt x="239698" y="94156"/>
                  </a:lnTo>
                  <a:lnTo>
                    <a:pt x="210532" y="94373"/>
                  </a:lnTo>
                  <a:lnTo>
                    <a:pt x="292072" y="94373"/>
                  </a:lnTo>
                  <a:lnTo>
                    <a:pt x="299094" y="78695"/>
                  </a:lnTo>
                  <a:lnTo>
                    <a:pt x="287342" y="78695"/>
                  </a:lnTo>
                  <a:lnTo>
                    <a:pt x="277392" y="63112"/>
                  </a:lnTo>
                  <a:lnTo>
                    <a:pt x="261342" y="43406"/>
                  </a:lnTo>
                  <a:lnTo>
                    <a:pt x="239154" y="23708"/>
                  </a:lnTo>
                  <a:lnTo>
                    <a:pt x="214099" y="9963"/>
                  </a:lnTo>
                  <a:close/>
                </a:path>
                <a:path w="478155" h="542925">
                  <a:moveTo>
                    <a:pt x="355237" y="18256"/>
                  </a:moveTo>
                  <a:lnTo>
                    <a:pt x="337749" y="20277"/>
                  </a:lnTo>
                  <a:lnTo>
                    <a:pt x="320194" y="31721"/>
                  </a:lnTo>
                  <a:lnTo>
                    <a:pt x="303187" y="51542"/>
                  </a:lnTo>
                  <a:lnTo>
                    <a:pt x="287342" y="78695"/>
                  </a:lnTo>
                  <a:lnTo>
                    <a:pt x="299094" y="78695"/>
                  </a:lnTo>
                  <a:lnTo>
                    <a:pt x="303733" y="68335"/>
                  </a:lnTo>
                  <a:lnTo>
                    <a:pt x="328715" y="36544"/>
                  </a:lnTo>
                  <a:lnTo>
                    <a:pt x="353598" y="27590"/>
                  </a:lnTo>
                  <a:lnTo>
                    <a:pt x="356883" y="27590"/>
                  </a:lnTo>
                  <a:lnTo>
                    <a:pt x="358704" y="26345"/>
                  </a:lnTo>
                  <a:lnTo>
                    <a:pt x="359605" y="21177"/>
                  </a:lnTo>
                  <a:lnTo>
                    <a:pt x="357853" y="18725"/>
                  </a:lnTo>
                  <a:lnTo>
                    <a:pt x="355237" y="18256"/>
                  </a:lnTo>
                  <a:close/>
                </a:path>
                <a:path w="478155" h="542925">
                  <a:moveTo>
                    <a:pt x="356883" y="27590"/>
                  </a:moveTo>
                  <a:lnTo>
                    <a:pt x="353598" y="27590"/>
                  </a:lnTo>
                  <a:lnTo>
                    <a:pt x="356215" y="28047"/>
                  </a:lnTo>
                  <a:lnTo>
                    <a:pt x="356883" y="275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701" y="612989"/>
              <a:ext cx="161042" cy="2163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328684" y="12"/>
              <a:ext cx="457200" cy="1558925"/>
            </a:xfrm>
            <a:custGeom>
              <a:avLst/>
              <a:gdLst/>
              <a:ahLst/>
              <a:cxnLst/>
              <a:rect l="l" t="t" r="r" b="b"/>
              <a:pathLst>
                <a:path w="457200" h="1558925">
                  <a:moveTo>
                    <a:pt x="417156" y="0"/>
                  </a:moveTo>
                  <a:lnTo>
                    <a:pt x="408317" y="0"/>
                  </a:lnTo>
                  <a:lnTo>
                    <a:pt x="395516" y="98526"/>
                  </a:lnTo>
                  <a:lnTo>
                    <a:pt x="393763" y="112420"/>
                  </a:lnTo>
                  <a:lnTo>
                    <a:pt x="392188" y="125222"/>
                  </a:lnTo>
                  <a:lnTo>
                    <a:pt x="386080" y="176174"/>
                  </a:lnTo>
                  <a:lnTo>
                    <a:pt x="382879" y="201688"/>
                  </a:lnTo>
                  <a:lnTo>
                    <a:pt x="375729" y="251155"/>
                  </a:lnTo>
                  <a:lnTo>
                    <a:pt x="359943" y="290156"/>
                  </a:lnTo>
                  <a:lnTo>
                    <a:pt x="329209" y="302996"/>
                  </a:lnTo>
                  <a:lnTo>
                    <a:pt x="127673" y="302996"/>
                  </a:lnTo>
                  <a:lnTo>
                    <a:pt x="87210" y="273977"/>
                  </a:lnTo>
                  <a:lnTo>
                    <a:pt x="77304" y="225869"/>
                  </a:lnTo>
                  <a:lnTo>
                    <a:pt x="70637" y="174866"/>
                  </a:lnTo>
                  <a:lnTo>
                    <a:pt x="64554" y="124002"/>
                  </a:lnTo>
                  <a:lnTo>
                    <a:pt x="62979" y="111252"/>
                  </a:lnTo>
                  <a:lnTo>
                    <a:pt x="61366" y="98526"/>
                  </a:lnTo>
                  <a:lnTo>
                    <a:pt x="48577" y="0"/>
                  </a:lnTo>
                  <a:lnTo>
                    <a:pt x="39725" y="0"/>
                  </a:lnTo>
                  <a:lnTo>
                    <a:pt x="52666" y="99656"/>
                  </a:lnTo>
                  <a:lnTo>
                    <a:pt x="54292" y="112420"/>
                  </a:lnTo>
                  <a:lnTo>
                    <a:pt x="55867" y="125222"/>
                  </a:lnTo>
                  <a:lnTo>
                    <a:pt x="61976" y="176174"/>
                  </a:lnTo>
                  <a:lnTo>
                    <a:pt x="65163" y="201688"/>
                  </a:lnTo>
                  <a:lnTo>
                    <a:pt x="72504" y="252552"/>
                  </a:lnTo>
                  <a:lnTo>
                    <a:pt x="95288" y="300507"/>
                  </a:lnTo>
                  <a:lnTo>
                    <a:pt x="127673" y="311759"/>
                  </a:lnTo>
                  <a:lnTo>
                    <a:pt x="329209" y="311759"/>
                  </a:lnTo>
                  <a:lnTo>
                    <a:pt x="375310" y="282448"/>
                  </a:lnTo>
                  <a:lnTo>
                    <a:pt x="388251" y="227152"/>
                  </a:lnTo>
                  <a:lnTo>
                    <a:pt x="395071" y="174866"/>
                  </a:lnTo>
                  <a:lnTo>
                    <a:pt x="401167" y="124002"/>
                  </a:lnTo>
                  <a:lnTo>
                    <a:pt x="402742" y="111252"/>
                  </a:lnTo>
                  <a:lnTo>
                    <a:pt x="404215" y="99656"/>
                  </a:lnTo>
                  <a:lnTo>
                    <a:pt x="417156" y="0"/>
                  </a:lnTo>
                  <a:close/>
                </a:path>
                <a:path w="457200" h="1558925">
                  <a:moveTo>
                    <a:pt x="456869" y="941044"/>
                  </a:moveTo>
                  <a:lnTo>
                    <a:pt x="446900" y="941044"/>
                  </a:lnTo>
                  <a:lnTo>
                    <a:pt x="446900" y="949807"/>
                  </a:lnTo>
                  <a:lnTo>
                    <a:pt x="434136" y="1048029"/>
                  </a:lnTo>
                  <a:lnTo>
                    <a:pt x="433006" y="1048029"/>
                  </a:lnTo>
                  <a:lnTo>
                    <a:pt x="433006" y="1056792"/>
                  </a:lnTo>
                  <a:lnTo>
                    <a:pt x="395516" y="1345565"/>
                  </a:lnTo>
                  <a:lnTo>
                    <a:pt x="393763" y="1359458"/>
                  </a:lnTo>
                  <a:lnTo>
                    <a:pt x="392188" y="1372260"/>
                  </a:lnTo>
                  <a:lnTo>
                    <a:pt x="386080" y="1423212"/>
                  </a:lnTo>
                  <a:lnTo>
                    <a:pt x="382879" y="1448727"/>
                  </a:lnTo>
                  <a:lnTo>
                    <a:pt x="375729" y="1498193"/>
                  </a:lnTo>
                  <a:lnTo>
                    <a:pt x="359943" y="1537195"/>
                  </a:lnTo>
                  <a:lnTo>
                    <a:pt x="329209" y="1550035"/>
                  </a:lnTo>
                  <a:lnTo>
                    <a:pt x="127673" y="1550035"/>
                  </a:lnTo>
                  <a:lnTo>
                    <a:pt x="87210" y="1521015"/>
                  </a:lnTo>
                  <a:lnTo>
                    <a:pt x="77304" y="1472907"/>
                  </a:lnTo>
                  <a:lnTo>
                    <a:pt x="70637" y="1421904"/>
                  </a:lnTo>
                  <a:lnTo>
                    <a:pt x="64554" y="1371053"/>
                  </a:lnTo>
                  <a:lnTo>
                    <a:pt x="62979" y="1358290"/>
                  </a:lnTo>
                  <a:lnTo>
                    <a:pt x="61366" y="1345565"/>
                  </a:lnTo>
                  <a:lnTo>
                    <a:pt x="23863" y="1056792"/>
                  </a:lnTo>
                  <a:lnTo>
                    <a:pt x="433006" y="1056792"/>
                  </a:lnTo>
                  <a:lnTo>
                    <a:pt x="433006" y="1048029"/>
                  </a:lnTo>
                  <a:lnTo>
                    <a:pt x="22733" y="1048029"/>
                  </a:lnTo>
                  <a:lnTo>
                    <a:pt x="9982" y="949807"/>
                  </a:lnTo>
                  <a:lnTo>
                    <a:pt x="446900" y="949807"/>
                  </a:lnTo>
                  <a:lnTo>
                    <a:pt x="446900" y="941044"/>
                  </a:lnTo>
                  <a:lnTo>
                    <a:pt x="0" y="941044"/>
                  </a:lnTo>
                  <a:lnTo>
                    <a:pt x="52666" y="1346695"/>
                  </a:lnTo>
                  <a:lnTo>
                    <a:pt x="54292" y="1359458"/>
                  </a:lnTo>
                  <a:lnTo>
                    <a:pt x="55867" y="1372260"/>
                  </a:lnTo>
                  <a:lnTo>
                    <a:pt x="61976" y="1423212"/>
                  </a:lnTo>
                  <a:lnTo>
                    <a:pt x="65163" y="1448727"/>
                  </a:lnTo>
                  <a:lnTo>
                    <a:pt x="72504" y="1499590"/>
                  </a:lnTo>
                  <a:lnTo>
                    <a:pt x="95288" y="1547545"/>
                  </a:lnTo>
                  <a:lnTo>
                    <a:pt x="127673" y="1558798"/>
                  </a:lnTo>
                  <a:lnTo>
                    <a:pt x="329209" y="1558798"/>
                  </a:lnTo>
                  <a:lnTo>
                    <a:pt x="375310" y="1529486"/>
                  </a:lnTo>
                  <a:lnTo>
                    <a:pt x="388251" y="1474190"/>
                  </a:lnTo>
                  <a:lnTo>
                    <a:pt x="395071" y="1421904"/>
                  </a:lnTo>
                  <a:lnTo>
                    <a:pt x="401167" y="1371053"/>
                  </a:lnTo>
                  <a:lnTo>
                    <a:pt x="402742" y="1358290"/>
                  </a:lnTo>
                  <a:lnTo>
                    <a:pt x="404215" y="1346695"/>
                  </a:lnTo>
                  <a:lnTo>
                    <a:pt x="455739" y="949807"/>
                  </a:lnTo>
                  <a:lnTo>
                    <a:pt x="456869" y="94104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297551" y="12"/>
              <a:ext cx="457200" cy="1558925"/>
            </a:xfrm>
            <a:custGeom>
              <a:avLst/>
              <a:gdLst/>
              <a:ahLst/>
              <a:cxnLst/>
              <a:rect l="l" t="t" r="r" b="b"/>
              <a:pathLst>
                <a:path w="457200" h="1558925">
                  <a:moveTo>
                    <a:pt x="417156" y="0"/>
                  </a:moveTo>
                  <a:lnTo>
                    <a:pt x="408317" y="0"/>
                  </a:lnTo>
                  <a:lnTo>
                    <a:pt x="395516" y="98526"/>
                  </a:lnTo>
                  <a:lnTo>
                    <a:pt x="393763" y="112420"/>
                  </a:lnTo>
                  <a:lnTo>
                    <a:pt x="392188" y="125222"/>
                  </a:lnTo>
                  <a:lnTo>
                    <a:pt x="386080" y="176174"/>
                  </a:lnTo>
                  <a:lnTo>
                    <a:pt x="382879" y="201688"/>
                  </a:lnTo>
                  <a:lnTo>
                    <a:pt x="375729" y="251155"/>
                  </a:lnTo>
                  <a:lnTo>
                    <a:pt x="359943" y="290156"/>
                  </a:lnTo>
                  <a:lnTo>
                    <a:pt x="329209" y="302996"/>
                  </a:lnTo>
                  <a:lnTo>
                    <a:pt x="127673" y="302996"/>
                  </a:lnTo>
                  <a:lnTo>
                    <a:pt x="87210" y="273977"/>
                  </a:lnTo>
                  <a:lnTo>
                    <a:pt x="77304" y="225869"/>
                  </a:lnTo>
                  <a:lnTo>
                    <a:pt x="70650" y="174866"/>
                  </a:lnTo>
                  <a:lnTo>
                    <a:pt x="64554" y="124002"/>
                  </a:lnTo>
                  <a:lnTo>
                    <a:pt x="62979" y="111252"/>
                  </a:lnTo>
                  <a:lnTo>
                    <a:pt x="61366" y="98526"/>
                  </a:lnTo>
                  <a:lnTo>
                    <a:pt x="48577" y="0"/>
                  </a:lnTo>
                  <a:lnTo>
                    <a:pt x="39725" y="0"/>
                  </a:lnTo>
                  <a:lnTo>
                    <a:pt x="52666" y="99656"/>
                  </a:lnTo>
                  <a:lnTo>
                    <a:pt x="54292" y="112420"/>
                  </a:lnTo>
                  <a:lnTo>
                    <a:pt x="55880" y="125222"/>
                  </a:lnTo>
                  <a:lnTo>
                    <a:pt x="61976" y="176174"/>
                  </a:lnTo>
                  <a:lnTo>
                    <a:pt x="65176" y="201688"/>
                  </a:lnTo>
                  <a:lnTo>
                    <a:pt x="72504" y="252552"/>
                  </a:lnTo>
                  <a:lnTo>
                    <a:pt x="95288" y="300507"/>
                  </a:lnTo>
                  <a:lnTo>
                    <a:pt x="127673" y="311759"/>
                  </a:lnTo>
                  <a:lnTo>
                    <a:pt x="329209" y="311759"/>
                  </a:lnTo>
                  <a:lnTo>
                    <a:pt x="375310" y="282448"/>
                  </a:lnTo>
                  <a:lnTo>
                    <a:pt x="388251" y="227152"/>
                  </a:lnTo>
                  <a:lnTo>
                    <a:pt x="395071" y="174866"/>
                  </a:lnTo>
                  <a:lnTo>
                    <a:pt x="401167" y="124002"/>
                  </a:lnTo>
                  <a:lnTo>
                    <a:pt x="402742" y="111252"/>
                  </a:lnTo>
                  <a:lnTo>
                    <a:pt x="404215" y="99656"/>
                  </a:lnTo>
                  <a:lnTo>
                    <a:pt x="417156" y="0"/>
                  </a:lnTo>
                  <a:close/>
                </a:path>
                <a:path w="457200" h="1558925">
                  <a:moveTo>
                    <a:pt x="456869" y="941044"/>
                  </a:moveTo>
                  <a:lnTo>
                    <a:pt x="446900" y="941044"/>
                  </a:lnTo>
                  <a:lnTo>
                    <a:pt x="446900" y="949807"/>
                  </a:lnTo>
                  <a:lnTo>
                    <a:pt x="434136" y="1048029"/>
                  </a:lnTo>
                  <a:lnTo>
                    <a:pt x="433006" y="1048029"/>
                  </a:lnTo>
                  <a:lnTo>
                    <a:pt x="433006" y="1056792"/>
                  </a:lnTo>
                  <a:lnTo>
                    <a:pt x="395516" y="1345565"/>
                  </a:lnTo>
                  <a:lnTo>
                    <a:pt x="393763" y="1359458"/>
                  </a:lnTo>
                  <a:lnTo>
                    <a:pt x="392188" y="1372260"/>
                  </a:lnTo>
                  <a:lnTo>
                    <a:pt x="386080" y="1423212"/>
                  </a:lnTo>
                  <a:lnTo>
                    <a:pt x="382879" y="1448727"/>
                  </a:lnTo>
                  <a:lnTo>
                    <a:pt x="375729" y="1498193"/>
                  </a:lnTo>
                  <a:lnTo>
                    <a:pt x="359943" y="1537195"/>
                  </a:lnTo>
                  <a:lnTo>
                    <a:pt x="329209" y="1550035"/>
                  </a:lnTo>
                  <a:lnTo>
                    <a:pt x="127673" y="1550035"/>
                  </a:lnTo>
                  <a:lnTo>
                    <a:pt x="87210" y="1521015"/>
                  </a:lnTo>
                  <a:lnTo>
                    <a:pt x="77304" y="1472907"/>
                  </a:lnTo>
                  <a:lnTo>
                    <a:pt x="70650" y="1421904"/>
                  </a:lnTo>
                  <a:lnTo>
                    <a:pt x="64554" y="1371053"/>
                  </a:lnTo>
                  <a:lnTo>
                    <a:pt x="62979" y="1358290"/>
                  </a:lnTo>
                  <a:lnTo>
                    <a:pt x="61366" y="1345565"/>
                  </a:lnTo>
                  <a:lnTo>
                    <a:pt x="23863" y="1056792"/>
                  </a:lnTo>
                  <a:lnTo>
                    <a:pt x="433006" y="1056792"/>
                  </a:lnTo>
                  <a:lnTo>
                    <a:pt x="433006" y="1048029"/>
                  </a:lnTo>
                  <a:lnTo>
                    <a:pt x="22733" y="1048029"/>
                  </a:lnTo>
                  <a:lnTo>
                    <a:pt x="9982" y="949807"/>
                  </a:lnTo>
                  <a:lnTo>
                    <a:pt x="446900" y="949807"/>
                  </a:lnTo>
                  <a:lnTo>
                    <a:pt x="446900" y="941044"/>
                  </a:lnTo>
                  <a:lnTo>
                    <a:pt x="0" y="941044"/>
                  </a:lnTo>
                  <a:lnTo>
                    <a:pt x="52666" y="1346695"/>
                  </a:lnTo>
                  <a:lnTo>
                    <a:pt x="54292" y="1359458"/>
                  </a:lnTo>
                  <a:lnTo>
                    <a:pt x="55880" y="1372260"/>
                  </a:lnTo>
                  <a:lnTo>
                    <a:pt x="61976" y="1423212"/>
                  </a:lnTo>
                  <a:lnTo>
                    <a:pt x="65176" y="1448727"/>
                  </a:lnTo>
                  <a:lnTo>
                    <a:pt x="72504" y="1499590"/>
                  </a:lnTo>
                  <a:lnTo>
                    <a:pt x="95288" y="1547545"/>
                  </a:lnTo>
                  <a:lnTo>
                    <a:pt x="127673" y="1558798"/>
                  </a:lnTo>
                  <a:lnTo>
                    <a:pt x="329209" y="1558798"/>
                  </a:lnTo>
                  <a:lnTo>
                    <a:pt x="375310" y="1529486"/>
                  </a:lnTo>
                  <a:lnTo>
                    <a:pt x="388251" y="1474190"/>
                  </a:lnTo>
                  <a:lnTo>
                    <a:pt x="395071" y="1421904"/>
                  </a:lnTo>
                  <a:lnTo>
                    <a:pt x="401167" y="1371053"/>
                  </a:lnTo>
                  <a:lnTo>
                    <a:pt x="402742" y="1358290"/>
                  </a:lnTo>
                  <a:lnTo>
                    <a:pt x="404215" y="1346695"/>
                  </a:lnTo>
                  <a:lnTo>
                    <a:pt x="455739" y="949807"/>
                  </a:lnTo>
                  <a:lnTo>
                    <a:pt x="456869" y="94104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81995" y="669281"/>
              <a:ext cx="457200" cy="617855"/>
            </a:xfrm>
            <a:custGeom>
              <a:avLst/>
              <a:gdLst/>
              <a:ahLst/>
              <a:cxnLst/>
              <a:rect l="l" t="t" r="r" b="b"/>
              <a:pathLst>
                <a:path w="457200" h="617855">
                  <a:moveTo>
                    <a:pt x="456869" y="0"/>
                  </a:moveTo>
                  <a:lnTo>
                    <a:pt x="0" y="0"/>
                  </a:lnTo>
                  <a:lnTo>
                    <a:pt x="52666" y="405650"/>
                  </a:lnTo>
                  <a:lnTo>
                    <a:pt x="54293" y="418420"/>
                  </a:lnTo>
                  <a:lnTo>
                    <a:pt x="55872" y="431217"/>
                  </a:lnTo>
                  <a:lnTo>
                    <a:pt x="61977" y="482165"/>
                  </a:lnTo>
                  <a:lnTo>
                    <a:pt x="65166" y="507679"/>
                  </a:lnTo>
                  <a:lnTo>
                    <a:pt x="72504" y="558546"/>
                  </a:lnTo>
                  <a:lnTo>
                    <a:pt x="95288" y="606499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45467" y="615383"/>
                  </a:lnTo>
                  <a:lnTo>
                    <a:pt x="357068" y="608990"/>
                  </a:lnTo>
                  <a:lnTo>
                    <a:pt x="127673" y="608990"/>
                  </a:lnTo>
                  <a:lnTo>
                    <a:pt x="110390" y="605796"/>
                  </a:lnTo>
                  <a:lnTo>
                    <a:pt x="81153" y="557149"/>
                  </a:lnTo>
                  <a:lnTo>
                    <a:pt x="73832" y="506361"/>
                  </a:lnTo>
                  <a:lnTo>
                    <a:pt x="64549" y="430004"/>
                  </a:lnTo>
                  <a:lnTo>
                    <a:pt x="62980" y="417249"/>
                  </a:lnTo>
                  <a:lnTo>
                    <a:pt x="61366" y="404520"/>
                  </a:lnTo>
                  <a:lnTo>
                    <a:pt x="9982" y="8763"/>
                  </a:lnTo>
                  <a:lnTo>
                    <a:pt x="455732" y="8763"/>
                  </a:lnTo>
                  <a:lnTo>
                    <a:pt x="456869" y="0"/>
                  </a:lnTo>
                  <a:close/>
                </a:path>
                <a:path w="457200" h="617855">
                  <a:moveTo>
                    <a:pt x="455732" y="8763"/>
                  </a:moveTo>
                  <a:lnTo>
                    <a:pt x="446900" y="8763"/>
                  </a:lnTo>
                  <a:lnTo>
                    <a:pt x="395516" y="404520"/>
                  </a:lnTo>
                  <a:lnTo>
                    <a:pt x="393754" y="418420"/>
                  </a:lnTo>
                  <a:lnTo>
                    <a:pt x="392184" y="431217"/>
                  </a:lnTo>
                  <a:lnTo>
                    <a:pt x="386078" y="482165"/>
                  </a:lnTo>
                  <a:lnTo>
                    <a:pt x="382871" y="507679"/>
                  </a:lnTo>
                  <a:lnTo>
                    <a:pt x="375729" y="557149"/>
                  </a:lnTo>
                  <a:lnTo>
                    <a:pt x="359941" y="596152"/>
                  </a:lnTo>
                  <a:lnTo>
                    <a:pt x="329209" y="608990"/>
                  </a:lnTo>
                  <a:lnTo>
                    <a:pt x="357068" y="608990"/>
                  </a:lnTo>
                  <a:lnTo>
                    <a:pt x="384365" y="558546"/>
                  </a:lnTo>
                  <a:lnTo>
                    <a:pt x="391878" y="506361"/>
                  </a:lnTo>
                  <a:lnTo>
                    <a:pt x="401163" y="430004"/>
                  </a:lnTo>
                  <a:lnTo>
                    <a:pt x="402738" y="417249"/>
                  </a:lnTo>
                  <a:lnTo>
                    <a:pt x="404215" y="405650"/>
                  </a:lnTo>
                  <a:lnTo>
                    <a:pt x="455732" y="8763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06156" y="0"/>
              <a:ext cx="377825" cy="311785"/>
            </a:xfrm>
            <a:custGeom>
              <a:avLst/>
              <a:gdLst/>
              <a:ahLst/>
              <a:cxnLst/>
              <a:rect l="l" t="t" r="r" b="b"/>
              <a:pathLst>
                <a:path w="377825" h="311785">
                  <a:moveTo>
                    <a:pt x="8845" y="0"/>
                  </a:moveTo>
                  <a:lnTo>
                    <a:pt x="0" y="0"/>
                  </a:lnTo>
                  <a:lnTo>
                    <a:pt x="12939" y="99660"/>
                  </a:lnTo>
                  <a:lnTo>
                    <a:pt x="14566" y="112430"/>
                  </a:lnTo>
                  <a:lnTo>
                    <a:pt x="16144" y="125227"/>
                  </a:lnTo>
                  <a:lnTo>
                    <a:pt x="22250" y="176174"/>
                  </a:lnTo>
                  <a:lnTo>
                    <a:pt x="25439" y="201689"/>
                  </a:lnTo>
                  <a:lnTo>
                    <a:pt x="32776" y="252555"/>
                  </a:lnTo>
                  <a:lnTo>
                    <a:pt x="55560" y="300509"/>
                  </a:lnTo>
                  <a:lnTo>
                    <a:pt x="87945" y="311763"/>
                  </a:lnTo>
                  <a:lnTo>
                    <a:pt x="289481" y="311763"/>
                  </a:lnTo>
                  <a:lnTo>
                    <a:pt x="305740" y="309393"/>
                  </a:lnTo>
                  <a:lnTo>
                    <a:pt x="317340" y="303000"/>
                  </a:lnTo>
                  <a:lnTo>
                    <a:pt x="87945" y="303000"/>
                  </a:lnTo>
                  <a:lnTo>
                    <a:pt x="70662" y="299805"/>
                  </a:lnTo>
                  <a:lnTo>
                    <a:pt x="41425" y="251158"/>
                  </a:lnTo>
                  <a:lnTo>
                    <a:pt x="34104" y="200371"/>
                  </a:lnTo>
                  <a:lnTo>
                    <a:pt x="24821" y="124014"/>
                  </a:lnTo>
                  <a:lnTo>
                    <a:pt x="23252" y="111259"/>
                  </a:lnTo>
                  <a:lnTo>
                    <a:pt x="21638" y="98530"/>
                  </a:lnTo>
                  <a:lnTo>
                    <a:pt x="8845" y="0"/>
                  </a:lnTo>
                  <a:close/>
                </a:path>
                <a:path w="377825" h="311785">
                  <a:moveTo>
                    <a:pt x="377424" y="0"/>
                  </a:moveTo>
                  <a:lnTo>
                    <a:pt x="368581" y="0"/>
                  </a:lnTo>
                  <a:lnTo>
                    <a:pt x="355788" y="98530"/>
                  </a:lnTo>
                  <a:lnTo>
                    <a:pt x="354027" y="112430"/>
                  </a:lnTo>
                  <a:lnTo>
                    <a:pt x="352457" y="125227"/>
                  </a:lnTo>
                  <a:lnTo>
                    <a:pt x="346350" y="176174"/>
                  </a:lnTo>
                  <a:lnTo>
                    <a:pt x="343144" y="201689"/>
                  </a:lnTo>
                  <a:lnTo>
                    <a:pt x="336001" y="251158"/>
                  </a:lnTo>
                  <a:lnTo>
                    <a:pt x="320214" y="290162"/>
                  </a:lnTo>
                  <a:lnTo>
                    <a:pt x="289481" y="303000"/>
                  </a:lnTo>
                  <a:lnTo>
                    <a:pt x="317340" y="303000"/>
                  </a:lnTo>
                  <a:lnTo>
                    <a:pt x="344637" y="252555"/>
                  </a:lnTo>
                  <a:lnTo>
                    <a:pt x="352151" y="200371"/>
                  </a:lnTo>
                  <a:lnTo>
                    <a:pt x="361436" y="124014"/>
                  </a:lnTo>
                  <a:lnTo>
                    <a:pt x="363011" y="111259"/>
                  </a:lnTo>
                  <a:lnTo>
                    <a:pt x="364487" y="99660"/>
                  </a:lnTo>
                  <a:lnTo>
                    <a:pt x="377424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94375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5" y="193659"/>
                  </a:lnTo>
                  <a:lnTo>
                    <a:pt x="453684" y="228180"/>
                  </a:lnTo>
                  <a:lnTo>
                    <a:pt x="467986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38" y="176165"/>
                  </a:lnTo>
                  <a:lnTo>
                    <a:pt x="227643" y="183429"/>
                  </a:lnTo>
                  <a:lnTo>
                    <a:pt x="240365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59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48" y="70706"/>
                  </a:lnTo>
                  <a:lnTo>
                    <a:pt x="430642" y="56518"/>
                  </a:lnTo>
                  <a:lnTo>
                    <a:pt x="408159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59" y="47345"/>
                  </a:lnTo>
                  <a:lnTo>
                    <a:pt x="397605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6141" y="1721622"/>
              <a:ext cx="218643" cy="1574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93237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4415" y="2897742"/>
              <a:ext cx="192493" cy="1865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93239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0656" y="4105086"/>
              <a:ext cx="192493" cy="18656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95588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1647" y="5340370"/>
              <a:ext cx="215988" cy="16015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93239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0656" y="6519777"/>
              <a:ext cx="192493" cy="1865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313117" y="1526450"/>
              <a:ext cx="1474470" cy="5996305"/>
            </a:xfrm>
            <a:custGeom>
              <a:avLst/>
              <a:gdLst/>
              <a:ahLst/>
              <a:cxnLst/>
              <a:rect l="l" t="t" r="r" b="b"/>
              <a:pathLst>
                <a:path w="1474470" h="5996305">
                  <a:moveTo>
                    <a:pt x="456869" y="5378043"/>
                  </a:moveTo>
                  <a:lnTo>
                    <a:pt x="446900" y="5378043"/>
                  </a:lnTo>
                  <a:lnTo>
                    <a:pt x="446900" y="5386806"/>
                  </a:lnTo>
                  <a:lnTo>
                    <a:pt x="434136" y="5485041"/>
                  </a:lnTo>
                  <a:lnTo>
                    <a:pt x="433006" y="5485041"/>
                  </a:lnTo>
                  <a:lnTo>
                    <a:pt x="433006" y="5493791"/>
                  </a:lnTo>
                  <a:lnTo>
                    <a:pt x="395516" y="5782564"/>
                  </a:lnTo>
                  <a:lnTo>
                    <a:pt x="393763" y="5796458"/>
                  </a:lnTo>
                  <a:lnTo>
                    <a:pt x="392188" y="5809259"/>
                  </a:lnTo>
                  <a:lnTo>
                    <a:pt x="386080" y="5860212"/>
                  </a:lnTo>
                  <a:lnTo>
                    <a:pt x="382879" y="5885726"/>
                  </a:lnTo>
                  <a:lnTo>
                    <a:pt x="375729" y="5935192"/>
                  </a:lnTo>
                  <a:lnTo>
                    <a:pt x="359943" y="5974194"/>
                  </a:lnTo>
                  <a:lnTo>
                    <a:pt x="329209" y="5987034"/>
                  </a:lnTo>
                  <a:lnTo>
                    <a:pt x="127673" y="5987034"/>
                  </a:lnTo>
                  <a:lnTo>
                    <a:pt x="87210" y="5958014"/>
                  </a:lnTo>
                  <a:lnTo>
                    <a:pt x="77304" y="5909907"/>
                  </a:lnTo>
                  <a:lnTo>
                    <a:pt x="70637" y="5858903"/>
                  </a:lnTo>
                  <a:lnTo>
                    <a:pt x="64554" y="5808040"/>
                  </a:lnTo>
                  <a:lnTo>
                    <a:pt x="62979" y="5795289"/>
                  </a:lnTo>
                  <a:lnTo>
                    <a:pt x="61366" y="5782564"/>
                  </a:lnTo>
                  <a:lnTo>
                    <a:pt x="23863" y="5493791"/>
                  </a:lnTo>
                  <a:lnTo>
                    <a:pt x="433006" y="5493791"/>
                  </a:lnTo>
                  <a:lnTo>
                    <a:pt x="433006" y="5485041"/>
                  </a:lnTo>
                  <a:lnTo>
                    <a:pt x="22733" y="5485041"/>
                  </a:lnTo>
                  <a:lnTo>
                    <a:pt x="9982" y="5386806"/>
                  </a:lnTo>
                  <a:lnTo>
                    <a:pt x="446900" y="5386806"/>
                  </a:lnTo>
                  <a:lnTo>
                    <a:pt x="446900" y="5378043"/>
                  </a:lnTo>
                  <a:lnTo>
                    <a:pt x="0" y="5378043"/>
                  </a:lnTo>
                  <a:lnTo>
                    <a:pt x="52666" y="5783694"/>
                  </a:lnTo>
                  <a:lnTo>
                    <a:pt x="54292" y="5796458"/>
                  </a:lnTo>
                  <a:lnTo>
                    <a:pt x="55880" y="5809259"/>
                  </a:lnTo>
                  <a:lnTo>
                    <a:pt x="61976" y="5860212"/>
                  </a:lnTo>
                  <a:lnTo>
                    <a:pt x="65163" y="5885726"/>
                  </a:lnTo>
                  <a:lnTo>
                    <a:pt x="72504" y="5936589"/>
                  </a:lnTo>
                  <a:lnTo>
                    <a:pt x="95288" y="5984545"/>
                  </a:lnTo>
                  <a:lnTo>
                    <a:pt x="127673" y="5995797"/>
                  </a:lnTo>
                  <a:lnTo>
                    <a:pt x="329209" y="5995797"/>
                  </a:lnTo>
                  <a:lnTo>
                    <a:pt x="375310" y="5966485"/>
                  </a:lnTo>
                  <a:lnTo>
                    <a:pt x="388251" y="5911189"/>
                  </a:lnTo>
                  <a:lnTo>
                    <a:pt x="395071" y="5858903"/>
                  </a:lnTo>
                  <a:lnTo>
                    <a:pt x="401167" y="5808040"/>
                  </a:lnTo>
                  <a:lnTo>
                    <a:pt x="402742" y="5795289"/>
                  </a:lnTo>
                  <a:lnTo>
                    <a:pt x="404215" y="5783694"/>
                  </a:lnTo>
                  <a:lnTo>
                    <a:pt x="455739" y="5386806"/>
                  </a:lnTo>
                  <a:lnTo>
                    <a:pt x="456869" y="5378043"/>
                  </a:lnTo>
                  <a:close/>
                </a:path>
                <a:path w="1474470" h="5996305">
                  <a:moveTo>
                    <a:pt x="456869" y="4131005"/>
                  </a:moveTo>
                  <a:lnTo>
                    <a:pt x="446900" y="4131005"/>
                  </a:lnTo>
                  <a:lnTo>
                    <a:pt x="446900" y="4139768"/>
                  </a:lnTo>
                  <a:lnTo>
                    <a:pt x="434136" y="4237990"/>
                  </a:lnTo>
                  <a:lnTo>
                    <a:pt x="433006" y="4237990"/>
                  </a:lnTo>
                  <a:lnTo>
                    <a:pt x="433006" y="4246753"/>
                  </a:lnTo>
                  <a:lnTo>
                    <a:pt x="395516" y="4535525"/>
                  </a:lnTo>
                  <a:lnTo>
                    <a:pt x="393763" y="4549419"/>
                  </a:lnTo>
                  <a:lnTo>
                    <a:pt x="392188" y="4562221"/>
                  </a:lnTo>
                  <a:lnTo>
                    <a:pt x="386080" y="4613160"/>
                  </a:lnTo>
                  <a:lnTo>
                    <a:pt x="382879" y="4638675"/>
                  </a:lnTo>
                  <a:lnTo>
                    <a:pt x="375729" y="4688154"/>
                  </a:lnTo>
                  <a:lnTo>
                    <a:pt x="359943" y="4727156"/>
                  </a:lnTo>
                  <a:lnTo>
                    <a:pt x="329209" y="4739995"/>
                  </a:lnTo>
                  <a:lnTo>
                    <a:pt x="127673" y="4739995"/>
                  </a:lnTo>
                  <a:lnTo>
                    <a:pt x="87210" y="4710963"/>
                  </a:lnTo>
                  <a:lnTo>
                    <a:pt x="77304" y="4662868"/>
                  </a:lnTo>
                  <a:lnTo>
                    <a:pt x="70637" y="4611865"/>
                  </a:lnTo>
                  <a:lnTo>
                    <a:pt x="64554" y="4561002"/>
                  </a:lnTo>
                  <a:lnTo>
                    <a:pt x="62979" y="4548251"/>
                  </a:lnTo>
                  <a:lnTo>
                    <a:pt x="61366" y="4535525"/>
                  </a:lnTo>
                  <a:lnTo>
                    <a:pt x="23863" y="4246753"/>
                  </a:lnTo>
                  <a:lnTo>
                    <a:pt x="433006" y="4246753"/>
                  </a:lnTo>
                  <a:lnTo>
                    <a:pt x="433006" y="4237990"/>
                  </a:lnTo>
                  <a:lnTo>
                    <a:pt x="22733" y="4237990"/>
                  </a:lnTo>
                  <a:lnTo>
                    <a:pt x="9982" y="4139768"/>
                  </a:lnTo>
                  <a:lnTo>
                    <a:pt x="446900" y="4139768"/>
                  </a:lnTo>
                  <a:lnTo>
                    <a:pt x="446900" y="4131005"/>
                  </a:lnTo>
                  <a:lnTo>
                    <a:pt x="0" y="4131005"/>
                  </a:lnTo>
                  <a:lnTo>
                    <a:pt x="52666" y="4536656"/>
                  </a:lnTo>
                  <a:lnTo>
                    <a:pt x="54292" y="4549419"/>
                  </a:lnTo>
                  <a:lnTo>
                    <a:pt x="55880" y="4562221"/>
                  </a:lnTo>
                  <a:lnTo>
                    <a:pt x="61976" y="4613160"/>
                  </a:lnTo>
                  <a:lnTo>
                    <a:pt x="65163" y="4638675"/>
                  </a:lnTo>
                  <a:lnTo>
                    <a:pt x="72504" y="4689551"/>
                  </a:lnTo>
                  <a:lnTo>
                    <a:pt x="95288" y="4737493"/>
                  </a:lnTo>
                  <a:lnTo>
                    <a:pt x="127673" y="4748758"/>
                  </a:lnTo>
                  <a:lnTo>
                    <a:pt x="329209" y="4748758"/>
                  </a:lnTo>
                  <a:lnTo>
                    <a:pt x="375310" y="4719447"/>
                  </a:lnTo>
                  <a:lnTo>
                    <a:pt x="388251" y="4664151"/>
                  </a:lnTo>
                  <a:lnTo>
                    <a:pt x="395071" y="4611865"/>
                  </a:lnTo>
                  <a:lnTo>
                    <a:pt x="401167" y="4561002"/>
                  </a:lnTo>
                  <a:lnTo>
                    <a:pt x="402742" y="4548251"/>
                  </a:lnTo>
                  <a:lnTo>
                    <a:pt x="404215" y="4536656"/>
                  </a:lnTo>
                  <a:lnTo>
                    <a:pt x="455739" y="4139768"/>
                  </a:lnTo>
                  <a:lnTo>
                    <a:pt x="456869" y="4131005"/>
                  </a:lnTo>
                  <a:close/>
                </a:path>
                <a:path w="1474470" h="5996305">
                  <a:moveTo>
                    <a:pt x="456869" y="2883954"/>
                  </a:moveTo>
                  <a:lnTo>
                    <a:pt x="446900" y="2883954"/>
                  </a:lnTo>
                  <a:lnTo>
                    <a:pt x="446900" y="2892717"/>
                  </a:lnTo>
                  <a:lnTo>
                    <a:pt x="434136" y="2990951"/>
                  </a:lnTo>
                  <a:lnTo>
                    <a:pt x="433006" y="2990951"/>
                  </a:lnTo>
                  <a:lnTo>
                    <a:pt x="433006" y="2999714"/>
                  </a:lnTo>
                  <a:lnTo>
                    <a:pt x="395516" y="3288474"/>
                  </a:lnTo>
                  <a:lnTo>
                    <a:pt x="393763" y="3302381"/>
                  </a:lnTo>
                  <a:lnTo>
                    <a:pt x="392188" y="3315182"/>
                  </a:lnTo>
                  <a:lnTo>
                    <a:pt x="386080" y="3366122"/>
                  </a:lnTo>
                  <a:lnTo>
                    <a:pt x="382879" y="3391636"/>
                  </a:lnTo>
                  <a:lnTo>
                    <a:pt x="375729" y="3441103"/>
                  </a:lnTo>
                  <a:lnTo>
                    <a:pt x="359943" y="3480117"/>
                  </a:lnTo>
                  <a:lnTo>
                    <a:pt x="329209" y="3492944"/>
                  </a:lnTo>
                  <a:lnTo>
                    <a:pt x="127673" y="3492944"/>
                  </a:lnTo>
                  <a:lnTo>
                    <a:pt x="87210" y="3463925"/>
                  </a:lnTo>
                  <a:lnTo>
                    <a:pt x="77304" y="3415817"/>
                  </a:lnTo>
                  <a:lnTo>
                    <a:pt x="70637" y="3364814"/>
                  </a:lnTo>
                  <a:lnTo>
                    <a:pt x="64554" y="3313963"/>
                  </a:lnTo>
                  <a:lnTo>
                    <a:pt x="62979" y="3301212"/>
                  </a:lnTo>
                  <a:lnTo>
                    <a:pt x="61366" y="3288474"/>
                  </a:lnTo>
                  <a:lnTo>
                    <a:pt x="23863" y="2999714"/>
                  </a:lnTo>
                  <a:lnTo>
                    <a:pt x="433006" y="2999714"/>
                  </a:lnTo>
                  <a:lnTo>
                    <a:pt x="433006" y="2990951"/>
                  </a:lnTo>
                  <a:lnTo>
                    <a:pt x="22733" y="2990951"/>
                  </a:lnTo>
                  <a:lnTo>
                    <a:pt x="9982" y="2892717"/>
                  </a:lnTo>
                  <a:lnTo>
                    <a:pt x="446900" y="2892717"/>
                  </a:lnTo>
                  <a:lnTo>
                    <a:pt x="446900" y="2883954"/>
                  </a:lnTo>
                  <a:lnTo>
                    <a:pt x="0" y="2883954"/>
                  </a:lnTo>
                  <a:lnTo>
                    <a:pt x="52666" y="3289604"/>
                  </a:lnTo>
                  <a:lnTo>
                    <a:pt x="54292" y="3302381"/>
                  </a:lnTo>
                  <a:lnTo>
                    <a:pt x="55880" y="3315182"/>
                  </a:lnTo>
                  <a:lnTo>
                    <a:pt x="61976" y="3366122"/>
                  </a:lnTo>
                  <a:lnTo>
                    <a:pt x="65163" y="3391636"/>
                  </a:lnTo>
                  <a:lnTo>
                    <a:pt x="72504" y="3442500"/>
                  </a:lnTo>
                  <a:lnTo>
                    <a:pt x="95288" y="3490455"/>
                  </a:lnTo>
                  <a:lnTo>
                    <a:pt x="127673" y="3501707"/>
                  </a:lnTo>
                  <a:lnTo>
                    <a:pt x="329209" y="3501707"/>
                  </a:lnTo>
                  <a:lnTo>
                    <a:pt x="345465" y="3499345"/>
                  </a:lnTo>
                  <a:lnTo>
                    <a:pt x="357073" y="3492944"/>
                  </a:lnTo>
                  <a:lnTo>
                    <a:pt x="361594" y="3490455"/>
                  </a:lnTo>
                  <a:lnTo>
                    <a:pt x="384365" y="3442500"/>
                  </a:lnTo>
                  <a:lnTo>
                    <a:pt x="391883" y="3390315"/>
                  </a:lnTo>
                  <a:lnTo>
                    <a:pt x="401167" y="3313963"/>
                  </a:lnTo>
                  <a:lnTo>
                    <a:pt x="402742" y="3301212"/>
                  </a:lnTo>
                  <a:lnTo>
                    <a:pt x="404215" y="3289604"/>
                  </a:lnTo>
                  <a:lnTo>
                    <a:pt x="455739" y="2892717"/>
                  </a:lnTo>
                  <a:lnTo>
                    <a:pt x="456869" y="2883954"/>
                  </a:lnTo>
                  <a:close/>
                </a:path>
                <a:path w="1474470" h="5996305">
                  <a:moveTo>
                    <a:pt x="456869" y="1636915"/>
                  </a:moveTo>
                  <a:lnTo>
                    <a:pt x="446900" y="1636915"/>
                  </a:lnTo>
                  <a:lnTo>
                    <a:pt x="446900" y="1645678"/>
                  </a:lnTo>
                  <a:lnTo>
                    <a:pt x="434136" y="1743900"/>
                  </a:lnTo>
                  <a:lnTo>
                    <a:pt x="433006" y="1743900"/>
                  </a:lnTo>
                  <a:lnTo>
                    <a:pt x="433006" y="1752663"/>
                  </a:lnTo>
                  <a:lnTo>
                    <a:pt x="395516" y="2041436"/>
                  </a:lnTo>
                  <a:lnTo>
                    <a:pt x="393763" y="2055342"/>
                  </a:lnTo>
                  <a:lnTo>
                    <a:pt x="392188" y="2068131"/>
                  </a:lnTo>
                  <a:lnTo>
                    <a:pt x="386080" y="2119084"/>
                  </a:lnTo>
                  <a:lnTo>
                    <a:pt x="382879" y="2144598"/>
                  </a:lnTo>
                  <a:lnTo>
                    <a:pt x="375729" y="2194064"/>
                  </a:lnTo>
                  <a:lnTo>
                    <a:pt x="359943" y="2233066"/>
                  </a:lnTo>
                  <a:lnTo>
                    <a:pt x="329209" y="2245906"/>
                  </a:lnTo>
                  <a:lnTo>
                    <a:pt x="127673" y="2245906"/>
                  </a:lnTo>
                  <a:lnTo>
                    <a:pt x="87210" y="2216886"/>
                  </a:lnTo>
                  <a:lnTo>
                    <a:pt x="77304" y="2168779"/>
                  </a:lnTo>
                  <a:lnTo>
                    <a:pt x="70637" y="2117775"/>
                  </a:lnTo>
                  <a:lnTo>
                    <a:pt x="64554" y="2066925"/>
                  </a:lnTo>
                  <a:lnTo>
                    <a:pt x="62979" y="2054174"/>
                  </a:lnTo>
                  <a:lnTo>
                    <a:pt x="61366" y="2041436"/>
                  </a:lnTo>
                  <a:lnTo>
                    <a:pt x="23863" y="1752663"/>
                  </a:lnTo>
                  <a:lnTo>
                    <a:pt x="433006" y="1752663"/>
                  </a:lnTo>
                  <a:lnTo>
                    <a:pt x="433006" y="1743900"/>
                  </a:lnTo>
                  <a:lnTo>
                    <a:pt x="22733" y="1743900"/>
                  </a:lnTo>
                  <a:lnTo>
                    <a:pt x="9982" y="1645678"/>
                  </a:lnTo>
                  <a:lnTo>
                    <a:pt x="446900" y="1645678"/>
                  </a:lnTo>
                  <a:lnTo>
                    <a:pt x="446900" y="1636915"/>
                  </a:lnTo>
                  <a:lnTo>
                    <a:pt x="0" y="1636915"/>
                  </a:lnTo>
                  <a:lnTo>
                    <a:pt x="52666" y="2042566"/>
                  </a:lnTo>
                  <a:lnTo>
                    <a:pt x="54292" y="2055342"/>
                  </a:lnTo>
                  <a:lnTo>
                    <a:pt x="55880" y="2068131"/>
                  </a:lnTo>
                  <a:lnTo>
                    <a:pt x="61976" y="2119084"/>
                  </a:lnTo>
                  <a:lnTo>
                    <a:pt x="65163" y="2144598"/>
                  </a:lnTo>
                  <a:lnTo>
                    <a:pt x="72504" y="2195461"/>
                  </a:lnTo>
                  <a:lnTo>
                    <a:pt x="95288" y="2243417"/>
                  </a:lnTo>
                  <a:lnTo>
                    <a:pt x="127673" y="2254669"/>
                  </a:lnTo>
                  <a:lnTo>
                    <a:pt x="329209" y="2254669"/>
                  </a:lnTo>
                  <a:lnTo>
                    <a:pt x="345465" y="2252307"/>
                  </a:lnTo>
                  <a:lnTo>
                    <a:pt x="357073" y="2245906"/>
                  </a:lnTo>
                  <a:lnTo>
                    <a:pt x="361594" y="2243417"/>
                  </a:lnTo>
                  <a:lnTo>
                    <a:pt x="384365" y="2195461"/>
                  </a:lnTo>
                  <a:lnTo>
                    <a:pt x="391883" y="2143277"/>
                  </a:lnTo>
                  <a:lnTo>
                    <a:pt x="401167" y="2066925"/>
                  </a:lnTo>
                  <a:lnTo>
                    <a:pt x="402742" y="2054174"/>
                  </a:lnTo>
                  <a:lnTo>
                    <a:pt x="404215" y="2042566"/>
                  </a:lnTo>
                  <a:lnTo>
                    <a:pt x="455739" y="1645678"/>
                  </a:lnTo>
                  <a:lnTo>
                    <a:pt x="456869" y="1636915"/>
                  </a:lnTo>
                  <a:close/>
                </a:path>
                <a:path w="1474470" h="5996305">
                  <a:moveTo>
                    <a:pt x="456869" y="389877"/>
                  </a:moveTo>
                  <a:lnTo>
                    <a:pt x="446900" y="389877"/>
                  </a:lnTo>
                  <a:lnTo>
                    <a:pt x="446900" y="398640"/>
                  </a:lnTo>
                  <a:lnTo>
                    <a:pt x="434136" y="496862"/>
                  </a:lnTo>
                  <a:lnTo>
                    <a:pt x="433006" y="496862"/>
                  </a:lnTo>
                  <a:lnTo>
                    <a:pt x="433006" y="505625"/>
                  </a:lnTo>
                  <a:lnTo>
                    <a:pt x="395516" y="794397"/>
                  </a:lnTo>
                  <a:lnTo>
                    <a:pt x="393763" y="808291"/>
                  </a:lnTo>
                  <a:lnTo>
                    <a:pt x="392188" y="821093"/>
                  </a:lnTo>
                  <a:lnTo>
                    <a:pt x="386080" y="872045"/>
                  </a:lnTo>
                  <a:lnTo>
                    <a:pt x="382879" y="897559"/>
                  </a:lnTo>
                  <a:lnTo>
                    <a:pt x="375729" y="947026"/>
                  </a:lnTo>
                  <a:lnTo>
                    <a:pt x="359943" y="986028"/>
                  </a:lnTo>
                  <a:lnTo>
                    <a:pt x="329209" y="998867"/>
                  </a:lnTo>
                  <a:lnTo>
                    <a:pt x="127673" y="998867"/>
                  </a:lnTo>
                  <a:lnTo>
                    <a:pt x="87210" y="969848"/>
                  </a:lnTo>
                  <a:lnTo>
                    <a:pt x="77304" y="921740"/>
                  </a:lnTo>
                  <a:lnTo>
                    <a:pt x="70637" y="870737"/>
                  </a:lnTo>
                  <a:lnTo>
                    <a:pt x="64554" y="819886"/>
                  </a:lnTo>
                  <a:lnTo>
                    <a:pt x="62979" y="807123"/>
                  </a:lnTo>
                  <a:lnTo>
                    <a:pt x="61366" y="794397"/>
                  </a:lnTo>
                  <a:lnTo>
                    <a:pt x="23863" y="505625"/>
                  </a:lnTo>
                  <a:lnTo>
                    <a:pt x="433006" y="505625"/>
                  </a:lnTo>
                  <a:lnTo>
                    <a:pt x="433006" y="496862"/>
                  </a:lnTo>
                  <a:lnTo>
                    <a:pt x="22733" y="496862"/>
                  </a:lnTo>
                  <a:lnTo>
                    <a:pt x="9982" y="398640"/>
                  </a:lnTo>
                  <a:lnTo>
                    <a:pt x="446900" y="398640"/>
                  </a:lnTo>
                  <a:lnTo>
                    <a:pt x="446900" y="389877"/>
                  </a:lnTo>
                  <a:lnTo>
                    <a:pt x="0" y="389877"/>
                  </a:lnTo>
                  <a:lnTo>
                    <a:pt x="52666" y="795528"/>
                  </a:lnTo>
                  <a:lnTo>
                    <a:pt x="54292" y="808291"/>
                  </a:lnTo>
                  <a:lnTo>
                    <a:pt x="55880" y="821093"/>
                  </a:lnTo>
                  <a:lnTo>
                    <a:pt x="61976" y="872045"/>
                  </a:lnTo>
                  <a:lnTo>
                    <a:pt x="65163" y="897559"/>
                  </a:lnTo>
                  <a:lnTo>
                    <a:pt x="72504" y="948423"/>
                  </a:lnTo>
                  <a:lnTo>
                    <a:pt x="95288" y="996378"/>
                  </a:lnTo>
                  <a:lnTo>
                    <a:pt x="127673" y="1007630"/>
                  </a:lnTo>
                  <a:lnTo>
                    <a:pt x="329209" y="1007630"/>
                  </a:lnTo>
                  <a:lnTo>
                    <a:pt x="375310" y="978319"/>
                  </a:lnTo>
                  <a:lnTo>
                    <a:pt x="388251" y="923023"/>
                  </a:lnTo>
                  <a:lnTo>
                    <a:pt x="395071" y="870737"/>
                  </a:lnTo>
                  <a:lnTo>
                    <a:pt x="401167" y="819886"/>
                  </a:lnTo>
                  <a:lnTo>
                    <a:pt x="402742" y="807123"/>
                  </a:lnTo>
                  <a:lnTo>
                    <a:pt x="404215" y="795528"/>
                  </a:lnTo>
                  <a:lnTo>
                    <a:pt x="455739" y="398640"/>
                  </a:lnTo>
                  <a:lnTo>
                    <a:pt x="456869" y="389877"/>
                  </a:lnTo>
                  <a:close/>
                </a:path>
                <a:path w="1474470" h="5996305">
                  <a:moveTo>
                    <a:pt x="1474127" y="272796"/>
                  </a:moveTo>
                  <a:lnTo>
                    <a:pt x="1464805" y="243408"/>
                  </a:lnTo>
                  <a:lnTo>
                    <a:pt x="1464805" y="275005"/>
                  </a:lnTo>
                  <a:lnTo>
                    <a:pt x="1464297" y="328815"/>
                  </a:lnTo>
                  <a:lnTo>
                    <a:pt x="1451406" y="374332"/>
                  </a:lnTo>
                  <a:lnTo>
                    <a:pt x="1427988" y="421170"/>
                  </a:lnTo>
                  <a:lnTo>
                    <a:pt x="1396377" y="464540"/>
                  </a:lnTo>
                  <a:lnTo>
                    <a:pt x="1358900" y="499579"/>
                  </a:lnTo>
                  <a:lnTo>
                    <a:pt x="1317917" y="521500"/>
                  </a:lnTo>
                  <a:lnTo>
                    <a:pt x="1274775" y="533438"/>
                  </a:lnTo>
                  <a:lnTo>
                    <a:pt x="1243393" y="538073"/>
                  </a:lnTo>
                  <a:lnTo>
                    <a:pt x="1220254" y="537933"/>
                  </a:lnTo>
                  <a:lnTo>
                    <a:pt x="1175575" y="530872"/>
                  </a:lnTo>
                  <a:lnTo>
                    <a:pt x="1125156" y="509752"/>
                  </a:lnTo>
                  <a:lnTo>
                    <a:pt x="1087831" y="485063"/>
                  </a:lnTo>
                  <a:lnTo>
                    <a:pt x="1055624" y="451548"/>
                  </a:lnTo>
                  <a:lnTo>
                    <a:pt x="1030820" y="406641"/>
                  </a:lnTo>
                  <a:lnTo>
                    <a:pt x="1014145" y="355625"/>
                  </a:lnTo>
                  <a:lnTo>
                    <a:pt x="1006348" y="303834"/>
                  </a:lnTo>
                  <a:lnTo>
                    <a:pt x="1008151" y="256565"/>
                  </a:lnTo>
                  <a:lnTo>
                    <a:pt x="1024305" y="205244"/>
                  </a:lnTo>
                  <a:lnTo>
                    <a:pt x="1052385" y="165125"/>
                  </a:lnTo>
                  <a:lnTo>
                    <a:pt x="1088199" y="140462"/>
                  </a:lnTo>
                  <a:lnTo>
                    <a:pt x="1127556" y="135496"/>
                  </a:lnTo>
                  <a:lnTo>
                    <a:pt x="1148511" y="140728"/>
                  </a:lnTo>
                  <a:lnTo>
                    <a:pt x="1167180" y="148628"/>
                  </a:lnTo>
                  <a:lnTo>
                    <a:pt x="1183995" y="158089"/>
                  </a:lnTo>
                  <a:lnTo>
                    <a:pt x="1211961" y="176161"/>
                  </a:lnTo>
                  <a:lnTo>
                    <a:pt x="1224470" y="183426"/>
                  </a:lnTo>
                  <a:lnTo>
                    <a:pt x="1237183" y="189141"/>
                  </a:lnTo>
                  <a:lnTo>
                    <a:pt x="1250403" y="192620"/>
                  </a:lnTo>
                  <a:lnTo>
                    <a:pt x="1253667" y="193128"/>
                  </a:lnTo>
                  <a:lnTo>
                    <a:pt x="1267320" y="193903"/>
                  </a:lnTo>
                  <a:lnTo>
                    <a:pt x="1281176" y="192417"/>
                  </a:lnTo>
                  <a:lnTo>
                    <a:pt x="1295323" y="189369"/>
                  </a:lnTo>
                  <a:lnTo>
                    <a:pt x="1314196" y="184340"/>
                  </a:lnTo>
                  <a:lnTo>
                    <a:pt x="1327505" y="180822"/>
                  </a:lnTo>
                  <a:lnTo>
                    <a:pt x="1346415" y="177012"/>
                  </a:lnTo>
                  <a:lnTo>
                    <a:pt x="1366608" y="175272"/>
                  </a:lnTo>
                  <a:lnTo>
                    <a:pt x="1388148" y="176771"/>
                  </a:lnTo>
                  <a:lnTo>
                    <a:pt x="1424063" y="193662"/>
                  </a:lnTo>
                  <a:lnTo>
                    <a:pt x="1450505" y="228180"/>
                  </a:lnTo>
                  <a:lnTo>
                    <a:pt x="1464805" y="275005"/>
                  </a:lnTo>
                  <a:lnTo>
                    <a:pt x="1464805" y="243408"/>
                  </a:lnTo>
                  <a:lnTo>
                    <a:pt x="1458226" y="222656"/>
                  </a:lnTo>
                  <a:lnTo>
                    <a:pt x="1429080" y="185623"/>
                  </a:lnTo>
                  <a:lnTo>
                    <a:pt x="1406652" y="175272"/>
                  </a:lnTo>
                  <a:lnTo>
                    <a:pt x="1389634" y="167411"/>
                  </a:lnTo>
                  <a:lnTo>
                    <a:pt x="1366697" y="165773"/>
                  </a:lnTo>
                  <a:lnTo>
                    <a:pt x="1345412" y="167538"/>
                  </a:lnTo>
                  <a:lnTo>
                    <a:pt x="1325613" y="171488"/>
                  </a:lnTo>
                  <a:lnTo>
                    <a:pt x="1293533" y="180022"/>
                  </a:lnTo>
                  <a:lnTo>
                    <a:pt x="1280668" y="182854"/>
                  </a:lnTo>
                  <a:lnTo>
                    <a:pt x="1268399" y="184340"/>
                  </a:lnTo>
                  <a:lnTo>
                    <a:pt x="1256550" y="183921"/>
                  </a:lnTo>
                  <a:lnTo>
                    <a:pt x="1256766" y="182232"/>
                  </a:lnTo>
                  <a:lnTo>
                    <a:pt x="1259382" y="161112"/>
                  </a:lnTo>
                  <a:lnTo>
                    <a:pt x="1261008" y="139128"/>
                  </a:lnTo>
                  <a:lnTo>
                    <a:pt x="1261376" y="122872"/>
                  </a:lnTo>
                  <a:lnTo>
                    <a:pt x="1261414" y="116128"/>
                  </a:lnTo>
                  <a:lnTo>
                    <a:pt x="1260830" y="98285"/>
                  </a:lnTo>
                  <a:lnTo>
                    <a:pt x="1273086" y="106629"/>
                  </a:lnTo>
                  <a:lnTo>
                    <a:pt x="1310970" y="124853"/>
                  </a:lnTo>
                  <a:lnTo>
                    <a:pt x="1350302" y="132626"/>
                  </a:lnTo>
                  <a:lnTo>
                    <a:pt x="1358328" y="132334"/>
                  </a:lnTo>
                  <a:lnTo>
                    <a:pt x="1397787" y="124307"/>
                  </a:lnTo>
                  <a:lnTo>
                    <a:pt x="1451178" y="92735"/>
                  </a:lnTo>
                  <a:lnTo>
                    <a:pt x="1461236" y="82638"/>
                  </a:lnTo>
                  <a:lnTo>
                    <a:pt x="1461135" y="80060"/>
                  </a:lnTo>
                  <a:lnTo>
                    <a:pt x="1460550" y="78841"/>
                  </a:lnTo>
                  <a:lnTo>
                    <a:pt x="1459572" y="77990"/>
                  </a:lnTo>
                  <a:lnTo>
                    <a:pt x="1450276" y="70700"/>
                  </a:lnTo>
                  <a:lnTo>
                    <a:pt x="1449120" y="69989"/>
                  </a:lnTo>
                  <a:lnTo>
                    <a:pt x="1449120" y="81788"/>
                  </a:lnTo>
                  <a:lnTo>
                    <a:pt x="1436179" y="92329"/>
                  </a:lnTo>
                  <a:lnTo>
                    <a:pt x="1415580" y="105600"/>
                  </a:lnTo>
                  <a:lnTo>
                    <a:pt x="1388960" y="117246"/>
                  </a:lnTo>
                  <a:lnTo>
                    <a:pt x="1357934" y="122872"/>
                  </a:lnTo>
                  <a:lnTo>
                    <a:pt x="1326591" y="119494"/>
                  </a:lnTo>
                  <a:lnTo>
                    <a:pt x="1299083" y="109791"/>
                  </a:lnTo>
                  <a:lnTo>
                    <a:pt x="1277912" y="98285"/>
                  </a:lnTo>
                  <a:lnTo>
                    <a:pt x="1277416" y="98018"/>
                  </a:lnTo>
                  <a:lnTo>
                    <a:pt x="1263611" y="88430"/>
                  </a:lnTo>
                  <a:lnTo>
                    <a:pt x="1274394" y="79654"/>
                  </a:lnTo>
                  <a:lnTo>
                    <a:pt x="1276565" y="77889"/>
                  </a:lnTo>
                  <a:lnTo>
                    <a:pt x="1297165" y="64604"/>
                  </a:lnTo>
                  <a:lnTo>
                    <a:pt x="1323797" y="52971"/>
                  </a:lnTo>
                  <a:lnTo>
                    <a:pt x="1354810" y="47345"/>
                  </a:lnTo>
                  <a:lnTo>
                    <a:pt x="1386179" y="50723"/>
                  </a:lnTo>
                  <a:lnTo>
                    <a:pt x="1413675" y="60426"/>
                  </a:lnTo>
                  <a:lnTo>
                    <a:pt x="1435328" y="72199"/>
                  </a:lnTo>
                  <a:lnTo>
                    <a:pt x="1449120" y="81788"/>
                  </a:lnTo>
                  <a:lnTo>
                    <a:pt x="1449120" y="69989"/>
                  </a:lnTo>
                  <a:lnTo>
                    <a:pt x="1427467" y="56515"/>
                  </a:lnTo>
                  <a:lnTo>
                    <a:pt x="1404975" y="47345"/>
                  </a:lnTo>
                  <a:lnTo>
                    <a:pt x="1394421" y="43040"/>
                  </a:lnTo>
                  <a:lnTo>
                    <a:pt x="1354416" y="37884"/>
                  </a:lnTo>
                  <a:lnTo>
                    <a:pt x="1295133" y="54749"/>
                  </a:lnTo>
                  <a:lnTo>
                    <a:pt x="1259052" y="79654"/>
                  </a:lnTo>
                  <a:lnTo>
                    <a:pt x="1252918" y="48818"/>
                  </a:lnTo>
                  <a:lnTo>
                    <a:pt x="1243291" y="24549"/>
                  </a:lnTo>
                  <a:lnTo>
                    <a:pt x="1230414" y="8013"/>
                  </a:lnTo>
                  <a:lnTo>
                    <a:pt x="1214539" y="406"/>
                  </a:lnTo>
                  <a:lnTo>
                    <a:pt x="1211910" y="0"/>
                  </a:lnTo>
                  <a:lnTo>
                    <a:pt x="1209446" y="1752"/>
                  </a:lnTo>
                  <a:lnTo>
                    <a:pt x="1208633" y="6921"/>
                  </a:lnTo>
                  <a:lnTo>
                    <a:pt x="1210424" y="9347"/>
                  </a:lnTo>
                  <a:lnTo>
                    <a:pt x="1213053" y="9766"/>
                  </a:lnTo>
                  <a:lnTo>
                    <a:pt x="1233678" y="26327"/>
                  </a:lnTo>
                  <a:lnTo>
                    <a:pt x="1246936" y="64528"/>
                  </a:lnTo>
                  <a:lnTo>
                    <a:pt x="1251661" y="117246"/>
                  </a:lnTo>
                  <a:lnTo>
                    <a:pt x="1251699" y="119494"/>
                  </a:lnTo>
                  <a:lnTo>
                    <a:pt x="1247076" y="182232"/>
                  </a:lnTo>
                  <a:lnTo>
                    <a:pt x="1236611" y="178701"/>
                  </a:lnTo>
                  <a:lnTo>
                    <a:pt x="1226235" y="173596"/>
                  </a:lnTo>
                  <a:lnTo>
                    <a:pt x="1215682" y="167284"/>
                  </a:lnTo>
                  <a:lnTo>
                    <a:pt x="1188669" y="149809"/>
                  </a:lnTo>
                  <a:lnTo>
                    <a:pt x="1171067" y="139928"/>
                  </a:lnTo>
                  <a:lnTo>
                    <a:pt x="1160500" y="135496"/>
                  </a:lnTo>
                  <a:lnTo>
                    <a:pt x="1151369" y="131660"/>
                  </a:lnTo>
                  <a:lnTo>
                    <a:pt x="1129042" y="126136"/>
                  </a:lnTo>
                  <a:lnTo>
                    <a:pt x="1085900" y="131279"/>
                  </a:lnTo>
                  <a:lnTo>
                    <a:pt x="1046734" y="157492"/>
                  </a:lnTo>
                  <a:lnTo>
                    <a:pt x="1016127" y="200253"/>
                  </a:lnTo>
                  <a:lnTo>
                    <a:pt x="998639" y="255066"/>
                  </a:lnTo>
                  <a:lnTo>
                    <a:pt x="996810" y="304126"/>
                  </a:lnTo>
                  <a:lnTo>
                    <a:pt x="1005027" y="357924"/>
                  </a:lnTo>
                  <a:lnTo>
                    <a:pt x="1022489" y="410959"/>
                  </a:lnTo>
                  <a:lnTo>
                    <a:pt x="1048461" y="457720"/>
                  </a:lnTo>
                  <a:lnTo>
                    <a:pt x="1082128" y="492671"/>
                  </a:lnTo>
                  <a:lnTo>
                    <a:pt x="1120800" y="518198"/>
                  </a:lnTo>
                  <a:lnTo>
                    <a:pt x="1173403" y="540105"/>
                  </a:lnTo>
                  <a:lnTo>
                    <a:pt x="1221816" y="547624"/>
                  </a:lnTo>
                  <a:lnTo>
                    <a:pt x="1245692" y="547484"/>
                  </a:lnTo>
                  <a:lnTo>
                    <a:pt x="1277658" y="542556"/>
                  </a:lnTo>
                  <a:lnTo>
                    <a:pt x="1293749" y="538073"/>
                  </a:lnTo>
                  <a:lnTo>
                    <a:pt x="1320977" y="530491"/>
                  </a:lnTo>
                  <a:lnTo>
                    <a:pt x="1363814" y="507657"/>
                  </a:lnTo>
                  <a:lnTo>
                    <a:pt x="1402956" y="471220"/>
                  </a:lnTo>
                  <a:lnTo>
                    <a:pt x="1435950" y="426173"/>
                  </a:lnTo>
                  <a:lnTo>
                    <a:pt x="1460385" y="377545"/>
                  </a:lnTo>
                  <a:lnTo>
                    <a:pt x="1473809" y="330327"/>
                  </a:lnTo>
                  <a:lnTo>
                    <a:pt x="1474127" y="2727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1707" y="1883622"/>
              <a:ext cx="218643" cy="15744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308804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59983" y="3059741"/>
              <a:ext cx="192493" cy="18656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08806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46222" y="4267087"/>
              <a:ext cx="192493" cy="18656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31115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4" y="39850"/>
                  </a:lnTo>
                  <a:lnTo>
                    <a:pt x="28073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7213" y="5502370"/>
              <a:ext cx="215988" cy="16015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308806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6222" y="6681777"/>
              <a:ext cx="192493" cy="18656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325506" y="1526444"/>
              <a:ext cx="367030" cy="548005"/>
            </a:xfrm>
            <a:custGeom>
              <a:avLst/>
              <a:gdLst/>
              <a:ahLst/>
              <a:cxnLst/>
              <a:rect l="l" t="t" r="r" b="b"/>
              <a:pathLst>
                <a:path w="36702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367029" h="548005">
                  <a:moveTo>
                    <a:pt x="366496" y="495463"/>
                  </a:move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24165" y="530491"/>
                  </a:lnTo>
                  <a:lnTo>
                    <a:pt x="366496" y="507924"/>
                  </a:lnTo>
                  <a:lnTo>
                    <a:pt x="366496" y="495463"/>
                  </a:lnTo>
                  <a:close/>
                </a:path>
                <a:path w="36702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367029" h="548005">
                  <a:moveTo>
                    <a:pt x="366496" y="166049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6496" y="175553"/>
                  </a:lnTo>
                  <a:lnTo>
                    <a:pt x="366496" y="166049"/>
                  </a:lnTo>
                  <a:close/>
                </a:path>
                <a:path w="36702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928" y="118129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84" y="121897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36702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366496" y="131321"/>
                  </a:lnTo>
                  <a:lnTo>
                    <a:pt x="366496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367029" h="548005">
                  <a:moveTo>
                    <a:pt x="366496" y="121897"/>
                  </a:moveTo>
                  <a:lnTo>
                    <a:pt x="361122" y="122872"/>
                  </a:lnTo>
                  <a:lnTo>
                    <a:pt x="366496" y="122872"/>
                  </a:lnTo>
                  <a:lnTo>
                    <a:pt x="366496" y="121897"/>
                  </a:lnTo>
                  <a:close/>
                </a:path>
                <a:path w="36702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366496" y="47345"/>
                  </a:lnTo>
                  <a:lnTo>
                    <a:pt x="366496" y="39030"/>
                  </a:lnTo>
                  <a:lnTo>
                    <a:pt x="357604" y="37884"/>
                  </a:lnTo>
                  <a:close/>
                </a:path>
                <a:path w="367029" h="548005">
                  <a:moveTo>
                    <a:pt x="366496" y="47345"/>
                  </a:moveTo>
                  <a:lnTo>
                    <a:pt x="357998" y="47345"/>
                  </a:lnTo>
                  <a:lnTo>
                    <a:pt x="366496" y="48262"/>
                  </a:lnTo>
                  <a:lnTo>
                    <a:pt x="366496" y="47345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27272" y="1975803"/>
              <a:ext cx="164730" cy="652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324369" y="2737970"/>
              <a:ext cx="367665" cy="540385"/>
            </a:xfrm>
            <a:custGeom>
              <a:avLst/>
              <a:gdLst/>
              <a:ahLst/>
              <a:cxnLst/>
              <a:rect l="l" t="t" r="r" b="b"/>
              <a:pathLst>
                <a:path w="367665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367665" h="540385">
                  <a:moveTo>
                    <a:pt x="367633" y="490465"/>
                  </a:moveTo>
                  <a:lnTo>
                    <a:pt x="316304" y="517045"/>
                  </a:lnTo>
                  <a:lnTo>
                    <a:pt x="263187" y="530023"/>
                  </a:lnTo>
                  <a:lnTo>
                    <a:pt x="244551" y="530517"/>
                  </a:lnTo>
                  <a:lnTo>
                    <a:pt x="305016" y="530517"/>
                  </a:lnTo>
                  <a:lnTo>
                    <a:pt x="319267" y="526073"/>
                  </a:lnTo>
                  <a:lnTo>
                    <a:pt x="361454" y="506907"/>
                  </a:lnTo>
                  <a:lnTo>
                    <a:pt x="367633" y="502241"/>
                  </a:lnTo>
                  <a:lnTo>
                    <a:pt x="367633" y="490465"/>
                  </a:lnTo>
                  <a:close/>
                </a:path>
                <a:path w="367665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367665" h="540385">
                  <a:moveTo>
                    <a:pt x="257815" y="89433"/>
                  </a:moveTo>
                  <a:lnTo>
                    <a:pt x="246659" y="89433"/>
                  </a:lnTo>
                  <a:lnTo>
                    <a:pt x="242906" y="108926"/>
                  </a:lnTo>
                  <a:lnTo>
                    <a:pt x="240087" y="129735"/>
                  </a:lnTo>
                  <a:lnTo>
                    <a:pt x="238266" y="151607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367665" h="540385">
                  <a:moveTo>
                    <a:pt x="367633" y="137968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67633" y="147451"/>
                  </a:lnTo>
                  <a:lnTo>
                    <a:pt x="367633" y="137968"/>
                  </a:lnTo>
                  <a:close/>
                </a:path>
                <a:path w="367665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367665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367665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75548" y="3059741"/>
              <a:ext cx="192493" cy="18656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324363" y="3945318"/>
              <a:ext cx="367665" cy="1751330"/>
            </a:xfrm>
            <a:custGeom>
              <a:avLst/>
              <a:gdLst/>
              <a:ahLst/>
              <a:cxnLst/>
              <a:rect l="l" t="t" r="r" b="b"/>
              <a:pathLst>
                <a:path w="367665" h="1751329">
                  <a:moveTo>
                    <a:pt x="367626" y="448652"/>
                  </a:moveTo>
                  <a:lnTo>
                    <a:pt x="332028" y="475297"/>
                  </a:lnTo>
                  <a:lnTo>
                    <a:pt x="289509" y="492696"/>
                  </a:lnTo>
                  <a:lnTo>
                    <a:pt x="242227" y="498868"/>
                  </a:lnTo>
                  <a:lnTo>
                    <a:pt x="239560" y="498868"/>
                  </a:lnTo>
                  <a:lnTo>
                    <a:pt x="237413" y="500989"/>
                  </a:lnTo>
                  <a:lnTo>
                    <a:pt x="237413" y="506222"/>
                  </a:lnTo>
                  <a:lnTo>
                    <a:pt x="239560" y="508342"/>
                  </a:lnTo>
                  <a:lnTo>
                    <a:pt x="242227" y="508342"/>
                  </a:lnTo>
                  <a:lnTo>
                    <a:pt x="292061" y="501827"/>
                  </a:lnTo>
                  <a:lnTo>
                    <a:pt x="336880" y="483476"/>
                  </a:lnTo>
                  <a:lnTo>
                    <a:pt x="367626" y="460451"/>
                  </a:lnTo>
                  <a:lnTo>
                    <a:pt x="367626" y="448652"/>
                  </a:lnTo>
                  <a:close/>
                </a:path>
                <a:path w="367665" h="1751329">
                  <a:moveTo>
                    <a:pt x="367626" y="16281"/>
                  </a:moveTo>
                  <a:lnTo>
                    <a:pt x="357733" y="13970"/>
                  </a:lnTo>
                  <a:lnTo>
                    <a:pt x="317411" y="15125"/>
                  </a:lnTo>
                  <a:lnTo>
                    <a:pt x="286778" y="25527"/>
                  </a:lnTo>
                  <a:lnTo>
                    <a:pt x="261505" y="41071"/>
                  </a:lnTo>
                  <a:lnTo>
                    <a:pt x="242277" y="57683"/>
                  </a:lnTo>
                  <a:lnTo>
                    <a:pt x="229768" y="71297"/>
                  </a:lnTo>
                  <a:lnTo>
                    <a:pt x="218884" y="41821"/>
                  </a:lnTo>
                  <a:lnTo>
                    <a:pt x="205574" y="19342"/>
                  </a:lnTo>
                  <a:lnTo>
                    <a:pt x="190271" y="5029"/>
                  </a:lnTo>
                  <a:lnTo>
                    <a:pt x="173393" y="0"/>
                  </a:ln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2" y="22618"/>
                  </a:lnTo>
                  <a:lnTo>
                    <a:pt x="215430" y="58254"/>
                  </a:lnTo>
                  <a:lnTo>
                    <a:pt x="228638" y="110769"/>
                  </a:lnTo>
                  <a:lnTo>
                    <a:pt x="233984" y="174498"/>
                  </a:lnTo>
                  <a:lnTo>
                    <a:pt x="223100" y="172643"/>
                  </a:lnTo>
                  <a:lnTo>
                    <a:pt x="212039" y="169227"/>
                  </a:lnTo>
                  <a:lnTo>
                    <a:pt x="200634" y="164642"/>
                  </a:lnTo>
                  <a:lnTo>
                    <a:pt x="171208" y="151612"/>
                  </a:lnTo>
                  <a:lnTo>
                    <a:pt x="158826" y="147027"/>
                  </a:lnTo>
                  <a:lnTo>
                    <a:pt x="152285" y="144614"/>
                  </a:lnTo>
                  <a:lnTo>
                    <a:pt x="131533" y="139522"/>
                  </a:lnTo>
                  <a:lnTo>
                    <a:pt x="108623" y="137553"/>
                  </a:lnTo>
                  <a:lnTo>
                    <a:pt x="66814" y="149377"/>
                  </a:lnTo>
                  <a:lnTo>
                    <a:pt x="32232" y="181394"/>
                  </a:lnTo>
                  <a:lnTo>
                    <a:pt x="8699" y="228422"/>
                  </a:lnTo>
                  <a:lnTo>
                    <a:pt x="0" y="285292"/>
                  </a:lnTo>
                  <a:lnTo>
                    <a:pt x="5867" y="334035"/>
                  </a:lnTo>
                  <a:lnTo>
                    <a:pt x="22390" y="385889"/>
                  </a:lnTo>
                  <a:lnTo>
                    <a:pt x="47942" y="435546"/>
                  </a:lnTo>
                  <a:lnTo>
                    <a:pt x="80899" y="477659"/>
                  </a:lnTo>
                  <a:lnTo>
                    <a:pt x="119634" y="506907"/>
                  </a:lnTo>
                  <a:lnTo>
                    <a:pt x="161823" y="526072"/>
                  </a:lnTo>
                  <a:lnTo>
                    <a:pt x="217195" y="539496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2" y="539343"/>
                  </a:lnTo>
                  <a:lnTo>
                    <a:pt x="289750" y="535470"/>
                  </a:lnTo>
                  <a:lnTo>
                    <a:pt x="305206" y="530517"/>
                  </a:lnTo>
                  <a:lnTo>
                    <a:pt x="320548" y="525602"/>
                  </a:lnTo>
                  <a:lnTo>
                    <a:pt x="361454" y="506907"/>
                  </a:lnTo>
                  <a:lnTo>
                    <a:pt x="367626" y="502246"/>
                  </a:lnTo>
                  <a:lnTo>
                    <a:pt x="367626" y="490474"/>
                  </a:lnTo>
                  <a:lnTo>
                    <a:pt x="357022" y="498500"/>
                  </a:lnTo>
                  <a:lnTo>
                    <a:pt x="316268" y="517042"/>
                  </a:lnTo>
                  <a:lnTo>
                    <a:pt x="285953" y="526542"/>
                  </a:lnTo>
                  <a:lnTo>
                    <a:pt x="263131" y="530021"/>
                  </a:lnTo>
                  <a:lnTo>
                    <a:pt x="244551" y="530517"/>
                  </a:lnTo>
                  <a:lnTo>
                    <a:pt x="236537" y="530517"/>
                  </a:lnTo>
                  <a:lnTo>
                    <a:pt x="194995" y="526542"/>
                  </a:lnTo>
                  <a:lnTo>
                    <a:pt x="124066" y="498500"/>
                  </a:lnTo>
                  <a:lnTo>
                    <a:pt x="87020" y="470446"/>
                  </a:lnTo>
                  <a:lnTo>
                    <a:pt x="55486" y="429971"/>
                  </a:lnTo>
                  <a:lnTo>
                    <a:pt x="31051" y="382206"/>
                  </a:lnTo>
                  <a:lnTo>
                    <a:pt x="15240" y="332270"/>
                  </a:lnTo>
                  <a:lnTo>
                    <a:pt x="9626" y="285292"/>
                  </a:lnTo>
                  <a:lnTo>
                    <a:pt x="17551" y="232079"/>
                  </a:lnTo>
                  <a:lnTo>
                    <a:pt x="39001" y="188061"/>
                  </a:lnTo>
                  <a:lnTo>
                    <a:pt x="70510" y="158089"/>
                  </a:lnTo>
                  <a:lnTo>
                    <a:pt x="108623" y="147027"/>
                  </a:lnTo>
                  <a:lnTo>
                    <a:pt x="130136" y="148920"/>
                  </a:lnTo>
                  <a:lnTo>
                    <a:pt x="149809" y="153797"/>
                  </a:lnTo>
                  <a:lnTo>
                    <a:pt x="167894" y="160515"/>
                  </a:lnTo>
                  <a:lnTo>
                    <a:pt x="198335" y="174002"/>
                  </a:lnTo>
                  <a:lnTo>
                    <a:pt x="211823" y="179222"/>
                  </a:lnTo>
                  <a:lnTo>
                    <a:pt x="225285" y="182854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3" y="182854"/>
                  </a:lnTo>
                  <a:lnTo>
                    <a:pt x="269265" y="179222"/>
                  </a:lnTo>
                  <a:lnTo>
                    <a:pt x="281000" y="174675"/>
                  </a:lnTo>
                  <a:lnTo>
                    <a:pt x="282752" y="174002"/>
                  </a:lnTo>
                  <a:lnTo>
                    <a:pt x="313194" y="160515"/>
                  </a:lnTo>
                  <a:lnTo>
                    <a:pt x="331279" y="153797"/>
                  </a:lnTo>
                  <a:lnTo>
                    <a:pt x="350951" y="148920"/>
                  </a:lnTo>
                  <a:lnTo>
                    <a:pt x="367626" y="147459"/>
                  </a:lnTo>
                  <a:lnTo>
                    <a:pt x="367626" y="137972"/>
                  </a:lnTo>
                  <a:lnTo>
                    <a:pt x="349554" y="139522"/>
                  </a:lnTo>
                  <a:lnTo>
                    <a:pt x="328803" y="144614"/>
                  </a:lnTo>
                  <a:lnTo>
                    <a:pt x="309867" y="151612"/>
                  </a:lnTo>
                  <a:lnTo>
                    <a:pt x="279514" y="165049"/>
                  </a:lnTo>
                  <a:lnTo>
                    <a:pt x="267246" y="169862"/>
                  </a:lnTo>
                  <a:lnTo>
                    <a:pt x="255371" y="173240"/>
                  </a:lnTo>
                  <a:lnTo>
                    <a:pt x="243611" y="174675"/>
                  </a:lnTo>
                  <a:lnTo>
                    <a:pt x="243611" y="174498"/>
                  </a:lnTo>
                  <a:lnTo>
                    <a:pt x="242824" y="151612"/>
                  </a:lnTo>
                  <a:lnTo>
                    <a:pt x="241007" y="129743"/>
                  </a:lnTo>
                  <a:lnTo>
                    <a:pt x="238188" y="108927"/>
                  </a:lnTo>
                  <a:lnTo>
                    <a:pt x="234429" y="89433"/>
                  </a:lnTo>
                  <a:lnTo>
                    <a:pt x="247840" y="95758"/>
                  </a:lnTo>
                  <a:lnTo>
                    <a:pt x="266115" y="102489"/>
                  </a:lnTo>
                  <a:lnTo>
                    <a:pt x="288112" y="107835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0" y="100088"/>
                  </a:lnTo>
                  <a:lnTo>
                    <a:pt x="367626" y="96012"/>
                  </a:lnTo>
                  <a:lnTo>
                    <a:pt x="367626" y="85750"/>
                  </a:lnTo>
                  <a:lnTo>
                    <a:pt x="363956" y="88112"/>
                  </a:lnTo>
                  <a:lnTo>
                    <a:pt x="334187" y="98526"/>
                  </a:lnTo>
                  <a:lnTo>
                    <a:pt x="302691" y="100088"/>
                  </a:lnTo>
                  <a:lnTo>
                    <a:pt x="274015" y="94805"/>
                  </a:lnTo>
                  <a:lnTo>
                    <a:pt x="258851" y="89433"/>
                  </a:lnTo>
                  <a:lnTo>
                    <a:pt x="250774" y="86575"/>
                  </a:lnTo>
                  <a:lnTo>
                    <a:pt x="235635" y="79260"/>
                  </a:lnTo>
                  <a:lnTo>
                    <a:pt x="242773" y="71297"/>
                  </a:lnTo>
                  <a:lnTo>
                    <a:pt x="246786" y="66827"/>
                  </a:lnTo>
                  <a:lnTo>
                    <a:pt x="265049" y="50495"/>
                  </a:lnTo>
                  <a:lnTo>
                    <a:pt x="289534" y="34836"/>
                  </a:lnTo>
                  <a:lnTo>
                    <a:pt x="319290" y="24409"/>
                  </a:lnTo>
                  <a:lnTo>
                    <a:pt x="350799" y="22847"/>
                  </a:lnTo>
                  <a:lnTo>
                    <a:pt x="367626" y="25946"/>
                  </a:lnTo>
                  <a:lnTo>
                    <a:pt x="367626" y="22847"/>
                  </a:lnTo>
                  <a:lnTo>
                    <a:pt x="367626" y="16281"/>
                  </a:lnTo>
                  <a:close/>
                </a:path>
                <a:path w="367665" h="1751329">
                  <a:moveTo>
                    <a:pt x="367639" y="1333284"/>
                  </a:moveTo>
                  <a:lnTo>
                    <a:pt x="328218" y="1336103"/>
                  </a:lnTo>
                  <a:lnTo>
                    <a:pt x="290601" y="1353591"/>
                  </a:lnTo>
                  <a:lnTo>
                    <a:pt x="263283" y="1370596"/>
                  </a:lnTo>
                  <a:lnTo>
                    <a:pt x="252628" y="1376718"/>
                  </a:lnTo>
                  <a:lnTo>
                    <a:pt x="242163" y="1381633"/>
                  </a:lnTo>
                  <a:lnTo>
                    <a:pt x="231635" y="1384985"/>
                  </a:lnTo>
                  <a:lnTo>
                    <a:pt x="228193" y="1323695"/>
                  </a:lnTo>
                  <a:lnTo>
                    <a:pt x="228104" y="1320647"/>
                  </a:lnTo>
                  <a:lnTo>
                    <a:pt x="230238" y="1300810"/>
                  </a:lnTo>
                  <a:lnTo>
                    <a:pt x="232232" y="1282204"/>
                  </a:lnTo>
                  <a:lnTo>
                    <a:pt x="233819" y="1267307"/>
                  </a:lnTo>
                  <a:lnTo>
                    <a:pt x="247764" y="1229347"/>
                  </a:lnTo>
                  <a:lnTo>
                    <a:pt x="268655" y="1213142"/>
                  </a:lnTo>
                  <a:lnTo>
                    <a:pt x="271297" y="1212761"/>
                  </a:lnTo>
                  <a:lnTo>
                    <a:pt x="273126" y="1210373"/>
                  </a:lnTo>
                  <a:lnTo>
                    <a:pt x="272402" y="1205179"/>
                  </a:lnTo>
                  <a:lnTo>
                    <a:pt x="269976" y="1203388"/>
                  </a:lnTo>
                  <a:lnTo>
                    <a:pt x="267347" y="1203756"/>
                  </a:lnTo>
                  <a:lnTo>
                    <a:pt x="251333" y="1211084"/>
                  </a:lnTo>
                  <a:lnTo>
                    <a:pt x="238175" y="1227391"/>
                  </a:lnTo>
                  <a:lnTo>
                    <a:pt x="228117" y="1251496"/>
                  </a:lnTo>
                  <a:lnTo>
                    <a:pt x="221449" y="1282204"/>
                  </a:lnTo>
                  <a:lnTo>
                    <a:pt x="216738" y="1278343"/>
                  </a:lnTo>
                  <a:lnTo>
                    <a:pt x="216738" y="1290904"/>
                  </a:lnTo>
                  <a:lnTo>
                    <a:pt x="202768" y="1300251"/>
                  </a:lnTo>
                  <a:lnTo>
                    <a:pt x="180911" y="1311643"/>
                  </a:lnTo>
                  <a:lnTo>
                    <a:pt x="153238" y="1320863"/>
                  </a:lnTo>
                  <a:lnTo>
                    <a:pt x="121831" y="1323695"/>
                  </a:lnTo>
                  <a:lnTo>
                    <a:pt x="90906" y="1317523"/>
                  </a:lnTo>
                  <a:lnTo>
                    <a:pt x="64490" y="1305433"/>
                  </a:lnTo>
                  <a:lnTo>
                    <a:pt x="44132" y="1291805"/>
                  </a:lnTo>
                  <a:lnTo>
                    <a:pt x="31369" y="1281023"/>
                  </a:lnTo>
                  <a:lnTo>
                    <a:pt x="45339" y="1271676"/>
                  </a:lnTo>
                  <a:lnTo>
                    <a:pt x="67195" y="1260297"/>
                  </a:lnTo>
                  <a:lnTo>
                    <a:pt x="94856" y="1251077"/>
                  </a:lnTo>
                  <a:lnTo>
                    <a:pt x="126263" y="1248232"/>
                  </a:lnTo>
                  <a:lnTo>
                    <a:pt x="157187" y="1254417"/>
                  </a:lnTo>
                  <a:lnTo>
                    <a:pt x="183603" y="1266520"/>
                  </a:lnTo>
                  <a:lnTo>
                    <a:pt x="203974" y="1280147"/>
                  </a:lnTo>
                  <a:lnTo>
                    <a:pt x="216738" y="1290904"/>
                  </a:lnTo>
                  <a:lnTo>
                    <a:pt x="216738" y="1278343"/>
                  </a:lnTo>
                  <a:lnTo>
                    <a:pt x="166458" y="1248232"/>
                  </a:lnTo>
                  <a:lnTo>
                    <a:pt x="126834" y="1238783"/>
                  </a:lnTo>
                  <a:lnTo>
                    <a:pt x="86741" y="1243241"/>
                  </a:lnTo>
                  <a:lnTo>
                    <a:pt x="30429" y="1269936"/>
                  </a:lnTo>
                  <a:lnTo>
                    <a:pt x="19240" y="1281658"/>
                  </a:lnTo>
                  <a:lnTo>
                    <a:pt x="19697" y="1282928"/>
                  </a:lnTo>
                  <a:lnTo>
                    <a:pt x="50419" y="1308100"/>
                  </a:lnTo>
                  <a:lnTo>
                    <a:pt x="121259" y="1333157"/>
                  </a:lnTo>
                  <a:lnTo>
                    <a:pt x="129286" y="1333588"/>
                  </a:lnTo>
                  <a:lnTo>
                    <a:pt x="137134" y="1333144"/>
                  </a:lnTo>
                  <a:lnTo>
                    <a:pt x="144678" y="1332090"/>
                  </a:lnTo>
                  <a:lnTo>
                    <a:pt x="168757" y="1326502"/>
                  </a:lnTo>
                  <a:lnTo>
                    <a:pt x="175818" y="1323695"/>
                  </a:lnTo>
                  <a:lnTo>
                    <a:pt x="189801" y="1318145"/>
                  </a:lnTo>
                  <a:lnTo>
                    <a:pt x="206946" y="1308950"/>
                  </a:lnTo>
                  <a:lnTo>
                    <a:pt x="219341" y="1300810"/>
                  </a:lnTo>
                  <a:lnTo>
                    <a:pt x="218503" y="1317523"/>
                  </a:lnTo>
                  <a:lnTo>
                    <a:pt x="218401" y="1330960"/>
                  </a:lnTo>
                  <a:lnTo>
                    <a:pt x="218503" y="1342593"/>
                  </a:lnTo>
                  <a:lnTo>
                    <a:pt x="219697" y="1363649"/>
                  </a:lnTo>
                  <a:lnTo>
                    <a:pt x="222123" y="1386509"/>
                  </a:lnTo>
                  <a:lnTo>
                    <a:pt x="210273" y="1386725"/>
                  </a:lnTo>
                  <a:lnTo>
                    <a:pt x="198043" y="1385036"/>
                  </a:lnTo>
                  <a:lnTo>
                    <a:pt x="185229" y="1381975"/>
                  </a:lnTo>
                  <a:lnTo>
                    <a:pt x="164096" y="1375943"/>
                  </a:lnTo>
                  <a:lnTo>
                    <a:pt x="153301" y="1372882"/>
                  </a:lnTo>
                  <a:lnTo>
                    <a:pt x="133578" y="1368590"/>
                  </a:lnTo>
                  <a:lnTo>
                    <a:pt x="112318" y="1366443"/>
                  </a:lnTo>
                  <a:lnTo>
                    <a:pt x="89357" y="1367675"/>
                  </a:lnTo>
                  <a:lnTo>
                    <a:pt x="49593" y="1385201"/>
                  </a:lnTo>
                  <a:lnTo>
                    <a:pt x="19812" y="1421726"/>
                  </a:lnTo>
                  <a:lnTo>
                    <a:pt x="3048" y="1471574"/>
                  </a:lnTo>
                  <a:lnTo>
                    <a:pt x="2349" y="1529092"/>
                  </a:lnTo>
                  <a:lnTo>
                    <a:pt x="14947" y="1576552"/>
                  </a:lnTo>
                  <a:lnTo>
                    <a:pt x="38531" y="1625600"/>
                  </a:lnTo>
                  <a:lnTo>
                    <a:pt x="70739" y="1671205"/>
                  </a:lnTo>
                  <a:lnTo>
                    <a:pt x="109232" y="1708327"/>
                  </a:lnTo>
                  <a:lnTo>
                    <a:pt x="151663" y="1731899"/>
                  </a:lnTo>
                  <a:lnTo>
                    <a:pt x="194779" y="1744726"/>
                  </a:lnTo>
                  <a:lnTo>
                    <a:pt x="250520" y="1750758"/>
                  </a:lnTo>
                  <a:lnTo>
                    <a:pt x="269570" y="1748751"/>
                  </a:lnTo>
                  <a:lnTo>
                    <a:pt x="309105" y="1741106"/>
                  </a:lnTo>
                  <a:lnTo>
                    <a:pt x="352018" y="1723097"/>
                  </a:lnTo>
                  <a:lnTo>
                    <a:pt x="367639" y="1713179"/>
                  </a:lnTo>
                  <a:lnTo>
                    <a:pt x="367639" y="1701977"/>
                  </a:lnTo>
                  <a:lnTo>
                    <a:pt x="347840" y="1714576"/>
                  </a:lnTo>
                  <a:lnTo>
                    <a:pt x="319214" y="1728190"/>
                  </a:lnTo>
                  <a:lnTo>
                    <a:pt x="297040" y="1734820"/>
                  </a:lnTo>
                  <a:lnTo>
                    <a:pt x="278663" y="1737893"/>
                  </a:lnTo>
                  <a:lnTo>
                    <a:pt x="270713" y="1739011"/>
                  </a:lnTo>
                  <a:lnTo>
                    <a:pt x="252247" y="1741106"/>
                  </a:lnTo>
                  <a:lnTo>
                    <a:pt x="229108" y="1740839"/>
                  </a:lnTo>
                  <a:lnTo>
                    <a:pt x="154889" y="1722970"/>
                  </a:lnTo>
                  <a:lnTo>
                    <a:pt x="114287" y="1700339"/>
                  </a:lnTo>
                  <a:lnTo>
                    <a:pt x="77431" y="1664639"/>
                  </a:lnTo>
                  <a:lnTo>
                    <a:pt x="46583" y="1620735"/>
                  </a:lnTo>
                  <a:lnTo>
                    <a:pt x="23977" y="1573491"/>
                  </a:lnTo>
                  <a:lnTo>
                    <a:pt x="11887" y="1527759"/>
                  </a:lnTo>
                  <a:lnTo>
                    <a:pt x="12319" y="1473962"/>
                  </a:lnTo>
                  <a:lnTo>
                    <a:pt x="27444" y="1427378"/>
                  </a:lnTo>
                  <a:lnTo>
                    <a:pt x="54483" y="1393329"/>
                  </a:lnTo>
                  <a:lnTo>
                    <a:pt x="90678" y="1377061"/>
                  </a:lnTo>
                  <a:lnTo>
                    <a:pt x="112242" y="1375943"/>
                  </a:lnTo>
                  <a:lnTo>
                    <a:pt x="132410" y="1378038"/>
                  </a:lnTo>
                  <a:lnTo>
                    <a:pt x="151257" y="1382179"/>
                  </a:lnTo>
                  <a:lnTo>
                    <a:pt x="183286" y="1391285"/>
                  </a:lnTo>
                  <a:lnTo>
                    <a:pt x="197358" y="1394574"/>
                  </a:lnTo>
                  <a:lnTo>
                    <a:pt x="211188" y="1396314"/>
                  </a:lnTo>
                  <a:lnTo>
                    <a:pt x="224853" y="1395768"/>
                  </a:lnTo>
                  <a:lnTo>
                    <a:pt x="228130" y="1395310"/>
                  </a:lnTo>
                  <a:lnTo>
                    <a:pt x="266865" y="1379537"/>
                  </a:lnTo>
                  <a:lnTo>
                    <a:pt x="295135" y="1361948"/>
                  </a:lnTo>
                  <a:lnTo>
                    <a:pt x="312115" y="1352778"/>
                  </a:lnTo>
                  <a:lnTo>
                    <a:pt x="330911" y="1345196"/>
                  </a:lnTo>
                  <a:lnTo>
                    <a:pt x="351955" y="1340332"/>
                  </a:lnTo>
                  <a:lnTo>
                    <a:pt x="367639" y="1342593"/>
                  </a:lnTo>
                  <a:lnTo>
                    <a:pt x="367639" y="1340332"/>
                  </a:lnTo>
                  <a:lnTo>
                    <a:pt x="367639" y="133328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82779" y="5502370"/>
              <a:ext cx="215988" cy="1601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324363" y="6360007"/>
              <a:ext cx="367665" cy="540385"/>
            </a:xfrm>
            <a:custGeom>
              <a:avLst/>
              <a:gdLst/>
              <a:ahLst/>
              <a:cxnLst/>
              <a:rect l="l" t="t" r="r" b="b"/>
              <a:pathLst>
                <a:path w="367665" h="540384">
                  <a:moveTo>
                    <a:pt x="367626" y="448652"/>
                  </a:moveTo>
                  <a:lnTo>
                    <a:pt x="332028" y="475297"/>
                  </a:lnTo>
                  <a:lnTo>
                    <a:pt x="289509" y="492696"/>
                  </a:lnTo>
                  <a:lnTo>
                    <a:pt x="242227" y="498868"/>
                  </a:lnTo>
                  <a:lnTo>
                    <a:pt x="239560" y="498868"/>
                  </a:lnTo>
                  <a:lnTo>
                    <a:pt x="237413" y="500989"/>
                  </a:lnTo>
                  <a:lnTo>
                    <a:pt x="237413" y="506222"/>
                  </a:lnTo>
                  <a:lnTo>
                    <a:pt x="239560" y="508342"/>
                  </a:lnTo>
                  <a:lnTo>
                    <a:pt x="242227" y="508342"/>
                  </a:lnTo>
                  <a:lnTo>
                    <a:pt x="292061" y="501827"/>
                  </a:lnTo>
                  <a:lnTo>
                    <a:pt x="336880" y="483476"/>
                  </a:lnTo>
                  <a:lnTo>
                    <a:pt x="367626" y="460451"/>
                  </a:lnTo>
                  <a:lnTo>
                    <a:pt x="367626" y="448652"/>
                  </a:lnTo>
                  <a:close/>
                </a:path>
                <a:path w="367665" h="540384">
                  <a:moveTo>
                    <a:pt x="367626" y="16281"/>
                  </a:moveTo>
                  <a:lnTo>
                    <a:pt x="357733" y="13970"/>
                  </a:lnTo>
                  <a:lnTo>
                    <a:pt x="317411" y="15125"/>
                  </a:lnTo>
                  <a:lnTo>
                    <a:pt x="286778" y="25527"/>
                  </a:lnTo>
                  <a:lnTo>
                    <a:pt x="261505" y="41071"/>
                  </a:lnTo>
                  <a:lnTo>
                    <a:pt x="242277" y="57683"/>
                  </a:lnTo>
                  <a:lnTo>
                    <a:pt x="229768" y="71297"/>
                  </a:lnTo>
                  <a:lnTo>
                    <a:pt x="218884" y="41821"/>
                  </a:lnTo>
                  <a:lnTo>
                    <a:pt x="205574" y="19342"/>
                  </a:lnTo>
                  <a:lnTo>
                    <a:pt x="190271" y="5029"/>
                  </a:lnTo>
                  <a:lnTo>
                    <a:pt x="173393" y="0"/>
                  </a:ln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2" y="22618"/>
                  </a:lnTo>
                  <a:lnTo>
                    <a:pt x="215430" y="58267"/>
                  </a:lnTo>
                  <a:lnTo>
                    <a:pt x="228638" y="110769"/>
                  </a:lnTo>
                  <a:lnTo>
                    <a:pt x="233984" y="174498"/>
                  </a:lnTo>
                  <a:lnTo>
                    <a:pt x="223100" y="172643"/>
                  </a:lnTo>
                  <a:lnTo>
                    <a:pt x="212039" y="169227"/>
                  </a:lnTo>
                  <a:lnTo>
                    <a:pt x="200634" y="164642"/>
                  </a:lnTo>
                  <a:lnTo>
                    <a:pt x="171208" y="151612"/>
                  </a:lnTo>
                  <a:lnTo>
                    <a:pt x="158826" y="147027"/>
                  </a:lnTo>
                  <a:lnTo>
                    <a:pt x="152285" y="144614"/>
                  </a:lnTo>
                  <a:lnTo>
                    <a:pt x="131533" y="139522"/>
                  </a:lnTo>
                  <a:lnTo>
                    <a:pt x="108623" y="137553"/>
                  </a:lnTo>
                  <a:lnTo>
                    <a:pt x="66814" y="149377"/>
                  </a:lnTo>
                  <a:lnTo>
                    <a:pt x="32232" y="181394"/>
                  </a:lnTo>
                  <a:lnTo>
                    <a:pt x="8699" y="228422"/>
                  </a:lnTo>
                  <a:lnTo>
                    <a:pt x="0" y="285292"/>
                  </a:lnTo>
                  <a:lnTo>
                    <a:pt x="5867" y="334035"/>
                  </a:lnTo>
                  <a:lnTo>
                    <a:pt x="22390" y="385902"/>
                  </a:lnTo>
                  <a:lnTo>
                    <a:pt x="47942" y="435546"/>
                  </a:lnTo>
                  <a:lnTo>
                    <a:pt x="80899" y="477659"/>
                  </a:lnTo>
                  <a:lnTo>
                    <a:pt x="119634" y="506907"/>
                  </a:lnTo>
                  <a:lnTo>
                    <a:pt x="161823" y="526072"/>
                  </a:lnTo>
                  <a:lnTo>
                    <a:pt x="217195" y="539496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2" y="539343"/>
                  </a:lnTo>
                  <a:lnTo>
                    <a:pt x="289750" y="535470"/>
                  </a:lnTo>
                  <a:lnTo>
                    <a:pt x="305206" y="530517"/>
                  </a:lnTo>
                  <a:lnTo>
                    <a:pt x="320548" y="525602"/>
                  </a:lnTo>
                  <a:lnTo>
                    <a:pt x="361454" y="506907"/>
                  </a:lnTo>
                  <a:lnTo>
                    <a:pt x="367626" y="502246"/>
                  </a:lnTo>
                  <a:lnTo>
                    <a:pt x="367626" y="490474"/>
                  </a:lnTo>
                  <a:lnTo>
                    <a:pt x="357022" y="498500"/>
                  </a:lnTo>
                  <a:lnTo>
                    <a:pt x="316268" y="517055"/>
                  </a:lnTo>
                  <a:lnTo>
                    <a:pt x="285953" y="526542"/>
                  </a:lnTo>
                  <a:lnTo>
                    <a:pt x="263131" y="530021"/>
                  </a:lnTo>
                  <a:lnTo>
                    <a:pt x="244551" y="530517"/>
                  </a:lnTo>
                  <a:lnTo>
                    <a:pt x="236537" y="530517"/>
                  </a:lnTo>
                  <a:lnTo>
                    <a:pt x="194995" y="526542"/>
                  </a:lnTo>
                  <a:lnTo>
                    <a:pt x="124066" y="498500"/>
                  </a:lnTo>
                  <a:lnTo>
                    <a:pt x="87020" y="470446"/>
                  </a:lnTo>
                  <a:lnTo>
                    <a:pt x="55486" y="429971"/>
                  </a:lnTo>
                  <a:lnTo>
                    <a:pt x="31051" y="382206"/>
                  </a:lnTo>
                  <a:lnTo>
                    <a:pt x="15240" y="332270"/>
                  </a:lnTo>
                  <a:lnTo>
                    <a:pt x="9626" y="285292"/>
                  </a:lnTo>
                  <a:lnTo>
                    <a:pt x="17551" y="232079"/>
                  </a:lnTo>
                  <a:lnTo>
                    <a:pt x="39001" y="188061"/>
                  </a:lnTo>
                  <a:lnTo>
                    <a:pt x="70510" y="158102"/>
                  </a:lnTo>
                  <a:lnTo>
                    <a:pt x="108623" y="147027"/>
                  </a:lnTo>
                  <a:lnTo>
                    <a:pt x="130136" y="148920"/>
                  </a:lnTo>
                  <a:lnTo>
                    <a:pt x="149809" y="153797"/>
                  </a:lnTo>
                  <a:lnTo>
                    <a:pt x="167894" y="160515"/>
                  </a:lnTo>
                  <a:lnTo>
                    <a:pt x="198335" y="174002"/>
                  </a:lnTo>
                  <a:lnTo>
                    <a:pt x="211823" y="179222"/>
                  </a:lnTo>
                  <a:lnTo>
                    <a:pt x="225285" y="182854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3" y="182854"/>
                  </a:lnTo>
                  <a:lnTo>
                    <a:pt x="269265" y="179222"/>
                  </a:lnTo>
                  <a:lnTo>
                    <a:pt x="281000" y="174675"/>
                  </a:lnTo>
                  <a:lnTo>
                    <a:pt x="282752" y="174002"/>
                  </a:lnTo>
                  <a:lnTo>
                    <a:pt x="313194" y="160515"/>
                  </a:lnTo>
                  <a:lnTo>
                    <a:pt x="331279" y="153797"/>
                  </a:lnTo>
                  <a:lnTo>
                    <a:pt x="350951" y="148920"/>
                  </a:lnTo>
                  <a:lnTo>
                    <a:pt x="367626" y="147459"/>
                  </a:lnTo>
                  <a:lnTo>
                    <a:pt x="367626" y="137972"/>
                  </a:lnTo>
                  <a:lnTo>
                    <a:pt x="349554" y="139522"/>
                  </a:lnTo>
                  <a:lnTo>
                    <a:pt x="328803" y="144614"/>
                  </a:lnTo>
                  <a:lnTo>
                    <a:pt x="309867" y="151612"/>
                  </a:lnTo>
                  <a:lnTo>
                    <a:pt x="279514" y="165049"/>
                  </a:lnTo>
                  <a:lnTo>
                    <a:pt x="267246" y="169862"/>
                  </a:lnTo>
                  <a:lnTo>
                    <a:pt x="255371" y="173240"/>
                  </a:lnTo>
                  <a:lnTo>
                    <a:pt x="243611" y="174675"/>
                  </a:lnTo>
                  <a:lnTo>
                    <a:pt x="243611" y="174498"/>
                  </a:lnTo>
                  <a:lnTo>
                    <a:pt x="242824" y="151612"/>
                  </a:lnTo>
                  <a:lnTo>
                    <a:pt x="241007" y="129743"/>
                  </a:lnTo>
                  <a:lnTo>
                    <a:pt x="238188" y="108927"/>
                  </a:lnTo>
                  <a:lnTo>
                    <a:pt x="234429" y="89433"/>
                  </a:lnTo>
                  <a:lnTo>
                    <a:pt x="247840" y="95758"/>
                  </a:lnTo>
                  <a:lnTo>
                    <a:pt x="266115" y="102489"/>
                  </a:lnTo>
                  <a:lnTo>
                    <a:pt x="288112" y="107835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0" y="100088"/>
                  </a:lnTo>
                  <a:lnTo>
                    <a:pt x="367626" y="96012"/>
                  </a:lnTo>
                  <a:lnTo>
                    <a:pt x="367626" y="85750"/>
                  </a:lnTo>
                  <a:lnTo>
                    <a:pt x="363956" y="88112"/>
                  </a:lnTo>
                  <a:lnTo>
                    <a:pt x="334187" y="98526"/>
                  </a:lnTo>
                  <a:lnTo>
                    <a:pt x="302691" y="100088"/>
                  </a:lnTo>
                  <a:lnTo>
                    <a:pt x="274015" y="94805"/>
                  </a:lnTo>
                  <a:lnTo>
                    <a:pt x="258851" y="89433"/>
                  </a:lnTo>
                  <a:lnTo>
                    <a:pt x="250774" y="86575"/>
                  </a:lnTo>
                  <a:lnTo>
                    <a:pt x="235635" y="79260"/>
                  </a:lnTo>
                  <a:lnTo>
                    <a:pt x="242773" y="71297"/>
                  </a:lnTo>
                  <a:lnTo>
                    <a:pt x="246786" y="66827"/>
                  </a:lnTo>
                  <a:lnTo>
                    <a:pt x="265049" y="50495"/>
                  </a:lnTo>
                  <a:lnTo>
                    <a:pt x="289534" y="34836"/>
                  </a:lnTo>
                  <a:lnTo>
                    <a:pt x="319290" y="24409"/>
                  </a:lnTo>
                  <a:lnTo>
                    <a:pt x="350799" y="22847"/>
                  </a:lnTo>
                  <a:lnTo>
                    <a:pt x="367626" y="25946"/>
                  </a:lnTo>
                  <a:lnTo>
                    <a:pt x="367626" y="22847"/>
                  </a:lnTo>
                  <a:lnTo>
                    <a:pt x="367626" y="16281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278808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0575" y="1883622"/>
              <a:ext cx="218643" cy="15744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77671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29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29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29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28850" y="3059741"/>
              <a:ext cx="192493" cy="1865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277673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15089" y="4267087"/>
              <a:ext cx="192493" cy="1865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280023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36082" y="5502370"/>
              <a:ext cx="215988" cy="16015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77673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29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37" y="530517"/>
                  </a:lnTo>
                  <a:lnTo>
                    <a:pt x="217830" y="530013"/>
                  </a:lnTo>
                  <a:lnTo>
                    <a:pt x="164776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29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29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29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29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29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29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5" y="28127"/>
                  </a:lnTo>
                  <a:lnTo>
                    <a:pt x="402701" y="36364"/>
                  </a:lnTo>
                  <a:lnTo>
                    <a:pt x="417829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29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15089" y="6681777"/>
              <a:ext cx="192493" cy="18656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263242" y="1364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19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19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19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19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19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19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19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19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65009" y="1721622"/>
              <a:ext cx="218643" cy="15744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62104" y="2575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4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7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13284" y="2897742"/>
              <a:ext cx="192493" cy="18656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262108" y="3783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99523" y="4105086"/>
              <a:ext cx="192493" cy="18656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264456" y="4986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19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19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19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19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19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19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19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19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20516" y="5340370"/>
              <a:ext cx="215988" cy="16015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262108" y="6198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99523" y="6519777"/>
              <a:ext cx="192493" cy="18656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7677" y="1526444"/>
              <a:ext cx="477520" cy="548005"/>
            </a:xfrm>
            <a:custGeom>
              <a:avLst/>
              <a:gdLst/>
              <a:ahLst/>
              <a:cxnLst/>
              <a:rect l="l" t="t" r="r" b="b"/>
              <a:pathLst>
                <a:path w="477520" h="548005">
                  <a:moveTo>
                    <a:pt x="132230" y="126136"/>
                  </a:moveTo>
                  <a:lnTo>
                    <a:pt x="89083" y="131274"/>
                  </a:lnTo>
                  <a:lnTo>
                    <a:pt x="49921" y="157487"/>
                  </a:lnTo>
                  <a:lnTo>
                    <a:pt x="19312" y="200258"/>
                  </a:lnTo>
                  <a:lnTo>
                    <a:pt x="1826" y="255066"/>
                  </a:lnTo>
                  <a:lnTo>
                    <a:pt x="0" y="304122"/>
                  </a:lnTo>
                  <a:lnTo>
                    <a:pt x="8208" y="357926"/>
                  </a:lnTo>
                  <a:lnTo>
                    <a:pt x="25679" y="410961"/>
                  </a:lnTo>
                  <a:lnTo>
                    <a:pt x="51639" y="457715"/>
                  </a:lnTo>
                  <a:lnTo>
                    <a:pt x="85316" y="492671"/>
                  </a:lnTo>
                  <a:lnTo>
                    <a:pt x="123989" y="518191"/>
                  </a:lnTo>
                  <a:lnTo>
                    <a:pt x="176588" y="540110"/>
                  </a:lnTo>
                  <a:lnTo>
                    <a:pt x="225002" y="547625"/>
                  </a:lnTo>
                  <a:lnTo>
                    <a:pt x="248870" y="547490"/>
                  </a:lnTo>
                  <a:lnTo>
                    <a:pt x="280838" y="542554"/>
                  </a:lnTo>
                  <a:lnTo>
                    <a:pt x="296927" y="538075"/>
                  </a:lnTo>
                  <a:lnTo>
                    <a:pt x="246580" y="538075"/>
                  </a:lnTo>
                  <a:lnTo>
                    <a:pt x="223438" y="537936"/>
                  </a:lnTo>
                  <a:lnTo>
                    <a:pt x="178761" y="530874"/>
                  </a:lnTo>
                  <a:lnTo>
                    <a:pt x="128334" y="509746"/>
                  </a:lnTo>
                  <a:lnTo>
                    <a:pt x="91018" y="485063"/>
                  </a:lnTo>
                  <a:lnTo>
                    <a:pt x="58807" y="451553"/>
                  </a:lnTo>
                  <a:lnTo>
                    <a:pt x="34001" y="406638"/>
                  </a:lnTo>
                  <a:lnTo>
                    <a:pt x="17332" y="355628"/>
                  </a:lnTo>
                  <a:lnTo>
                    <a:pt x="9534" y="303834"/>
                  </a:lnTo>
                  <a:lnTo>
                    <a:pt x="11338" y="256565"/>
                  </a:lnTo>
                  <a:lnTo>
                    <a:pt x="27488" y="205242"/>
                  </a:lnTo>
                  <a:lnTo>
                    <a:pt x="55563" y="165126"/>
                  </a:lnTo>
                  <a:lnTo>
                    <a:pt x="91377" y="140463"/>
                  </a:lnTo>
                  <a:lnTo>
                    <a:pt x="130744" y="135496"/>
                  </a:lnTo>
                  <a:lnTo>
                    <a:pt x="163681" y="135496"/>
                  </a:lnTo>
                  <a:lnTo>
                    <a:pt x="154547" y="131661"/>
                  </a:lnTo>
                  <a:lnTo>
                    <a:pt x="132230" y="126136"/>
                  </a:lnTo>
                  <a:close/>
                </a:path>
                <a:path w="477520" h="548005">
                  <a:moveTo>
                    <a:pt x="409834" y="175268"/>
                  </a:moveTo>
                  <a:lnTo>
                    <a:pt x="369792" y="175268"/>
                  </a:lnTo>
                  <a:lnTo>
                    <a:pt x="391335" y="176771"/>
                  </a:lnTo>
                  <a:lnTo>
                    <a:pt x="427247" y="193659"/>
                  </a:lnTo>
                  <a:lnTo>
                    <a:pt x="453689" y="228180"/>
                  </a:lnTo>
                  <a:lnTo>
                    <a:pt x="467991" y="275008"/>
                  </a:lnTo>
                  <a:lnTo>
                    <a:pt x="467484" y="328815"/>
                  </a:lnTo>
                  <a:lnTo>
                    <a:pt x="454595" y="374327"/>
                  </a:lnTo>
                  <a:lnTo>
                    <a:pt x="431174" y="421175"/>
                  </a:lnTo>
                  <a:lnTo>
                    <a:pt x="399559" y="464536"/>
                  </a:lnTo>
                  <a:lnTo>
                    <a:pt x="362089" y="499585"/>
                  </a:lnTo>
                  <a:lnTo>
                    <a:pt x="321104" y="521500"/>
                  </a:lnTo>
                  <a:lnTo>
                    <a:pt x="277962" y="533435"/>
                  </a:lnTo>
                  <a:lnTo>
                    <a:pt x="246580" y="538075"/>
                  </a:lnTo>
                  <a:lnTo>
                    <a:pt x="296927" y="538075"/>
                  </a:lnTo>
                  <a:lnTo>
                    <a:pt x="366997" y="507656"/>
                  </a:lnTo>
                  <a:lnTo>
                    <a:pt x="406134" y="471216"/>
                  </a:lnTo>
                  <a:lnTo>
                    <a:pt x="439138" y="426177"/>
                  </a:lnTo>
                  <a:lnTo>
                    <a:pt x="463571" y="377545"/>
                  </a:lnTo>
                  <a:lnTo>
                    <a:pt x="476997" y="330327"/>
                  </a:lnTo>
                  <a:lnTo>
                    <a:pt x="477305" y="272797"/>
                  </a:lnTo>
                  <a:lnTo>
                    <a:pt x="461412" y="222661"/>
                  </a:lnTo>
                  <a:lnTo>
                    <a:pt x="432268" y="185628"/>
                  </a:lnTo>
                  <a:lnTo>
                    <a:pt x="409834" y="175268"/>
                  </a:lnTo>
                  <a:close/>
                </a:path>
                <a:path w="477520" h="548005">
                  <a:moveTo>
                    <a:pt x="163681" y="135496"/>
                  </a:moveTo>
                  <a:lnTo>
                    <a:pt x="130744" y="135496"/>
                  </a:lnTo>
                  <a:lnTo>
                    <a:pt x="151697" y="140724"/>
                  </a:lnTo>
                  <a:lnTo>
                    <a:pt x="170363" y="148623"/>
                  </a:lnTo>
                  <a:lnTo>
                    <a:pt x="187174" y="158086"/>
                  </a:lnTo>
                  <a:lnTo>
                    <a:pt x="215140" y="176165"/>
                  </a:lnTo>
                  <a:lnTo>
                    <a:pt x="227648" y="183429"/>
                  </a:lnTo>
                  <a:lnTo>
                    <a:pt x="240371" y="189135"/>
                  </a:lnTo>
                  <a:lnTo>
                    <a:pt x="253591" y="192620"/>
                  </a:lnTo>
                  <a:lnTo>
                    <a:pt x="256855" y="193128"/>
                  </a:lnTo>
                  <a:lnTo>
                    <a:pt x="270503" y="193906"/>
                  </a:lnTo>
                  <a:lnTo>
                    <a:pt x="284365" y="192412"/>
                  </a:lnTo>
                  <a:lnTo>
                    <a:pt x="298505" y="189369"/>
                  </a:lnTo>
                  <a:lnTo>
                    <a:pt x="317375" y="184337"/>
                  </a:lnTo>
                  <a:lnTo>
                    <a:pt x="271582" y="184337"/>
                  </a:lnTo>
                  <a:lnTo>
                    <a:pt x="259738" y="183921"/>
                  </a:lnTo>
                  <a:lnTo>
                    <a:pt x="259947" y="182232"/>
                  </a:lnTo>
                  <a:lnTo>
                    <a:pt x="250263" y="182232"/>
                  </a:lnTo>
                  <a:lnTo>
                    <a:pt x="239793" y="178697"/>
                  </a:lnTo>
                  <a:lnTo>
                    <a:pt x="229413" y="173594"/>
                  </a:lnTo>
                  <a:lnTo>
                    <a:pt x="218867" y="167289"/>
                  </a:lnTo>
                  <a:lnTo>
                    <a:pt x="191851" y="149807"/>
                  </a:lnTo>
                  <a:lnTo>
                    <a:pt x="174244" y="139931"/>
                  </a:lnTo>
                  <a:lnTo>
                    <a:pt x="163681" y="135496"/>
                  </a:lnTo>
                  <a:close/>
                </a:path>
                <a:path w="477520" h="548005">
                  <a:moveTo>
                    <a:pt x="369883" y="165767"/>
                  </a:moveTo>
                  <a:lnTo>
                    <a:pt x="348593" y="167544"/>
                  </a:lnTo>
                  <a:lnTo>
                    <a:pt x="328799" y="171494"/>
                  </a:lnTo>
                  <a:lnTo>
                    <a:pt x="296717" y="180020"/>
                  </a:lnTo>
                  <a:lnTo>
                    <a:pt x="283852" y="182857"/>
                  </a:lnTo>
                  <a:lnTo>
                    <a:pt x="271582" y="184337"/>
                  </a:lnTo>
                  <a:lnTo>
                    <a:pt x="317375" y="184337"/>
                  </a:lnTo>
                  <a:lnTo>
                    <a:pt x="330688" y="180820"/>
                  </a:lnTo>
                  <a:lnTo>
                    <a:pt x="349600" y="177014"/>
                  </a:lnTo>
                  <a:lnTo>
                    <a:pt x="369792" y="175268"/>
                  </a:lnTo>
                  <a:lnTo>
                    <a:pt x="409834" y="175268"/>
                  </a:lnTo>
                  <a:lnTo>
                    <a:pt x="392821" y="167411"/>
                  </a:lnTo>
                  <a:lnTo>
                    <a:pt x="369883" y="165767"/>
                  </a:lnTo>
                  <a:close/>
                </a:path>
                <a:path w="477520" h="548005">
                  <a:moveTo>
                    <a:pt x="215097" y="0"/>
                  </a:moveTo>
                  <a:lnTo>
                    <a:pt x="212633" y="1752"/>
                  </a:lnTo>
                  <a:lnTo>
                    <a:pt x="211821" y="6921"/>
                  </a:lnTo>
                  <a:lnTo>
                    <a:pt x="213611" y="9347"/>
                  </a:lnTo>
                  <a:lnTo>
                    <a:pt x="216240" y="9766"/>
                  </a:lnTo>
                  <a:lnTo>
                    <a:pt x="236856" y="26332"/>
                  </a:lnTo>
                  <a:lnTo>
                    <a:pt x="250125" y="64523"/>
                  </a:lnTo>
                  <a:lnTo>
                    <a:pt x="254849" y="117242"/>
                  </a:lnTo>
                  <a:lnTo>
                    <a:pt x="254881" y="119489"/>
                  </a:lnTo>
                  <a:lnTo>
                    <a:pt x="250263" y="182232"/>
                  </a:lnTo>
                  <a:lnTo>
                    <a:pt x="259947" y="182232"/>
                  </a:lnTo>
                  <a:lnTo>
                    <a:pt x="262566" y="161112"/>
                  </a:lnTo>
                  <a:lnTo>
                    <a:pt x="264197" y="139126"/>
                  </a:lnTo>
                  <a:lnTo>
                    <a:pt x="264562" y="122872"/>
                  </a:lnTo>
                  <a:lnTo>
                    <a:pt x="264603" y="116135"/>
                  </a:lnTo>
                  <a:lnTo>
                    <a:pt x="264018" y="98285"/>
                  </a:lnTo>
                  <a:lnTo>
                    <a:pt x="281091" y="98285"/>
                  </a:lnTo>
                  <a:lnTo>
                    <a:pt x="280605" y="98021"/>
                  </a:lnTo>
                  <a:lnTo>
                    <a:pt x="266799" y="88430"/>
                  </a:lnTo>
                  <a:lnTo>
                    <a:pt x="277576" y="79654"/>
                  </a:lnTo>
                  <a:lnTo>
                    <a:pt x="262240" y="79654"/>
                  </a:lnTo>
                  <a:lnTo>
                    <a:pt x="256101" y="48824"/>
                  </a:lnTo>
                  <a:lnTo>
                    <a:pt x="246474" y="24547"/>
                  </a:lnTo>
                  <a:lnTo>
                    <a:pt x="233602" y="8011"/>
                  </a:lnTo>
                  <a:lnTo>
                    <a:pt x="217726" y="406"/>
                  </a:lnTo>
                  <a:lnTo>
                    <a:pt x="215097" y="0"/>
                  </a:lnTo>
                  <a:close/>
                </a:path>
                <a:path w="477520" h="548005">
                  <a:moveTo>
                    <a:pt x="281091" y="98285"/>
                  </a:moveTo>
                  <a:lnTo>
                    <a:pt x="264018" y="98285"/>
                  </a:lnTo>
                  <a:lnTo>
                    <a:pt x="276271" y="106632"/>
                  </a:lnTo>
                  <a:lnTo>
                    <a:pt x="314152" y="124856"/>
                  </a:lnTo>
                  <a:lnTo>
                    <a:pt x="353489" y="132626"/>
                  </a:lnTo>
                  <a:lnTo>
                    <a:pt x="361515" y="132334"/>
                  </a:lnTo>
                  <a:lnTo>
                    <a:pt x="400973" y="124313"/>
                  </a:lnTo>
                  <a:lnTo>
                    <a:pt x="403875" y="122872"/>
                  </a:lnTo>
                  <a:lnTo>
                    <a:pt x="361122" y="122872"/>
                  </a:lnTo>
                  <a:lnTo>
                    <a:pt x="329771" y="119489"/>
                  </a:lnTo>
                  <a:lnTo>
                    <a:pt x="302264" y="109789"/>
                  </a:lnTo>
                  <a:lnTo>
                    <a:pt x="281091" y="98285"/>
                  </a:lnTo>
                  <a:close/>
                </a:path>
                <a:path w="477520" h="548005">
                  <a:moveTo>
                    <a:pt x="408162" y="47345"/>
                  </a:moveTo>
                  <a:lnTo>
                    <a:pt x="357998" y="47345"/>
                  </a:lnTo>
                  <a:lnTo>
                    <a:pt x="389359" y="50728"/>
                  </a:lnTo>
                  <a:lnTo>
                    <a:pt x="416864" y="60428"/>
                  </a:lnTo>
                  <a:lnTo>
                    <a:pt x="438513" y="72196"/>
                  </a:lnTo>
                  <a:lnTo>
                    <a:pt x="452308" y="81788"/>
                  </a:lnTo>
                  <a:lnTo>
                    <a:pt x="439365" y="92332"/>
                  </a:lnTo>
                  <a:lnTo>
                    <a:pt x="418769" y="105606"/>
                  </a:lnTo>
                  <a:lnTo>
                    <a:pt x="392145" y="117242"/>
                  </a:lnTo>
                  <a:lnTo>
                    <a:pt x="361122" y="122872"/>
                  </a:lnTo>
                  <a:lnTo>
                    <a:pt x="403875" y="122872"/>
                  </a:lnTo>
                  <a:lnTo>
                    <a:pt x="454365" y="92737"/>
                  </a:lnTo>
                  <a:lnTo>
                    <a:pt x="464424" y="82638"/>
                  </a:lnTo>
                  <a:lnTo>
                    <a:pt x="464322" y="80060"/>
                  </a:lnTo>
                  <a:lnTo>
                    <a:pt x="463738" y="78841"/>
                  </a:lnTo>
                  <a:lnTo>
                    <a:pt x="462760" y="77990"/>
                  </a:lnTo>
                  <a:lnTo>
                    <a:pt x="453453" y="70706"/>
                  </a:lnTo>
                  <a:lnTo>
                    <a:pt x="430646" y="56518"/>
                  </a:lnTo>
                  <a:lnTo>
                    <a:pt x="408162" y="47345"/>
                  </a:lnTo>
                  <a:close/>
                </a:path>
                <a:path w="477520" h="548005">
                  <a:moveTo>
                    <a:pt x="357604" y="37884"/>
                  </a:moveTo>
                  <a:lnTo>
                    <a:pt x="325715" y="43355"/>
                  </a:lnTo>
                  <a:lnTo>
                    <a:pt x="298320" y="54754"/>
                  </a:lnTo>
                  <a:lnTo>
                    <a:pt x="276726" y="68161"/>
                  </a:lnTo>
                  <a:lnTo>
                    <a:pt x="262240" y="79654"/>
                  </a:lnTo>
                  <a:lnTo>
                    <a:pt x="277576" y="79654"/>
                  </a:lnTo>
                  <a:lnTo>
                    <a:pt x="279748" y="77885"/>
                  </a:lnTo>
                  <a:lnTo>
                    <a:pt x="300349" y="64611"/>
                  </a:lnTo>
                  <a:lnTo>
                    <a:pt x="326974" y="52975"/>
                  </a:lnTo>
                  <a:lnTo>
                    <a:pt x="357998" y="47345"/>
                  </a:lnTo>
                  <a:lnTo>
                    <a:pt x="408162" y="47345"/>
                  </a:lnTo>
                  <a:lnTo>
                    <a:pt x="397607" y="43039"/>
                  </a:lnTo>
                  <a:lnTo>
                    <a:pt x="357604" y="3788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9444" y="1883622"/>
              <a:ext cx="218643" cy="15744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46540" y="2737970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4" y="506907"/>
                  </a:lnTo>
                  <a:lnTo>
                    <a:pt x="160540" y="525596"/>
                  </a:lnTo>
                  <a:lnTo>
                    <a:pt x="214894" y="539338"/>
                  </a:lnTo>
                  <a:lnTo>
                    <a:pt x="234048" y="540004"/>
                  </a:lnTo>
                  <a:lnTo>
                    <a:pt x="244551" y="539991"/>
                  </a:lnTo>
                  <a:lnTo>
                    <a:pt x="263892" y="539492"/>
                  </a:lnTo>
                  <a:lnTo>
                    <a:pt x="287772" y="535893"/>
                  </a:lnTo>
                  <a:lnTo>
                    <a:pt x="305016" y="530517"/>
                  </a:lnTo>
                  <a:lnTo>
                    <a:pt x="236537" y="530517"/>
                  </a:lnTo>
                  <a:lnTo>
                    <a:pt x="217961" y="530013"/>
                  </a:lnTo>
                  <a:lnTo>
                    <a:pt x="164808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9" y="232072"/>
                  </a:lnTo>
                  <a:lnTo>
                    <a:pt x="39003" y="188056"/>
                  </a:lnTo>
                  <a:lnTo>
                    <a:pt x="70518" y="158092"/>
                  </a:lnTo>
                  <a:lnTo>
                    <a:pt x="108623" y="147027"/>
                  </a:lnTo>
                  <a:lnTo>
                    <a:pt x="158830" y="147027"/>
                  </a:lnTo>
                  <a:lnTo>
                    <a:pt x="152282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5" y="158092"/>
                  </a:lnTo>
                  <a:lnTo>
                    <a:pt x="442090" y="188056"/>
                  </a:lnTo>
                  <a:lnTo>
                    <a:pt x="463541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305" y="517045"/>
                  </a:lnTo>
                  <a:lnTo>
                    <a:pt x="263192" y="530023"/>
                  </a:lnTo>
                  <a:lnTo>
                    <a:pt x="244563" y="530517"/>
                  </a:lnTo>
                  <a:lnTo>
                    <a:pt x="305016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30" y="147027"/>
                  </a:moveTo>
                  <a:lnTo>
                    <a:pt x="108623" y="147027"/>
                  </a:lnTo>
                  <a:lnTo>
                    <a:pt x="130140" y="148913"/>
                  </a:lnTo>
                  <a:lnTo>
                    <a:pt x="149810" y="153795"/>
                  </a:lnTo>
                  <a:lnTo>
                    <a:pt x="167893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7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37477" y="174675"/>
                  </a:lnTo>
                  <a:lnTo>
                    <a:pt x="225722" y="173239"/>
                  </a:lnTo>
                  <a:lnTo>
                    <a:pt x="213837" y="169859"/>
                  </a:lnTo>
                  <a:lnTo>
                    <a:pt x="201574" y="165046"/>
                  </a:lnTo>
                  <a:lnTo>
                    <a:pt x="171216" y="151607"/>
                  </a:lnTo>
                  <a:lnTo>
                    <a:pt x="158830" y="147027"/>
                  </a:lnTo>
                  <a:close/>
                </a:path>
                <a:path w="481330" h="540385">
                  <a:moveTo>
                    <a:pt x="257815" y="89433"/>
                  </a:moveTo>
                  <a:lnTo>
                    <a:pt x="240087" y="129735"/>
                  </a:lnTo>
                  <a:lnTo>
                    <a:pt x="237477" y="174675"/>
                  </a:lnTo>
                  <a:lnTo>
                    <a:pt x="280995" y="174675"/>
                  </a:lnTo>
                  <a:lnTo>
                    <a:pt x="281455" y="174498"/>
                  </a:lnTo>
                  <a:lnTo>
                    <a:pt x="247103" y="174498"/>
                  </a:lnTo>
                  <a:lnTo>
                    <a:pt x="252447" y="110769"/>
                  </a:lnTo>
                  <a:lnTo>
                    <a:pt x="257815" y="89433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7" y="144606"/>
                  </a:lnTo>
                  <a:lnTo>
                    <a:pt x="309877" y="151607"/>
                  </a:lnTo>
                  <a:lnTo>
                    <a:pt x="280454" y="164644"/>
                  </a:lnTo>
                  <a:lnTo>
                    <a:pt x="269046" y="169222"/>
                  </a:lnTo>
                  <a:lnTo>
                    <a:pt x="257995" y="172640"/>
                  </a:lnTo>
                  <a:lnTo>
                    <a:pt x="247103" y="174498"/>
                  </a:lnTo>
                  <a:lnTo>
                    <a:pt x="281455" y="174498"/>
                  </a:lnTo>
                  <a:lnTo>
                    <a:pt x="282747" y="173998"/>
                  </a:lnTo>
                  <a:lnTo>
                    <a:pt x="313197" y="160513"/>
                  </a:lnTo>
                  <a:lnTo>
                    <a:pt x="331282" y="153795"/>
                  </a:lnTo>
                  <a:lnTo>
                    <a:pt x="350953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23353" y="13962"/>
                  </a:moveTo>
                  <a:lnTo>
                    <a:pt x="63865" y="32552"/>
                  </a:lnTo>
                  <a:lnTo>
                    <a:pt x="51168" y="42621"/>
                  </a:lnTo>
                  <a:lnTo>
                    <a:pt x="51435" y="43942"/>
                  </a:lnTo>
                  <a:lnTo>
                    <a:pt x="78352" y="73121"/>
                  </a:lnTo>
                  <a:lnTo>
                    <a:pt x="145021" y="107810"/>
                  </a:lnTo>
                  <a:lnTo>
                    <a:pt x="160731" y="110007"/>
                  </a:lnTo>
                  <a:lnTo>
                    <a:pt x="168363" y="110007"/>
                  </a:lnTo>
                  <a:lnTo>
                    <a:pt x="193052" y="107810"/>
                  </a:lnTo>
                  <a:lnTo>
                    <a:pt x="214979" y="102482"/>
                  </a:lnTo>
                  <a:lnTo>
                    <a:pt x="221495" y="100082"/>
                  </a:lnTo>
                  <a:lnTo>
                    <a:pt x="178392" y="100082"/>
                  </a:lnTo>
                  <a:lnTo>
                    <a:pt x="146900" y="98526"/>
                  </a:lnTo>
                  <a:lnTo>
                    <a:pt x="117138" y="88107"/>
                  </a:lnTo>
                  <a:lnTo>
                    <a:pt x="92663" y="72448"/>
                  </a:lnTo>
                  <a:lnTo>
                    <a:pt x="74397" y="56115"/>
                  </a:lnTo>
                  <a:lnTo>
                    <a:pt x="63258" y="43675"/>
                  </a:lnTo>
                  <a:lnTo>
                    <a:pt x="78387" y="36364"/>
                  </a:lnTo>
                  <a:lnTo>
                    <a:pt x="101612" y="28127"/>
                  </a:lnTo>
                  <a:lnTo>
                    <a:pt x="130295" y="22847"/>
                  </a:lnTo>
                  <a:lnTo>
                    <a:pt x="186439" y="22847"/>
                  </a:lnTo>
                  <a:lnTo>
                    <a:pt x="163677" y="15125"/>
                  </a:lnTo>
                  <a:lnTo>
                    <a:pt x="123353" y="13962"/>
                  </a:lnTo>
                  <a:close/>
                </a:path>
                <a:path w="481330" h="540385">
                  <a:moveTo>
                    <a:pt x="186439" y="22847"/>
                  </a:moveTo>
                  <a:lnTo>
                    <a:pt x="130295" y="22847"/>
                  </a:lnTo>
                  <a:lnTo>
                    <a:pt x="161798" y="24409"/>
                  </a:lnTo>
                  <a:lnTo>
                    <a:pt x="191560" y="34828"/>
                  </a:lnTo>
                  <a:lnTo>
                    <a:pt x="216036" y="50487"/>
                  </a:lnTo>
                  <a:lnTo>
                    <a:pt x="234307" y="66820"/>
                  </a:lnTo>
                  <a:lnTo>
                    <a:pt x="245452" y="79260"/>
                  </a:lnTo>
                  <a:lnTo>
                    <a:pt x="230313" y="86569"/>
                  </a:lnTo>
                  <a:lnTo>
                    <a:pt x="207078" y="94803"/>
                  </a:lnTo>
                  <a:lnTo>
                    <a:pt x="178392" y="100082"/>
                  </a:lnTo>
                  <a:lnTo>
                    <a:pt x="221495" y="100082"/>
                  </a:lnTo>
                  <a:lnTo>
                    <a:pt x="233247" y="95755"/>
                  </a:lnTo>
                  <a:lnTo>
                    <a:pt x="246659" y="89433"/>
                  </a:lnTo>
                  <a:lnTo>
                    <a:pt x="257815" y="89433"/>
                  </a:lnTo>
                  <a:lnTo>
                    <a:pt x="262379" y="71297"/>
                  </a:lnTo>
                  <a:lnTo>
                    <a:pt x="251320" y="71297"/>
                  </a:lnTo>
                  <a:lnTo>
                    <a:pt x="238815" y="57682"/>
                  </a:lnTo>
                  <a:lnTo>
                    <a:pt x="219586" y="41063"/>
                  </a:lnTo>
                  <a:lnTo>
                    <a:pt x="194313" y="25518"/>
                  </a:lnTo>
                  <a:lnTo>
                    <a:pt x="186439" y="22847"/>
                  </a:lnTo>
                  <a:close/>
                </a:path>
                <a:path w="481330" h="540385">
                  <a:moveTo>
                    <a:pt x="310349" y="0"/>
                  </a:moveTo>
                  <a:lnTo>
                    <a:pt x="307695" y="0"/>
                  </a:lnTo>
                  <a:lnTo>
                    <a:pt x="290816" y="5025"/>
                  </a:lnTo>
                  <a:lnTo>
                    <a:pt x="275512" y="19342"/>
                  </a:lnTo>
                  <a:lnTo>
                    <a:pt x="262205" y="41812"/>
                  </a:lnTo>
                  <a:lnTo>
                    <a:pt x="251320" y="71297"/>
                  </a:lnTo>
                  <a:lnTo>
                    <a:pt x="262379" y="71297"/>
                  </a:lnTo>
                  <a:lnTo>
                    <a:pt x="265660" y="58258"/>
                  </a:lnTo>
                  <a:lnTo>
                    <a:pt x="284742" y="22611"/>
                  </a:lnTo>
                  <a:lnTo>
                    <a:pt x="307695" y="9474"/>
                  </a:lnTo>
                  <a:lnTo>
                    <a:pt x="310349" y="9474"/>
                  </a:lnTo>
                  <a:lnTo>
                    <a:pt x="312496" y="7353"/>
                  </a:lnTo>
                  <a:lnTo>
                    <a:pt x="312496" y="2120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718" y="3059741"/>
              <a:ext cx="192493" cy="18656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46542" y="3945314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5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5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5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5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5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5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5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5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3958" y="4267087"/>
              <a:ext cx="192493" cy="18656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48890" y="5148705"/>
              <a:ext cx="477520" cy="547370"/>
            </a:xfrm>
            <a:custGeom>
              <a:avLst/>
              <a:gdLst/>
              <a:ahLst/>
              <a:cxnLst/>
              <a:rect l="l" t="t" r="r" b="b"/>
              <a:pathLst>
                <a:path w="477520" h="547370">
                  <a:moveTo>
                    <a:pt x="109967" y="163045"/>
                  </a:moveTo>
                  <a:lnTo>
                    <a:pt x="47248" y="181813"/>
                  </a:lnTo>
                  <a:lnTo>
                    <a:pt x="17462" y="218330"/>
                  </a:lnTo>
                  <a:lnTo>
                    <a:pt x="696" y="268180"/>
                  </a:lnTo>
                  <a:lnTo>
                    <a:pt x="0" y="325704"/>
                  </a:lnTo>
                  <a:lnTo>
                    <a:pt x="12598" y="373153"/>
                  </a:lnTo>
                  <a:lnTo>
                    <a:pt x="36179" y="422206"/>
                  </a:lnTo>
                  <a:lnTo>
                    <a:pt x="68392" y="467815"/>
                  </a:lnTo>
                  <a:lnTo>
                    <a:pt x="106887" y="504932"/>
                  </a:lnTo>
                  <a:lnTo>
                    <a:pt x="149313" y="528510"/>
                  </a:lnTo>
                  <a:lnTo>
                    <a:pt x="192429" y="541328"/>
                  </a:lnTo>
                  <a:lnTo>
                    <a:pt x="248165" y="547368"/>
                  </a:lnTo>
                  <a:lnTo>
                    <a:pt x="267220" y="545363"/>
                  </a:lnTo>
                  <a:lnTo>
                    <a:pt x="277622" y="543890"/>
                  </a:lnTo>
                  <a:lnTo>
                    <a:pt x="296702" y="540700"/>
                  </a:lnTo>
                  <a:lnTo>
                    <a:pt x="306759" y="537707"/>
                  </a:lnTo>
                  <a:lnTo>
                    <a:pt x="249896" y="537707"/>
                  </a:lnTo>
                  <a:lnTo>
                    <a:pt x="226753" y="537446"/>
                  </a:lnTo>
                  <a:lnTo>
                    <a:pt x="152539" y="519582"/>
                  </a:lnTo>
                  <a:lnTo>
                    <a:pt x="111941" y="496950"/>
                  </a:lnTo>
                  <a:lnTo>
                    <a:pt x="75087" y="461251"/>
                  </a:lnTo>
                  <a:lnTo>
                    <a:pt x="44232" y="417347"/>
                  </a:lnTo>
                  <a:lnTo>
                    <a:pt x="21631" y="370100"/>
                  </a:lnTo>
                  <a:lnTo>
                    <a:pt x="9537" y="324370"/>
                  </a:lnTo>
                  <a:lnTo>
                    <a:pt x="9972" y="270563"/>
                  </a:lnTo>
                  <a:lnTo>
                    <a:pt x="25092" y="223989"/>
                  </a:lnTo>
                  <a:lnTo>
                    <a:pt x="52132" y="189932"/>
                  </a:lnTo>
                  <a:lnTo>
                    <a:pt x="88328" y="173672"/>
                  </a:lnTo>
                  <a:lnTo>
                    <a:pt x="109893" y="172546"/>
                  </a:lnTo>
                  <a:lnTo>
                    <a:pt x="161742" y="172546"/>
                  </a:lnTo>
                  <a:lnTo>
                    <a:pt x="150949" y="169493"/>
                  </a:lnTo>
                  <a:lnTo>
                    <a:pt x="131224" y="165196"/>
                  </a:lnTo>
                  <a:lnTo>
                    <a:pt x="109967" y="163045"/>
                  </a:lnTo>
                  <a:close/>
                </a:path>
                <a:path w="477520" h="547370">
                  <a:moveTo>
                    <a:pt x="396355" y="136944"/>
                  </a:moveTo>
                  <a:lnTo>
                    <a:pt x="349605" y="136944"/>
                  </a:lnTo>
                  <a:lnTo>
                    <a:pt x="388880" y="142599"/>
                  </a:lnTo>
                  <a:lnTo>
                    <a:pt x="424257" y="167887"/>
                  </a:lnTo>
                  <a:lnTo>
                    <a:pt x="451627" y="208492"/>
                  </a:lnTo>
                  <a:lnTo>
                    <a:pt x="466877" y="260096"/>
                  </a:lnTo>
                  <a:lnTo>
                    <a:pt x="467857" y="307383"/>
                  </a:lnTo>
                  <a:lnTo>
                    <a:pt x="459157" y="359030"/>
                  </a:lnTo>
                  <a:lnTo>
                    <a:pt x="441600" y="409740"/>
                  </a:lnTo>
                  <a:lnTo>
                    <a:pt x="416014" y="454215"/>
                  </a:lnTo>
                  <a:lnTo>
                    <a:pt x="383222" y="487159"/>
                  </a:lnTo>
                  <a:lnTo>
                    <a:pt x="345483" y="511184"/>
                  </a:lnTo>
                  <a:lnTo>
                    <a:pt x="294693" y="531425"/>
                  </a:lnTo>
                  <a:lnTo>
                    <a:pt x="249896" y="537707"/>
                  </a:lnTo>
                  <a:lnTo>
                    <a:pt x="306759" y="537707"/>
                  </a:lnTo>
                  <a:lnTo>
                    <a:pt x="349673" y="519705"/>
                  </a:lnTo>
                  <a:lnTo>
                    <a:pt x="388785" y="494855"/>
                  </a:lnTo>
                  <a:lnTo>
                    <a:pt x="423069" y="460494"/>
                  </a:lnTo>
                  <a:lnTo>
                    <a:pt x="449842" y="414204"/>
                  </a:lnTo>
                  <a:lnTo>
                    <a:pt x="468237" y="361483"/>
                  </a:lnTo>
                  <a:lnTo>
                    <a:pt x="477384" y="307832"/>
                  </a:lnTo>
                  <a:lnTo>
                    <a:pt x="476415" y="258749"/>
                  </a:lnTo>
                  <a:lnTo>
                    <a:pt x="459889" y="203645"/>
                  </a:lnTo>
                  <a:lnTo>
                    <a:pt x="430033" y="160347"/>
                  </a:lnTo>
                  <a:lnTo>
                    <a:pt x="396355" y="136944"/>
                  </a:lnTo>
                  <a:close/>
                </a:path>
                <a:path w="477520" h="547370">
                  <a:moveTo>
                    <a:pt x="161742" y="172546"/>
                  </a:moveTo>
                  <a:lnTo>
                    <a:pt x="109893" y="172546"/>
                  </a:lnTo>
                  <a:lnTo>
                    <a:pt x="130054" y="174644"/>
                  </a:lnTo>
                  <a:lnTo>
                    <a:pt x="148900" y="178780"/>
                  </a:lnTo>
                  <a:lnTo>
                    <a:pt x="180932" y="187889"/>
                  </a:lnTo>
                  <a:lnTo>
                    <a:pt x="195013" y="191179"/>
                  </a:lnTo>
                  <a:lnTo>
                    <a:pt x="208843" y="192916"/>
                  </a:lnTo>
                  <a:lnTo>
                    <a:pt x="222504" y="192379"/>
                  </a:lnTo>
                  <a:lnTo>
                    <a:pt x="225780" y="191922"/>
                  </a:lnTo>
                  <a:lnTo>
                    <a:pt x="239061" y="188669"/>
                  </a:lnTo>
                  <a:lnTo>
                    <a:pt x="251539" y="183332"/>
                  </a:lnTo>
                  <a:lnTo>
                    <a:pt x="207928" y="183332"/>
                  </a:lnTo>
                  <a:lnTo>
                    <a:pt x="195687" y="181638"/>
                  </a:lnTo>
                  <a:lnTo>
                    <a:pt x="182876" y="178577"/>
                  </a:lnTo>
                  <a:lnTo>
                    <a:pt x="161742" y="172546"/>
                  </a:lnTo>
                  <a:close/>
                </a:path>
                <a:path w="477520" h="547370">
                  <a:moveTo>
                    <a:pt x="227882" y="97421"/>
                  </a:moveTo>
                  <a:lnTo>
                    <a:pt x="216992" y="97421"/>
                  </a:lnTo>
                  <a:lnTo>
                    <a:pt x="216152" y="114136"/>
                  </a:lnTo>
                  <a:lnTo>
                    <a:pt x="216101" y="138252"/>
                  </a:lnTo>
                  <a:lnTo>
                    <a:pt x="217356" y="160347"/>
                  </a:lnTo>
                  <a:lnTo>
                    <a:pt x="219773" y="183121"/>
                  </a:lnTo>
                  <a:lnTo>
                    <a:pt x="207928" y="183332"/>
                  </a:lnTo>
                  <a:lnTo>
                    <a:pt x="251539" y="183332"/>
                  </a:lnTo>
                  <a:lnTo>
                    <a:pt x="251997" y="183121"/>
                  </a:lnTo>
                  <a:lnTo>
                    <a:pt x="254730" y="181597"/>
                  </a:lnTo>
                  <a:lnTo>
                    <a:pt x="229285" y="181597"/>
                  </a:lnTo>
                  <a:lnTo>
                    <a:pt x="225846" y="120307"/>
                  </a:lnTo>
                  <a:lnTo>
                    <a:pt x="225755" y="117252"/>
                  </a:lnTo>
                  <a:lnTo>
                    <a:pt x="227882" y="97421"/>
                  </a:lnTo>
                  <a:close/>
                </a:path>
                <a:path w="477520" h="547370">
                  <a:moveTo>
                    <a:pt x="348284" y="127571"/>
                  </a:moveTo>
                  <a:lnTo>
                    <a:pt x="306030" y="140628"/>
                  </a:lnTo>
                  <a:lnTo>
                    <a:pt x="272013" y="160261"/>
                  </a:lnTo>
                  <a:lnTo>
                    <a:pt x="260936" y="167202"/>
                  </a:lnTo>
                  <a:lnTo>
                    <a:pt x="250278" y="173323"/>
                  </a:lnTo>
                  <a:lnTo>
                    <a:pt x="239812" y="178243"/>
                  </a:lnTo>
                  <a:lnTo>
                    <a:pt x="229285" y="181597"/>
                  </a:lnTo>
                  <a:lnTo>
                    <a:pt x="254730" y="181597"/>
                  </a:lnTo>
                  <a:lnTo>
                    <a:pt x="264512" y="176143"/>
                  </a:lnTo>
                  <a:lnTo>
                    <a:pt x="292787" y="158555"/>
                  </a:lnTo>
                  <a:lnTo>
                    <a:pt x="309759" y="149382"/>
                  </a:lnTo>
                  <a:lnTo>
                    <a:pt x="328559" y="141806"/>
                  </a:lnTo>
                  <a:lnTo>
                    <a:pt x="349605" y="136944"/>
                  </a:lnTo>
                  <a:lnTo>
                    <a:pt x="396355" y="136944"/>
                  </a:lnTo>
                  <a:lnTo>
                    <a:pt x="391334" y="133455"/>
                  </a:lnTo>
                  <a:lnTo>
                    <a:pt x="348284" y="127571"/>
                  </a:lnTo>
                  <a:close/>
                </a:path>
                <a:path w="477520" h="547370">
                  <a:moveTo>
                    <a:pt x="124485" y="35394"/>
                  </a:moveTo>
                  <a:lnTo>
                    <a:pt x="84396" y="39850"/>
                  </a:lnTo>
                  <a:lnTo>
                    <a:pt x="28078" y="66539"/>
                  </a:lnTo>
                  <a:lnTo>
                    <a:pt x="16890" y="78270"/>
                  </a:lnTo>
                  <a:lnTo>
                    <a:pt x="17348" y="79540"/>
                  </a:lnTo>
                  <a:lnTo>
                    <a:pt x="48066" y="104700"/>
                  </a:lnTo>
                  <a:lnTo>
                    <a:pt x="118910" y="129768"/>
                  </a:lnTo>
                  <a:lnTo>
                    <a:pt x="126936" y="130200"/>
                  </a:lnTo>
                  <a:lnTo>
                    <a:pt x="134785" y="129755"/>
                  </a:lnTo>
                  <a:lnTo>
                    <a:pt x="142328" y="128701"/>
                  </a:lnTo>
                  <a:lnTo>
                    <a:pt x="166405" y="123114"/>
                  </a:lnTo>
                  <a:lnTo>
                    <a:pt x="173473" y="120307"/>
                  </a:lnTo>
                  <a:lnTo>
                    <a:pt x="119481" y="120307"/>
                  </a:lnTo>
                  <a:lnTo>
                    <a:pt x="88557" y="114136"/>
                  </a:lnTo>
                  <a:lnTo>
                    <a:pt x="62139" y="102038"/>
                  </a:lnTo>
                  <a:lnTo>
                    <a:pt x="41777" y="88406"/>
                  </a:lnTo>
                  <a:lnTo>
                    <a:pt x="29019" y="77635"/>
                  </a:lnTo>
                  <a:lnTo>
                    <a:pt x="42987" y="68287"/>
                  </a:lnTo>
                  <a:lnTo>
                    <a:pt x="64841" y="56900"/>
                  </a:lnTo>
                  <a:lnTo>
                    <a:pt x="92507" y="47683"/>
                  </a:lnTo>
                  <a:lnTo>
                    <a:pt x="123913" y="44843"/>
                  </a:lnTo>
                  <a:lnTo>
                    <a:pt x="164106" y="44843"/>
                  </a:lnTo>
                  <a:lnTo>
                    <a:pt x="156271" y="41422"/>
                  </a:lnTo>
                  <a:lnTo>
                    <a:pt x="124485" y="35394"/>
                  </a:lnTo>
                  <a:close/>
                </a:path>
                <a:path w="477520" h="547370">
                  <a:moveTo>
                    <a:pt x="164106" y="44843"/>
                  </a:moveTo>
                  <a:lnTo>
                    <a:pt x="123913" y="44843"/>
                  </a:lnTo>
                  <a:lnTo>
                    <a:pt x="154838" y="51021"/>
                  </a:lnTo>
                  <a:lnTo>
                    <a:pt x="181257" y="63122"/>
                  </a:lnTo>
                  <a:lnTo>
                    <a:pt x="201623" y="76751"/>
                  </a:lnTo>
                  <a:lnTo>
                    <a:pt x="214388" y="87515"/>
                  </a:lnTo>
                  <a:lnTo>
                    <a:pt x="200416" y="96863"/>
                  </a:lnTo>
                  <a:lnTo>
                    <a:pt x="178555" y="108250"/>
                  </a:lnTo>
                  <a:lnTo>
                    <a:pt x="150884" y="117467"/>
                  </a:lnTo>
                  <a:lnTo>
                    <a:pt x="119481" y="120307"/>
                  </a:lnTo>
                  <a:lnTo>
                    <a:pt x="173473" y="120307"/>
                  </a:lnTo>
                  <a:lnTo>
                    <a:pt x="187447" y="114757"/>
                  </a:lnTo>
                  <a:lnTo>
                    <a:pt x="204595" y="105552"/>
                  </a:lnTo>
                  <a:lnTo>
                    <a:pt x="216992" y="97421"/>
                  </a:lnTo>
                  <a:lnTo>
                    <a:pt x="227882" y="97421"/>
                  </a:lnTo>
                  <a:lnTo>
                    <a:pt x="229876" y="78816"/>
                  </a:lnTo>
                  <a:lnTo>
                    <a:pt x="219100" y="78816"/>
                  </a:lnTo>
                  <a:lnTo>
                    <a:pt x="204816" y="67073"/>
                  </a:lnTo>
                  <a:lnTo>
                    <a:pt x="183461" y="53295"/>
                  </a:lnTo>
                  <a:lnTo>
                    <a:pt x="164106" y="44843"/>
                  </a:lnTo>
                  <a:close/>
                </a:path>
                <a:path w="477520" h="547370">
                  <a:moveTo>
                    <a:pt x="267627" y="0"/>
                  </a:moveTo>
                  <a:lnTo>
                    <a:pt x="235819" y="23999"/>
                  </a:lnTo>
                  <a:lnTo>
                    <a:pt x="219100" y="78816"/>
                  </a:lnTo>
                  <a:lnTo>
                    <a:pt x="229876" y="78816"/>
                  </a:lnTo>
                  <a:lnTo>
                    <a:pt x="231474" y="63909"/>
                  </a:lnTo>
                  <a:lnTo>
                    <a:pt x="245407" y="25956"/>
                  </a:lnTo>
                  <a:lnTo>
                    <a:pt x="266306" y="9753"/>
                  </a:lnTo>
                  <a:lnTo>
                    <a:pt x="268947" y="9372"/>
                  </a:lnTo>
                  <a:lnTo>
                    <a:pt x="270776" y="6985"/>
                  </a:lnTo>
                  <a:lnTo>
                    <a:pt x="270052" y="1790"/>
                  </a:lnTo>
                  <a:lnTo>
                    <a:pt x="267627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4949" y="5502370"/>
              <a:ext cx="215988" cy="16015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46542" y="6360005"/>
              <a:ext cx="481330" cy="540385"/>
            </a:xfrm>
            <a:custGeom>
              <a:avLst/>
              <a:gdLst/>
              <a:ahLst/>
              <a:cxnLst/>
              <a:rect l="l" t="t" r="r" b="b"/>
              <a:pathLst>
                <a:path w="481330" h="540384">
                  <a:moveTo>
                    <a:pt x="108623" y="137553"/>
                  </a:moveTo>
                  <a:lnTo>
                    <a:pt x="66811" y="149375"/>
                  </a:lnTo>
                  <a:lnTo>
                    <a:pt x="32232" y="181390"/>
                  </a:lnTo>
                  <a:lnTo>
                    <a:pt x="8692" y="228422"/>
                  </a:lnTo>
                  <a:lnTo>
                    <a:pt x="0" y="285292"/>
                  </a:lnTo>
                  <a:lnTo>
                    <a:pt x="5869" y="334034"/>
                  </a:lnTo>
                  <a:lnTo>
                    <a:pt x="22393" y="385892"/>
                  </a:lnTo>
                  <a:lnTo>
                    <a:pt x="47945" y="435541"/>
                  </a:lnTo>
                  <a:lnTo>
                    <a:pt x="80901" y="477655"/>
                  </a:lnTo>
                  <a:lnTo>
                    <a:pt x="119633" y="506907"/>
                  </a:lnTo>
                  <a:lnTo>
                    <a:pt x="161821" y="526073"/>
                  </a:lnTo>
                  <a:lnTo>
                    <a:pt x="217196" y="539492"/>
                  </a:lnTo>
                  <a:lnTo>
                    <a:pt x="246202" y="540004"/>
                  </a:lnTo>
                  <a:lnTo>
                    <a:pt x="247040" y="540004"/>
                  </a:lnTo>
                  <a:lnTo>
                    <a:pt x="266194" y="539338"/>
                  </a:lnTo>
                  <a:lnTo>
                    <a:pt x="289745" y="535471"/>
                  </a:lnTo>
                  <a:lnTo>
                    <a:pt x="305200" y="530517"/>
                  </a:lnTo>
                  <a:lnTo>
                    <a:pt x="236524" y="530517"/>
                  </a:lnTo>
                  <a:lnTo>
                    <a:pt x="217825" y="530013"/>
                  </a:lnTo>
                  <a:lnTo>
                    <a:pt x="164775" y="517042"/>
                  </a:lnTo>
                  <a:lnTo>
                    <a:pt x="124066" y="498500"/>
                  </a:lnTo>
                  <a:lnTo>
                    <a:pt x="87014" y="470446"/>
                  </a:lnTo>
                  <a:lnTo>
                    <a:pt x="55490" y="429969"/>
                  </a:lnTo>
                  <a:lnTo>
                    <a:pt x="31047" y="382197"/>
                  </a:lnTo>
                  <a:lnTo>
                    <a:pt x="15240" y="332262"/>
                  </a:lnTo>
                  <a:lnTo>
                    <a:pt x="9626" y="285292"/>
                  </a:lnTo>
                  <a:lnTo>
                    <a:pt x="17547" y="232072"/>
                  </a:lnTo>
                  <a:lnTo>
                    <a:pt x="38998" y="188056"/>
                  </a:lnTo>
                  <a:lnTo>
                    <a:pt x="70512" y="158092"/>
                  </a:lnTo>
                  <a:lnTo>
                    <a:pt x="108623" y="147027"/>
                  </a:lnTo>
                  <a:lnTo>
                    <a:pt x="158827" y="147027"/>
                  </a:lnTo>
                  <a:lnTo>
                    <a:pt x="152280" y="144606"/>
                  </a:lnTo>
                  <a:lnTo>
                    <a:pt x="131533" y="139518"/>
                  </a:lnTo>
                  <a:lnTo>
                    <a:pt x="108623" y="137553"/>
                  </a:lnTo>
                  <a:close/>
                </a:path>
                <a:path w="481330" h="540384">
                  <a:moveTo>
                    <a:pt x="405972" y="147027"/>
                  </a:moveTo>
                  <a:lnTo>
                    <a:pt x="372465" y="147027"/>
                  </a:lnTo>
                  <a:lnTo>
                    <a:pt x="410570" y="158092"/>
                  </a:lnTo>
                  <a:lnTo>
                    <a:pt x="442085" y="188056"/>
                  </a:lnTo>
                  <a:lnTo>
                    <a:pt x="463539" y="232072"/>
                  </a:lnTo>
                  <a:lnTo>
                    <a:pt x="471462" y="285292"/>
                  </a:lnTo>
                  <a:lnTo>
                    <a:pt x="465847" y="332262"/>
                  </a:lnTo>
                  <a:lnTo>
                    <a:pt x="450041" y="382197"/>
                  </a:lnTo>
                  <a:lnTo>
                    <a:pt x="425598" y="429969"/>
                  </a:lnTo>
                  <a:lnTo>
                    <a:pt x="394073" y="470446"/>
                  </a:lnTo>
                  <a:lnTo>
                    <a:pt x="357022" y="498500"/>
                  </a:lnTo>
                  <a:lnTo>
                    <a:pt x="316268" y="517045"/>
                  </a:lnTo>
                  <a:lnTo>
                    <a:pt x="263126" y="530013"/>
                  </a:lnTo>
                  <a:lnTo>
                    <a:pt x="244551" y="530517"/>
                  </a:lnTo>
                  <a:lnTo>
                    <a:pt x="305200" y="530517"/>
                  </a:lnTo>
                  <a:lnTo>
                    <a:pt x="361454" y="506907"/>
                  </a:lnTo>
                  <a:lnTo>
                    <a:pt x="400187" y="477655"/>
                  </a:lnTo>
                  <a:lnTo>
                    <a:pt x="433143" y="435541"/>
                  </a:lnTo>
                  <a:lnTo>
                    <a:pt x="458695" y="385892"/>
                  </a:lnTo>
                  <a:lnTo>
                    <a:pt x="475219" y="334034"/>
                  </a:lnTo>
                  <a:lnTo>
                    <a:pt x="481088" y="285292"/>
                  </a:lnTo>
                  <a:lnTo>
                    <a:pt x="472395" y="228422"/>
                  </a:lnTo>
                  <a:lnTo>
                    <a:pt x="448856" y="181390"/>
                  </a:lnTo>
                  <a:lnTo>
                    <a:pt x="414276" y="149375"/>
                  </a:lnTo>
                  <a:lnTo>
                    <a:pt x="405972" y="147027"/>
                  </a:lnTo>
                  <a:close/>
                </a:path>
                <a:path w="481330" h="540384">
                  <a:moveTo>
                    <a:pt x="158827" y="147027"/>
                  </a:moveTo>
                  <a:lnTo>
                    <a:pt x="108623" y="147027"/>
                  </a:lnTo>
                  <a:lnTo>
                    <a:pt x="130134" y="148913"/>
                  </a:lnTo>
                  <a:lnTo>
                    <a:pt x="149806" y="153795"/>
                  </a:lnTo>
                  <a:lnTo>
                    <a:pt x="167891" y="160513"/>
                  </a:lnTo>
                  <a:lnTo>
                    <a:pt x="198340" y="173998"/>
                  </a:lnTo>
                  <a:lnTo>
                    <a:pt x="211828" y="179214"/>
                  </a:lnTo>
                  <a:lnTo>
                    <a:pt x="225284" y="182856"/>
                  </a:lnTo>
                  <a:lnTo>
                    <a:pt x="238886" y="184226"/>
                  </a:lnTo>
                  <a:lnTo>
                    <a:pt x="242201" y="184226"/>
                  </a:lnTo>
                  <a:lnTo>
                    <a:pt x="255804" y="182856"/>
                  </a:lnTo>
                  <a:lnTo>
                    <a:pt x="269260" y="179214"/>
                  </a:lnTo>
                  <a:lnTo>
                    <a:pt x="280995" y="174675"/>
                  </a:lnTo>
                  <a:lnTo>
                    <a:pt x="243611" y="174675"/>
                  </a:lnTo>
                  <a:lnTo>
                    <a:pt x="243605" y="174498"/>
                  </a:lnTo>
                  <a:lnTo>
                    <a:pt x="233984" y="174498"/>
                  </a:lnTo>
                  <a:lnTo>
                    <a:pt x="223093" y="172640"/>
                  </a:lnTo>
                  <a:lnTo>
                    <a:pt x="212042" y="169222"/>
                  </a:lnTo>
                  <a:lnTo>
                    <a:pt x="200634" y="164644"/>
                  </a:lnTo>
                  <a:lnTo>
                    <a:pt x="171211" y="151607"/>
                  </a:lnTo>
                  <a:lnTo>
                    <a:pt x="158827" y="147027"/>
                  </a:lnTo>
                  <a:close/>
                </a:path>
                <a:path w="481330" h="540384">
                  <a:moveTo>
                    <a:pt x="372465" y="137553"/>
                  </a:moveTo>
                  <a:lnTo>
                    <a:pt x="349554" y="139518"/>
                  </a:lnTo>
                  <a:lnTo>
                    <a:pt x="328806" y="144606"/>
                  </a:lnTo>
                  <a:lnTo>
                    <a:pt x="309872" y="151607"/>
                  </a:lnTo>
                  <a:lnTo>
                    <a:pt x="279514" y="165046"/>
                  </a:lnTo>
                  <a:lnTo>
                    <a:pt x="267250" y="169859"/>
                  </a:lnTo>
                  <a:lnTo>
                    <a:pt x="255366" y="173239"/>
                  </a:lnTo>
                  <a:lnTo>
                    <a:pt x="243611" y="174675"/>
                  </a:lnTo>
                  <a:lnTo>
                    <a:pt x="280995" y="174675"/>
                  </a:lnTo>
                  <a:lnTo>
                    <a:pt x="282747" y="173998"/>
                  </a:lnTo>
                  <a:lnTo>
                    <a:pt x="313195" y="160513"/>
                  </a:lnTo>
                  <a:lnTo>
                    <a:pt x="331277" y="153795"/>
                  </a:lnTo>
                  <a:lnTo>
                    <a:pt x="350948" y="148913"/>
                  </a:lnTo>
                  <a:lnTo>
                    <a:pt x="372465" y="147027"/>
                  </a:lnTo>
                  <a:lnTo>
                    <a:pt x="405972" y="147027"/>
                  </a:lnTo>
                  <a:lnTo>
                    <a:pt x="372465" y="137553"/>
                  </a:lnTo>
                  <a:close/>
                </a:path>
                <a:path w="481330" h="540384">
                  <a:moveTo>
                    <a:pt x="173393" y="0"/>
                  </a:moveTo>
                  <a:lnTo>
                    <a:pt x="170738" y="0"/>
                  </a:lnTo>
                  <a:lnTo>
                    <a:pt x="168592" y="2120"/>
                  </a:lnTo>
                  <a:lnTo>
                    <a:pt x="168592" y="7353"/>
                  </a:lnTo>
                  <a:lnTo>
                    <a:pt x="170738" y="9474"/>
                  </a:lnTo>
                  <a:lnTo>
                    <a:pt x="173393" y="9474"/>
                  </a:lnTo>
                  <a:lnTo>
                    <a:pt x="196346" y="22611"/>
                  </a:lnTo>
                  <a:lnTo>
                    <a:pt x="215428" y="58258"/>
                  </a:lnTo>
                  <a:lnTo>
                    <a:pt x="228641" y="110769"/>
                  </a:lnTo>
                  <a:lnTo>
                    <a:pt x="233984" y="174498"/>
                  </a:lnTo>
                  <a:lnTo>
                    <a:pt x="243605" y="174498"/>
                  </a:lnTo>
                  <a:lnTo>
                    <a:pt x="242822" y="151607"/>
                  </a:lnTo>
                  <a:lnTo>
                    <a:pt x="241001" y="129735"/>
                  </a:lnTo>
                  <a:lnTo>
                    <a:pt x="238182" y="108926"/>
                  </a:lnTo>
                  <a:lnTo>
                    <a:pt x="234429" y="89433"/>
                  </a:lnTo>
                  <a:lnTo>
                    <a:pt x="258856" y="89433"/>
                  </a:lnTo>
                  <a:lnTo>
                    <a:pt x="250775" y="86569"/>
                  </a:lnTo>
                  <a:lnTo>
                    <a:pt x="235635" y="79260"/>
                  </a:lnTo>
                  <a:lnTo>
                    <a:pt x="242769" y="71297"/>
                  </a:lnTo>
                  <a:lnTo>
                    <a:pt x="229768" y="71297"/>
                  </a:lnTo>
                  <a:lnTo>
                    <a:pt x="218882" y="41812"/>
                  </a:lnTo>
                  <a:lnTo>
                    <a:pt x="205576" y="19342"/>
                  </a:lnTo>
                  <a:lnTo>
                    <a:pt x="190272" y="5025"/>
                  </a:lnTo>
                  <a:lnTo>
                    <a:pt x="173393" y="0"/>
                  </a:lnTo>
                  <a:close/>
                </a:path>
                <a:path w="481330" h="540384">
                  <a:moveTo>
                    <a:pt x="258856" y="89433"/>
                  </a:moveTo>
                  <a:lnTo>
                    <a:pt x="234429" y="89433"/>
                  </a:lnTo>
                  <a:lnTo>
                    <a:pt x="247841" y="95755"/>
                  </a:lnTo>
                  <a:lnTo>
                    <a:pt x="266109" y="102482"/>
                  </a:lnTo>
                  <a:lnTo>
                    <a:pt x="288111" y="107828"/>
                  </a:lnTo>
                  <a:lnTo>
                    <a:pt x="312724" y="110007"/>
                  </a:lnTo>
                  <a:lnTo>
                    <a:pt x="320357" y="110007"/>
                  </a:lnTo>
                  <a:lnTo>
                    <a:pt x="328180" y="109359"/>
                  </a:lnTo>
                  <a:lnTo>
                    <a:pt x="336067" y="107810"/>
                  </a:lnTo>
                  <a:lnTo>
                    <a:pt x="356734" y="100082"/>
                  </a:lnTo>
                  <a:lnTo>
                    <a:pt x="302695" y="100082"/>
                  </a:lnTo>
                  <a:lnTo>
                    <a:pt x="274010" y="94803"/>
                  </a:lnTo>
                  <a:lnTo>
                    <a:pt x="258856" y="89433"/>
                  </a:lnTo>
                  <a:close/>
                </a:path>
                <a:path w="481330" h="540384">
                  <a:moveTo>
                    <a:pt x="394231" y="22847"/>
                  </a:moveTo>
                  <a:lnTo>
                    <a:pt x="350793" y="22847"/>
                  </a:lnTo>
                  <a:lnTo>
                    <a:pt x="379476" y="28127"/>
                  </a:lnTo>
                  <a:lnTo>
                    <a:pt x="402701" y="36364"/>
                  </a:lnTo>
                  <a:lnTo>
                    <a:pt x="417830" y="43675"/>
                  </a:lnTo>
                  <a:lnTo>
                    <a:pt x="406691" y="56115"/>
                  </a:lnTo>
                  <a:lnTo>
                    <a:pt x="388424" y="72448"/>
                  </a:lnTo>
                  <a:lnTo>
                    <a:pt x="363950" y="88107"/>
                  </a:lnTo>
                  <a:lnTo>
                    <a:pt x="334187" y="98526"/>
                  </a:lnTo>
                  <a:lnTo>
                    <a:pt x="302695" y="100082"/>
                  </a:lnTo>
                  <a:lnTo>
                    <a:pt x="356734" y="100082"/>
                  </a:lnTo>
                  <a:lnTo>
                    <a:pt x="402736" y="73121"/>
                  </a:lnTo>
                  <a:lnTo>
                    <a:pt x="428904" y="44996"/>
                  </a:lnTo>
                  <a:lnTo>
                    <a:pt x="429920" y="42621"/>
                  </a:lnTo>
                  <a:lnTo>
                    <a:pt x="429412" y="40093"/>
                  </a:lnTo>
                  <a:lnTo>
                    <a:pt x="428650" y="38989"/>
                  </a:lnTo>
                  <a:lnTo>
                    <a:pt x="427558" y="38290"/>
                  </a:lnTo>
                  <a:lnTo>
                    <a:pt x="417223" y="32552"/>
                  </a:lnTo>
                  <a:lnTo>
                    <a:pt x="394231" y="22847"/>
                  </a:lnTo>
                  <a:close/>
                </a:path>
                <a:path w="481330" h="540384">
                  <a:moveTo>
                    <a:pt x="357735" y="13962"/>
                  </a:moveTo>
                  <a:lnTo>
                    <a:pt x="317411" y="15125"/>
                  </a:lnTo>
                  <a:lnTo>
                    <a:pt x="261502" y="41063"/>
                  </a:lnTo>
                  <a:lnTo>
                    <a:pt x="229768" y="71297"/>
                  </a:lnTo>
                  <a:lnTo>
                    <a:pt x="242769" y="71297"/>
                  </a:lnTo>
                  <a:lnTo>
                    <a:pt x="246781" y="66820"/>
                  </a:lnTo>
                  <a:lnTo>
                    <a:pt x="265052" y="50487"/>
                  </a:lnTo>
                  <a:lnTo>
                    <a:pt x="289528" y="34828"/>
                  </a:lnTo>
                  <a:lnTo>
                    <a:pt x="319290" y="24409"/>
                  </a:lnTo>
                  <a:lnTo>
                    <a:pt x="350793" y="22847"/>
                  </a:lnTo>
                  <a:lnTo>
                    <a:pt x="394231" y="22847"/>
                  </a:lnTo>
                  <a:lnTo>
                    <a:pt x="392477" y="22107"/>
                  </a:lnTo>
                  <a:lnTo>
                    <a:pt x="357735" y="13962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3958" y="6681777"/>
              <a:ext cx="192493" cy="18656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328684" y="2188095"/>
              <a:ext cx="457200" cy="4359275"/>
            </a:xfrm>
            <a:custGeom>
              <a:avLst/>
              <a:gdLst/>
              <a:ahLst/>
              <a:cxnLst/>
              <a:rect l="l" t="t" r="r" b="b"/>
              <a:pathLst>
                <a:path w="457200" h="4359275">
                  <a:moveTo>
                    <a:pt x="456869" y="3741128"/>
                  </a:moveTo>
                  <a:lnTo>
                    <a:pt x="446900" y="3741128"/>
                  </a:lnTo>
                  <a:lnTo>
                    <a:pt x="446900" y="3749891"/>
                  </a:lnTo>
                  <a:lnTo>
                    <a:pt x="434136" y="3848112"/>
                  </a:lnTo>
                  <a:lnTo>
                    <a:pt x="433006" y="3848112"/>
                  </a:lnTo>
                  <a:lnTo>
                    <a:pt x="433006" y="3856875"/>
                  </a:lnTo>
                  <a:lnTo>
                    <a:pt x="395516" y="4145648"/>
                  </a:lnTo>
                  <a:lnTo>
                    <a:pt x="393763" y="4159542"/>
                  </a:lnTo>
                  <a:lnTo>
                    <a:pt x="392188" y="4172343"/>
                  </a:lnTo>
                  <a:lnTo>
                    <a:pt x="386080" y="4223296"/>
                  </a:lnTo>
                  <a:lnTo>
                    <a:pt x="382879" y="4248810"/>
                  </a:lnTo>
                  <a:lnTo>
                    <a:pt x="375729" y="4298277"/>
                  </a:lnTo>
                  <a:lnTo>
                    <a:pt x="359943" y="4337278"/>
                  </a:lnTo>
                  <a:lnTo>
                    <a:pt x="329209" y="4350118"/>
                  </a:lnTo>
                  <a:lnTo>
                    <a:pt x="127673" y="4350118"/>
                  </a:lnTo>
                  <a:lnTo>
                    <a:pt x="87210" y="4321099"/>
                  </a:lnTo>
                  <a:lnTo>
                    <a:pt x="77304" y="4272991"/>
                  </a:lnTo>
                  <a:lnTo>
                    <a:pt x="70637" y="4221988"/>
                  </a:lnTo>
                  <a:lnTo>
                    <a:pt x="64554" y="4171124"/>
                  </a:lnTo>
                  <a:lnTo>
                    <a:pt x="62979" y="4158373"/>
                  </a:lnTo>
                  <a:lnTo>
                    <a:pt x="61366" y="4145648"/>
                  </a:lnTo>
                  <a:lnTo>
                    <a:pt x="23863" y="3856875"/>
                  </a:lnTo>
                  <a:lnTo>
                    <a:pt x="433006" y="3856875"/>
                  </a:lnTo>
                  <a:lnTo>
                    <a:pt x="433006" y="3848112"/>
                  </a:lnTo>
                  <a:lnTo>
                    <a:pt x="22733" y="3848112"/>
                  </a:lnTo>
                  <a:lnTo>
                    <a:pt x="9982" y="3749891"/>
                  </a:lnTo>
                  <a:lnTo>
                    <a:pt x="446900" y="3749891"/>
                  </a:lnTo>
                  <a:lnTo>
                    <a:pt x="446900" y="3741128"/>
                  </a:lnTo>
                  <a:lnTo>
                    <a:pt x="0" y="3741128"/>
                  </a:lnTo>
                  <a:lnTo>
                    <a:pt x="52666" y="4146778"/>
                  </a:lnTo>
                  <a:lnTo>
                    <a:pt x="54292" y="4159542"/>
                  </a:lnTo>
                  <a:lnTo>
                    <a:pt x="55867" y="4172343"/>
                  </a:lnTo>
                  <a:lnTo>
                    <a:pt x="61976" y="4223296"/>
                  </a:lnTo>
                  <a:lnTo>
                    <a:pt x="65163" y="4248810"/>
                  </a:lnTo>
                  <a:lnTo>
                    <a:pt x="72504" y="4299674"/>
                  </a:lnTo>
                  <a:lnTo>
                    <a:pt x="95288" y="4347629"/>
                  </a:lnTo>
                  <a:lnTo>
                    <a:pt x="127673" y="4358881"/>
                  </a:lnTo>
                  <a:lnTo>
                    <a:pt x="329209" y="4358881"/>
                  </a:lnTo>
                  <a:lnTo>
                    <a:pt x="375310" y="4329569"/>
                  </a:lnTo>
                  <a:lnTo>
                    <a:pt x="388251" y="4274274"/>
                  </a:lnTo>
                  <a:lnTo>
                    <a:pt x="395071" y="4221988"/>
                  </a:lnTo>
                  <a:lnTo>
                    <a:pt x="401167" y="4171124"/>
                  </a:lnTo>
                  <a:lnTo>
                    <a:pt x="402742" y="4158373"/>
                  </a:lnTo>
                  <a:lnTo>
                    <a:pt x="404215" y="4146778"/>
                  </a:lnTo>
                  <a:lnTo>
                    <a:pt x="455739" y="3749891"/>
                  </a:lnTo>
                  <a:lnTo>
                    <a:pt x="456869" y="3741128"/>
                  </a:lnTo>
                  <a:close/>
                </a:path>
                <a:path w="457200" h="4359275">
                  <a:moveTo>
                    <a:pt x="456869" y="2494089"/>
                  </a:moveTo>
                  <a:lnTo>
                    <a:pt x="446900" y="2494089"/>
                  </a:lnTo>
                  <a:lnTo>
                    <a:pt x="446900" y="2502852"/>
                  </a:lnTo>
                  <a:lnTo>
                    <a:pt x="434136" y="2601074"/>
                  </a:lnTo>
                  <a:lnTo>
                    <a:pt x="433006" y="2601074"/>
                  </a:lnTo>
                  <a:lnTo>
                    <a:pt x="433006" y="2609837"/>
                  </a:lnTo>
                  <a:lnTo>
                    <a:pt x="395516" y="2898610"/>
                  </a:lnTo>
                  <a:lnTo>
                    <a:pt x="393763" y="2912503"/>
                  </a:lnTo>
                  <a:lnTo>
                    <a:pt x="392188" y="2925305"/>
                  </a:lnTo>
                  <a:lnTo>
                    <a:pt x="386080" y="2976245"/>
                  </a:lnTo>
                  <a:lnTo>
                    <a:pt x="382879" y="3001759"/>
                  </a:lnTo>
                  <a:lnTo>
                    <a:pt x="375729" y="3051238"/>
                  </a:lnTo>
                  <a:lnTo>
                    <a:pt x="359943" y="3090240"/>
                  </a:lnTo>
                  <a:lnTo>
                    <a:pt x="329209" y="3103080"/>
                  </a:lnTo>
                  <a:lnTo>
                    <a:pt x="127673" y="3103080"/>
                  </a:lnTo>
                  <a:lnTo>
                    <a:pt x="87210" y="3074047"/>
                  </a:lnTo>
                  <a:lnTo>
                    <a:pt x="77304" y="3025952"/>
                  </a:lnTo>
                  <a:lnTo>
                    <a:pt x="70637" y="2974949"/>
                  </a:lnTo>
                  <a:lnTo>
                    <a:pt x="64554" y="2924086"/>
                  </a:lnTo>
                  <a:lnTo>
                    <a:pt x="62979" y="2911335"/>
                  </a:lnTo>
                  <a:lnTo>
                    <a:pt x="61366" y="2898610"/>
                  </a:lnTo>
                  <a:lnTo>
                    <a:pt x="23863" y="2609837"/>
                  </a:lnTo>
                  <a:lnTo>
                    <a:pt x="433006" y="2609837"/>
                  </a:lnTo>
                  <a:lnTo>
                    <a:pt x="433006" y="2601074"/>
                  </a:lnTo>
                  <a:lnTo>
                    <a:pt x="22733" y="2601074"/>
                  </a:lnTo>
                  <a:lnTo>
                    <a:pt x="9982" y="2502852"/>
                  </a:lnTo>
                  <a:lnTo>
                    <a:pt x="446900" y="2502852"/>
                  </a:lnTo>
                  <a:lnTo>
                    <a:pt x="446900" y="2494089"/>
                  </a:lnTo>
                  <a:lnTo>
                    <a:pt x="0" y="2494089"/>
                  </a:lnTo>
                  <a:lnTo>
                    <a:pt x="52666" y="2899740"/>
                  </a:lnTo>
                  <a:lnTo>
                    <a:pt x="54292" y="2912503"/>
                  </a:lnTo>
                  <a:lnTo>
                    <a:pt x="55867" y="2925305"/>
                  </a:lnTo>
                  <a:lnTo>
                    <a:pt x="61976" y="2976245"/>
                  </a:lnTo>
                  <a:lnTo>
                    <a:pt x="65163" y="3001759"/>
                  </a:lnTo>
                  <a:lnTo>
                    <a:pt x="72504" y="3052635"/>
                  </a:lnTo>
                  <a:lnTo>
                    <a:pt x="95288" y="3100578"/>
                  </a:lnTo>
                  <a:lnTo>
                    <a:pt x="127673" y="3111843"/>
                  </a:lnTo>
                  <a:lnTo>
                    <a:pt x="329209" y="3111843"/>
                  </a:lnTo>
                  <a:lnTo>
                    <a:pt x="375310" y="3082531"/>
                  </a:lnTo>
                  <a:lnTo>
                    <a:pt x="388251" y="3027235"/>
                  </a:lnTo>
                  <a:lnTo>
                    <a:pt x="395071" y="2974949"/>
                  </a:lnTo>
                  <a:lnTo>
                    <a:pt x="401167" y="2924086"/>
                  </a:lnTo>
                  <a:lnTo>
                    <a:pt x="402742" y="2911335"/>
                  </a:lnTo>
                  <a:lnTo>
                    <a:pt x="404215" y="2899740"/>
                  </a:lnTo>
                  <a:lnTo>
                    <a:pt x="455739" y="2502852"/>
                  </a:lnTo>
                  <a:lnTo>
                    <a:pt x="456869" y="2494089"/>
                  </a:lnTo>
                  <a:close/>
                </a:path>
                <a:path w="457200" h="4359275">
                  <a:moveTo>
                    <a:pt x="456869" y="1247038"/>
                  </a:moveTo>
                  <a:lnTo>
                    <a:pt x="446900" y="1247038"/>
                  </a:lnTo>
                  <a:lnTo>
                    <a:pt x="446900" y="1255801"/>
                  </a:lnTo>
                  <a:lnTo>
                    <a:pt x="434136" y="1354035"/>
                  </a:lnTo>
                  <a:lnTo>
                    <a:pt x="433006" y="1354035"/>
                  </a:lnTo>
                  <a:lnTo>
                    <a:pt x="433006" y="1362798"/>
                  </a:lnTo>
                  <a:lnTo>
                    <a:pt x="395516" y="1651558"/>
                  </a:lnTo>
                  <a:lnTo>
                    <a:pt x="393763" y="1665465"/>
                  </a:lnTo>
                  <a:lnTo>
                    <a:pt x="392188" y="1678266"/>
                  </a:lnTo>
                  <a:lnTo>
                    <a:pt x="386080" y="1729206"/>
                  </a:lnTo>
                  <a:lnTo>
                    <a:pt x="382879" y="1754720"/>
                  </a:lnTo>
                  <a:lnTo>
                    <a:pt x="375729" y="1804187"/>
                  </a:lnTo>
                  <a:lnTo>
                    <a:pt x="359943" y="1843201"/>
                  </a:lnTo>
                  <a:lnTo>
                    <a:pt x="329209" y="1856028"/>
                  </a:lnTo>
                  <a:lnTo>
                    <a:pt x="127673" y="1856028"/>
                  </a:lnTo>
                  <a:lnTo>
                    <a:pt x="87210" y="1827009"/>
                  </a:lnTo>
                  <a:lnTo>
                    <a:pt x="77304" y="1778901"/>
                  </a:lnTo>
                  <a:lnTo>
                    <a:pt x="70637" y="1727898"/>
                  </a:lnTo>
                  <a:lnTo>
                    <a:pt x="64554" y="1677047"/>
                  </a:lnTo>
                  <a:lnTo>
                    <a:pt x="62979" y="1664296"/>
                  </a:lnTo>
                  <a:lnTo>
                    <a:pt x="61366" y="1651558"/>
                  </a:lnTo>
                  <a:lnTo>
                    <a:pt x="23863" y="1362798"/>
                  </a:lnTo>
                  <a:lnTo>
                    <a:pt x="433006" y="1362798"/>
                  </a:lnTo>
                  <a:lnTo>
                    <a:pt x="433006" y="1354035"/>
                  </a:lnTo>
                  <a:lnTo>
                    <a:pt x="22733" y="1354035"/>
                  </a:lnTo>
                  <a:lnTo>
                    <a:pt x="9982" y="1255801"/>
                  </a:lnTo>
                  <a:lnTo>
                    <a:pt x="446900" y="1255801"/>
                  </a:lnTo>
                  <a:lnTo>
                    <a:pt x="446900" y="1247038"/>
                  </a:lnTo>
                  <a:lnTo>
                    <a:pt x="0" y="1247038"/>
                  </a:lnTo>
                  <a:lnTo>
                    <a:pt x="52666" y="1652689"/>
                  </a:lnTo>
                  <a:lnTo>
                    <a:pt x="54292" y="1665465"/>
                  </a:lnTo>
                  <a:lnTo>
                    <a:pt x="55867" y="1678266"/>
                  </a:lnTo>
                  <a:lnTo>
                    <a:pt x="61976" y="1729206"/>
                  </a:lnTo>
                  <a:lnTo>
                    <a:pt x="65163" y="1754720"/>
                  </a:lnTo>
                  <a:lnTo>
                    <a:pt x="72504" y="1805584"/>
                  </a:lnTo>
                  <a:lnTo>
                    <a:pt x="95288" y="1853539"/>
                  </a:lnTo>
                  <a:lnTo>
                    <a:pt x="127673" y="1864791"/>
                  </a:lnTo>
                  <a:lnTo>
                    <a:pt x="329209" y="1864791"/>
                  </a:lnTo>
                  <a:lnTo>
                    <a:pt x="345465" y="1862429"/>
                  </a:lnTo>
                  <a:lnTo>
                    <a:pt x="357073" y="1856028"/>
                  </a:lnTo>
                  <a:lnTo>
                    <a:pt x="361594" y="1853539"/>
                  </a:lnTo>
                  <a:lnTo>
                    <a:pt x="384365" y="1805584"/>
                  </a:lnTo>
                  <a:lnTo>
                    <a:pt x="391883" y="1753400"/>
                  </a:lnTo>
                  <a:lnTo>
                    <a:pt x="401167" y="1677047"/>
                  </a:lnTo>
                  <a:lnTo>
                    <a:pt x="402742" y="1664296"/>
                  </a:lnTo>
                  <a:lnTo>
                    <a:pt x="404215" y="1652689"/>
                  </a:lnTo>
                  <a:lnTo>
                    <a:pt x="455739" y="1255801"/>
                  </a:lnTo>
                  <a:lnTo>
                    <a:pt x="456869" y="1247038"/>
                  </a:lnTo>
                  <a:close/>
                </a:path>
                <a:path w="457200" h="4359275">
                  <a:moveTo>
                    <a:pt x="456869" y="0"/>
                  </a:moveTo>
                  <a:lnTo>
                    <a:pt x="446900" y="0"/>
                  </a:lnTo>
                  <a:lnTo>
                    <a:pt x="446900" y="8763"/>
                  </a:lnTo>
                  <a:lnTo>
                    <a:pt x="434136" y="106984"/>
                  </a:lnTo>
                  <a:lnTo>
                    <a:pt x="433006" y="106984"/>
                  </a:lnTo>
                  <a:lnTo>
                    <a:pt x="433006" y="115747"/>
                  </a:lnTo>
                  <a:lnTo>
                    <a:pt x="395516" y="404520"/>
                  </a:lnTo>
                  <a:lnTo>
                    <a:pt x="393763" y="418426"/>
                  </a:lnTo>
                  <a:lnTo>
                    <a:pt x="392188" y="431215"/>
                  </a:lnTo>
                  <a:lnTo>
                    <a:pt x="386080" y="482168"/>
                  </a:lnTo>
                  <a:lnTo>
                    <a:pt x="382879" y="507682"/>
                  </a:lnTo>
                  <a:lnTo>
                    <a:pt x="375729" y="557149"/>
                  </a:lnTo>
                  <a:lnTo>
                    <a:pt x="359943" y="596150"/>
                  </a:lnTo>
                  <a:lnTo>
                    <a:pt x="329209" y="608990"/>
                  </a:lnTo>
                  <a:lnTo>
                    <a:pt x="127673" y="608990"/>
                  </a:lnTo>
                  <a:lnTo>
                    <a:pt x="87210" y="579970"/>
                  </a:lnTo>
                  <a:lnTo>
                    <a:pt x="77304" y="531863"/>
                  </a:lnTo>
                  <a:lnTo>
                    <a:pt x="70637" y="480860"/>
                  </a:lnTo>
                  <a:lnTo>
                    <a:pt x="64554" y="430009"/>
                  </a:lnTo>
                  <a:lnTo>
                    <a:pt x="62979" y="417258"/>
                  </a:lnTo>
                  <a:lnTo>
                    <a:pt x="61366" y="404520"/>
                  </a:lnTo>
                  <a:lnTo>
                    <a:pt x="23863" y="115747"/>
                  </a:lnTo>
                  <a:lnTo>
                    <a:pt x="433006" y="115747"/>
                  </a:lnTo>
                  <a:lnTo>
                    <a:pt x="433006" y="106984"/>
                  </a:lnTo>
                  <a:lnTo>
                    <a:pt x="22733" y="106984"/>
                  </a:lnTo>
                  <a:lnTo>
                    <a:pt x="9982" y="8763"/>
                  </a:lnTo>
                  <a:lnTo>
                    <a:pt x="446900" y="8763"/>
                  </a:lnTo>
                  <a:lnTo>
                    <a:pt x="446900" y="0"/>
                  </a:lnTo>
                  <a:lnTo>
                    <a:pt x="0" y="0"/>
                  </a:lnTo>
                  <a:lnTo>
                    <a:pt x="52666" y="405650"/>
                  </a:lnTo>
                  <a:lnTo>
                    <a:pt x="54292" y="418426"/>
                  </a:lnTo>
                  <a:lnTo>
                    <a:pt x="55867" y="431215"/>
                  </a:lnTo>
                  <a:lnTo>
                    <a:pt x="61976" y="482168"/>
                  </a:lnTo>
                  <a:lnTo>
                    <a:pt x="65163" y="507682"/>
                  </a:lnTo>
                  <a:lnTo>
                    <a:pt x="72504" y="558546"/>
                  </a:lnTo>
                  <a:lnTo>
                    <a:pt x="95288" y="606501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45465" y="615391"/>
                  </a:lnTo>
                  <a:lnTo>
                    <a:pt x="357073" y="608990"/>
                  </a:lnTo>
                  <a:lnTo>
                    <a:pt x="361594" y="606501"/>
                  </a:lnTo>
                  <a:lnTo>
                    <a:pt x="384365" y="558546"/>
                  </a:lnTo>
                  <a:lnTo>
                    <a:pt x="391883" y="506361"/>
                  </a:lnTo>
                  <a:lnTo>
                    <a:pt x="401167" y="430009"/>
                  </a:lnTo>
                  <a:lnTo>
                    <a:pt x="402742" y="417258"/>
                  </a:lnTo>
                  <a:lnTo>
                    <a:pt x="404215" y="405650"/>
                  </a:lnTo>
                  <a:lnTo>
                    <a:pt x="455739" y="8763"/>
                  </a:lnTo>
                  <a:lnTo>
                    <a:pt x="456869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297551" y="2188095"/>
              <a:ext cx="457200" cy="4359275"/>
            </a:xfrm>
            <a:custGeom>
              <a:avLst/>
              <a:gdLst/>
              <a:ahLst/>
              <a:cxnLst/>
              <a:rect l="l" t="t" r="r" b="b"/>
              <a:pathLst>
                <a:path w="457200" h="4359275">
                  <a:moveTo>
                    <a:pt x="456869" y="3741128"/>
                  </a:moveTo>
                  <a:lnTo>
                    <a:pt x="446900" y="3741128"/>
                  </a:lnTo>
                  <a:lnTo>
                    <a:pt x="446900" y="3749891"/>
                  </a:lnTo>
                  <a:lnTo>
                    <a:pt x="434136" y="3848112"/>
                  </a:lnTo>
                  <a:lnTo>
                    <a:pt x="433006" y="3848112"/>
                  </a:lnTo>
                  <a:lnTo>
                    <a:pt x="433006" y="3856875"/>
                  </a:lnTo>
                  <a:lnTo>
                    <a:pt x="395516" y="4145648"/>
                  </a:lnTo>
                  <a:lnTo>
                    <a:pt x="393763" y="4159542"/>
                  </a:lnTo>
                  <a:lnTo>
                    <a:pt x="392188" y="4172343"/>
                  </a:lnTo>
                  <a:lnTo>
                    <a:pt x="386080" y="4223296"/>
                  </a:lnTo>
                  <a:lnTo>
                    <a:pt x="382879" y="4248810"/>
                  </a:lnTo>
                  <a:lnTo>
                    <a:pt x="375729" y="4298277"/>
                  </a:lnTo>
                  <a:lnTo>
                    <a:pt x="359943" y="4337278"/>
                  </a:lnTo>
                  <a:lnTo>
                    <a:pt x="329209" y="4350118"/>
                  </a:lnTo>
                  <a:lnTo>
                    <a:pt x="127673" y="4350118"/>
                  </a:lnTo>
                  <a:lnTo>
                    <a:pt x="87210" y="4321099"/>
                  </a:lnTo>
                  <a:lnTo>
                    <a:pt x="77304" y="4272991"/>
                  </a:lnTo>
                  <a:lnTo>
                    <a:pt x="70650" y="4221988"/>
                  </a:lnTo>
                  <a:lnTo>
                    <a:pt x="64554" y="4171124"/>
                  </a:lnTo>
                  <a:lnTo>
                    <a:pt x="62979" y="4158373"/>
                  </a:lnTo>
                  <a:lnTo>
                    <a:pt x="61366" y="4145648"/>
                  </a:lnTo>
                  <a:lnTo>
                    <a:pt x="23863" y="3856875"/>
                  </a:lnTo>
                  <a:lnTo>
                    <a:pt x="433006" y="3856875"/>
                  </a:lnTo>
                  <a:lnTo>
                    <a:pt x="433006" y="3848112"/>
                  </a:lnTo>
                  <a:lnTo>
                    <a:pt x="22733" y="3848112"/>
                  </a:lnTo>
                  <a:lnTo>
                    <a:pt x="9982" y="3749891"/>
                  </a:lnTo>
                  <a:lnTo>
                    <a:pt x="446900" y="3749891"/>
                  </a:lnTo>
                  <a:lnTo>
                    <a:pt x="446900" y="3741128"/>
                  </a:lnTo>
                  <a:lnTo>
                    <a:pt x="0" y="3741128"/>
                  </a:lnTo>
                  <a:lnTo>
                    <a:pt x="52666" y="4146778"/>
                  </a:lnTo>
                  <a:lnTo>
                    <a:pt x="54292" y="4159542"/>
                  </a:lnTo>
                  <a:lnTo>
                    <a:pt x="55880" y="4172343"/>
                  </a:lnTo>
                  <a:lnTo>
                    <a:pt x="61976" y="4223296"/>
                  </a:lnTo>
                  <a:lnTo>
                    <a:pt x="65176" y="4248810"/>
                  </a:lnTo>
                  <a:lnTo>
                    <a:pt x="72504" y="4299674"/>
                  </a:lnTo>
                  <a:lnTo>
                    <a:pt x="95288" y="4347629"/>
                  </a:lnTo>
                  <a:lnTo>
                    <a:pt x="127673" y="4358881"/>
                  </a:lnTo>
                  <a:lnTo>
                    <a:pt x="329209" y="4358881"/>
                  </a:lnTo>
                  <a:lnTo>
                    <a:pt x="375310" y="4329569"/>
                  </a:lnTo>
                  <a:lnTo>
                    <a:pt x="388251" y="4274274"/>
                  </a:lnTo>
                  <a:lnTo>
                    <a:pt x="395071" y="4221988"/>
                  </a:lnTo>
                  <a:lnTo>
                    <a:pt x="401167" y="4171124"/>
                  </a:lnTo>
                  <a:lnTo>
                    <a:pt x="402742" y="4158373"/>
                  </a:lnTo>
                  <a:lnTo>
                    <a:pt x="404215" y="4146778"/>
                  </a:lnTo>
                  <a:lnTo>
                    <a:pt x="455739" y="3749891"/>
                  </a:lnTo>
                  <a:lnTo>
                    <a:pt x="456869" y="3741128"/>
                  </a:lnTo>
                  <a:close/>
                </a:path>
                <a:path w="457200" h="4359275">
                  <a:moveTo>
                    <a:pt x="456869" y="2494089"/>
                  </a:moveTo>
                  <a:lnTo>
                    <a:pt x="446900" y="2494089"/>
                  </a:lnTo>
                  <a:lnTo>
                    <a:pt x="446900" y="2502852"/>
                  </a:lnTo>
                  <a:lnTo>
                    <a:pt x="434136" y="2601074"/>
                  </a:lnTo>
                  <a:lnTo>
                    <a:pt x="433006" y="2601074"/>
                  </a:lnTo>
                  <a:lnTo>
                    <a:pt x="433006" y="2609837"/>
                  </a:lnTo>
                  <a:lnTo>
                    <a:pt x="395516" y="2898610"/>
                  </a:lnTo>
                  <a:lnTo>
                    <a:pt x="393763" y="2912503"/>
                  </a:lnTo>
                  <a:lnTo>
                    <a:pt x="392188" y="2925305"/>
                  </a:lnTo>
                  <a:lnTo>
                    <a:pt x="386080" y="2976245"/>
                  </a:lnTo>
                  <a:lnTo>
                    <a:pt x="382879" y="3001759"/>
                  </a:lnTo>
                  <a:lnTo>
                    <a:pt x="375729" y="3051238"/>
                  </a:lnTo>
                  <a:lnTo>
                    <a:pt x="359943" y="3090240"/>
                  </a:lnTo>
                  <a:lnTo>
                    <a:pt x="329209" y="3103080"/>
                  </a:lnTo>
                  <a:lnTo>
                    <a:pt x="127673" y="3103080"/>
                  </a:lnTo>
                  <a:lnTo>
                    <a:pt x="87210" y="3074047"/>
                  </a:lnTo>
                  <a:lnTo>
                    <a:pt x="77304" y="3025952"/>
                  </a:lnTo>
                  <a:lnTo>
                    <a:pt x="70650" y="2974949"/>
                  </a:lnTo>
                  <a:lnTo>
                    <a:pt x="64554" y="2924086"/>
                  </a:lnTo>
                  <a:lnTo>
                    <a:pt x="62979" y="2911335"/>
                  </a:lnTo>
                  <a:lnTo>
                    <a:pt x="61366" y="2898610"/>
                  </a:lnTo>
                  <a:lnTo>
                    <a:pt x="23863" y="2609837"/>
                  </a:lnTo>
                  <a:lnTo>
                    <a:pt x="433006" y="2609837"/>
                  </a:lnTo>
                  <a:lnTo>
                    <a:pt x="433006" y="2601074"/>
                  </a:lnTo>
                  <a:lnTo>
                    <a:pt x="22733" y="2601074"/>
                  </a:lnTo>
                  <a:lnTo>
                    <a:pt x="9982" y="2502852"/>
                  </a:lnTo>
                  <a:lnTo>
                    <a:pt x="446900" y="2502852"/>
                  </a:lnTo>
                  <a:lnTo>
                    <a:pt x="446900" y="2494089"/>
                  </a:lnTo>
                  <a:lnTo>
                    <a:pt x="0" y="2494089"/>
                  </a:lnTo>
                  <a:lnTo>
                    <a:pt x="52666" y="2899740"/>
                  </a:lnTo>
                  <a:lnTo>
                    <a:pt x="54292" y="2912503"/>
                  </a:lnTo>
                  <a:lnTo>
                    <a:pt x="55880" y="2925305"/>
                  </a:lnTo>
                  <a:lnTo>
                    <a:pt x="61976" y="2976245"/>
                  </a:lnTo>
                  <a:lnTo>
                    <a:pt x="65176" y="3001759"/>
                  </a:lnTo>
                  <a:lnTo>
                    <a:pt x="72504" y="3052635"/>
                  </a:lnTo>
                  <a:lnTo>
                    <a:pt x="95288" y="3100578"/>
                  </a:lnTo>
                  <a:lnTo>
                    <a:pt x="127673" y="3111843"/>
                  </a:lnTo>
                  <a:lnTo>
                    <a:pt x="329209" y="3111843"/>
                  </a:lnTo>
                  <a:lnTo>
                    <a:pt x="375310" y="3082531"/>
                  </a:lnTo>
                  <a:lnTo>
                    <a:pt x="388251" y="3027235"/>
                  </a:lnTo>
                  <a:lnTo>
                    <a:pt x="395071" y="2974949"/>
                  </a:lnTo>
                  <a:lnTo>
                    <a:pt x="401167" y="2924086"/>
                  </a:lnTo>
                  <a:lnTo>
                    <a:pt x="402742" y="2911335"/>
                  </a:lnTo>
                  <a:lnTo>
                    <a:pt x="404215" y="2899740"/>
                  </a:lnTo>
                  <a:lnTo>
                    <a:pt x="455739" y="2502852"/>
                  </a:lnTo>
                  <a:lnTo>
                    <a:pt x="456869" y="2494089"/>
                  </a:lnTo>
                  <a:close/>
                </a:path>
                <a:path w="457200" h="4359275">
                  <a:moveTo>
                    <a:pt x="456869" y="1247038"/>
                  </a:moveTo>
                  <a:lnTo>
                    <a:pt x="446900" y="1247038"/>
                  </a:lnTo>
                  <a:lnTo>
                    <a:pt x="446900" y="1255801"/>
                  </a:lnTo>
                  <a:lnTo>
                    <a:pt x="434136" y="1354035"/>
                  </a:lnTo>
                  <a:lnTo>
                    <a:pt x="433006" y="1354035"/>
                  </a:lnTo>
                  <a:lnTo>
                    <a:pt x="433006" y="1362798"/>
                  </a:lnTo>
                  <a:lnTo>
                    <a:pt x="395516" y="1651558"/>
                  </a:lnTo>
                  <a:lnTo>
                    <a:pt x="393763" y="1665465"/>
                  </a:lnTo>
                  <a:lnTo>
                    <a:pt x="392188" y="1678266"/>
                  </a:lnTo>
                  <a:lnTo>
                    <a:pt x="386080" y="1729206"/>
                  </a:lnTo>
                  <a:lnTo>
                    <a:pt x="382879" y="1754720"/>
                  </a:lnTo>
                  <a:lnTo>
                    <a:pt x="375729" y="1804187"/>
                  </a:lnTo>
                  <a:lnTo>
                    <a:pt x="359943" y="1843201"/>
                  </a:lnTo>
                  <a:lnTo>
                    <a:pt x="329209" y="1856028"/>
                  </a:lnTo>
                  <a:lnTo>
                    <a:pt x="127673" y="1856028"/>
                  </a:lnTo>
                  <a:lnTo>
                    <a:pt x="87210" y="1827009"/>
                  </a:lnTo>
                  <a:lnTo>
                    <a:pt x="77304" y="1778901"/>
                  </a:lnTo>
                  <a:lnTo>
                    <a:pt x="70650" y="1727898"/>
                  </a:lnTo>
                  <a:lnTo>
                    <a:pt x="64554" y="1677047"/>
                  </a:lnTo>
                  <a:lnTo>
                    <a:pt x="62979" y="1664296"/>
                  </a:lnTo>
                  <a:lnTo>
                    <a:pt x="61366" y="1651558"/>
                  </a:lnTo>
                  <a:lnTo>
                    <a:pt x="23863" y="1362798"/>
                  </a:lnTo>
                  <a:lnTo>
                    <a:pt x="433006" y="1362798"/>
                  </a:lnTo>
                  <a:lnTo>
                    <a:pt x="433006" y="1354035"/>
                  </a:lnTo>
                  <a:lnTo>
                    <a:pt x="22733" y="1354035"/>
                  </a:lnTo>
                  <a:lnTo>
                    <a:pt x="9982" y="1255801"/>
                  </a:lnTo>
                  <a:lnTo>
                    <a:pt x="446900" y="1255801"/>
                  </a:lnTo>
                  <a:lnTo>
                    <a:pt x="446900" y="1247038"/>
                  </a:lnTo>
                  <a:lnTo>
                    <a:pt x="0" y="1247038"/>
                  </a:lnTo>
                  <a:lnTo>
                    <a:pt x="52666" y="1652689"/>
                  </a:lnTo>
                  <a:lnTo>
                    <a:pt x="54292" y="1665465"/>
                  </a:lnTo>
                  <a:lnTo>
                    <a:pt x="55880" y="1678266"/>
                  </a:lnTo>
                  <a:lnTo>
                    <a:pt x="61976" y="1729206"/>
                  </a:lnTo>
                  <a:lnTo>
                    <a:pt x="65176" y="1754720"/>
                  </a:lnTo>
                  <a:lnTo>
                    <a:pt x="72504" y="1805584"/>
                  </a:lnTo>
                  <a:lnTo>
                    <a:pt x="95288" y="1853539"/>
                  </a:lnTo>
                  <a:lnTo>
                    <a:pt x="127673" y="1864791"/>
                  </a:lnTo>
                  <a:lnTo>
                    <a:pt x="329209" y="1864791"/>
                  </a:lnTo>
                  <a:lnTo>
                    <a:pt x="345465" y="1862429"/>
                  </a:lnTo>
                  <a:lnTo>
                    <a:pt x="357073" y="1856028"/>
                  </a:lnTo>
                  <a:lnTo>
                    <a:pt x="361594" y="1853539"/>
                  </a:lnTo>
                  <a:lnTo>
                    <a:pt x="384365" y="1805584"/>
                  </a:lnTo>
                  <a:lnTo>
                    <a:pt x="391883" y="1753400"/>
                  </a:lnTo>
                  <a:lnTo>
                    <a:pt x="401167" y="1677047"/>
                  </a:lnTo>
                  <a:lnTo>
                    <a:pt x="402742" y="1664296"/>
                  </a:lnTo>
                  <a:lnTo>
                    <a:pt x="404215" y="1652689"/>
                  </a:lnTo>
                  <a:lnTo>
                    <a:pt x="455739" y="1255801"/>
                  </a:lnTo>
                  <a:lnTo>
                    <a:pt x="456869" y="1247038"/>
                  </a:lnTo>
                  <a:close/>
                </a:path>
                <a:path w="457200" h="4359275">
                  <a:moveTo>
                    <a:pt x="456869" y="0"/>
                  </a:moveTo>
                  <a:lnTo>
                    <a:pt x="446900" y="0"/>
                  </a:lnTo>
                  <a:lnTo>
                    <a:pt x="446900" y="8763"/>
                  </a:lnTo>
                  <a:lnTo>
                    <a:pt x="434136" y="106984"/>
                  </a:lnTo>
                  <a:lnTo>
                    <a:pt x="433006" y="106984"/>
                  </a:lnTo>
                  <a:lnTo>
                    <a:pt x="433006" y="115747"/>
                  </a:lnTo>
                  <a:lnTo>
                    <a:pt x="395516" y="404520"/>
                  </a:lnTo>
                  <a:lnTo>
                    <a:pt x="393763" y="418426"/>
                  </a:lnTo>
                  <a:lnTo>
                    <a:pt x="392188" y="431215"/>
                  </a:lnTo>
                  <a:lnTo>
                    <a:pt x="386080" y="482168"/>
                  </a:lnTo>
                  <a:lnTo>
                    <a:pt x="382879" y="507682"/>
                  </a:lnTo>
                  <a:lnTo>
                    <a:pt x="375729" y="557149"/>
                  </a:lnTo>
                  <a:lnTo>
                    <a:pt x="359943" y="596150"/>
                  </a:lnTo>
                  <a:lnTo>
                    <a:pt x="329209" y="608990"/>
                  </a:lnTo>
                  <a:lnTo>
                    <a:pt x="127673" y="608990"/>
                  </a:lnTo>
                  <a:lnTo>
                    <a:pt x="87210" y="579970"/>
                  </a:lnTo>
                  <a:lnTo>
                    <a:pt x="77304" y="531863"/>
                  </a:lnTo>
                  <a:lnTo>
                    <a:pt x="70650" y="480860"/>
                  </a:lnTo>
                  <a:lnTo>
                    <a:pt x="64554" y="430009"/>
                  </a:lnTo>
                  <a:lnTo>
                    <a:pt x="62979" y="417258"/>
                  </a:lnTo>
                  <a:lnTo>
                    <a:pt x="61366" y="404520"/>
                  </a:lnTo>
                  <a:lnTo>
                    <a:pt x="23863" y="115747"/>
                  </a:lnTo>
                  <a:lnTo>
                    <a:pt x="433006" y="115747"/>
                  </a:lnTo>
                  <a:lnTo>
                    <a:pt x="433006" y="106984"/>
                  </a:lnTo>
                  <a:lnTo>
                    <a:pt x="22733" y="106984"/>
                  </a:lnTo>
                  <a:lnTo>
                    <a:pt x="9982" y="8763"/>
                  </a:lnTo>
                  <a:lnTo>
                    <a:pt x="446900" y="8763"/>
                  </a:lnTo>
                  <a:lnTo>
                    <a:pt x="446900" y="0"/>
                  </a:lnTo>
                  <a:lnTo>
                    <a:pt x="0" y="0"/>
                  </a:lnTo>
                  <a:lnTo>
                    <a:pt x="52666" y="405650"/>
                  </a:lnTo>
                  <a:lnTo>
                    <a:pt x="54292" y="418426"/>
                  </a:lnTo>
                  <a:lnTo>
                    <a:pt x="55880" y="431215"/>
                  </a:lnTo>
                  <a:lnTo>
                    <a:pt x="61976" y="482168"/>
                  </a:lnTo>
                  <a:lnTo>
                    <a:pt x="65176" y="507682"/>
                  </a:lnTo>
                  <a:lnTo>
                    <a:pt x="72504" y="558546"/>
                  </a:lnTo>
                  <a:lnTo>
                    <a:pt x="95288" y="606501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45465" y="615391"/>
                  </a:lnTo>
                  <a:lnTo>
                    <a:pt x="357073" y="608990"/>
                  </a:lnTo>
                  <a:lnTo>
                    <a:pt x="361594" y="606501"/>
                  </a:lnTo>
                  <a:lnTo>
                    <a:pt x="384365" y="558546"/>
                  </a:lnTo>
                  <a:lnTo>
                    <a:pt x="391883" y="506361"/>
                  </a:lnTo>
                  <a:lnTo>
                    <a:pt x="401167" y="430009"/>
                  </a:lnTo>
                  <a:lnTo>
                    <a:pt x="402742" y="417258"/>
                  </a:lnTo>
                  <a:lnTo>
                    <a:pt x="404215" y="405650"/>
                  </a:lnTo>
                  <a:lnTo>
                    <a:pt x="455739" y="8763"/>
                  </a:lnTo>
                  <a:lnTo>
                    <a:pt x="456869" y="0"/>
                  </a:lnTo>
                  <a:close/>
                </a:path>
              </a:pathLst>
            </a:custGeom>
            <a:solidFill>
              <a:srgbClr val="007D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281984" y="1916328"/>
              <a:ext cx="457200" cy="5606415"/>
            </a:xfrm>
            <a:custGeom>
              <a:avLst/>
              <a:gdLst/>
              <a:ahLst/>
              <a:cxnLst/>
              <a:rect l="l" t="t" r="r" b="b"/>
              <a:pathLst>
                <a:path w="457200" h="5606415">
                  <a:moveTo>
                    <a:pt x="456869" y="4988166"/>
                  </a:moveTo>
                  <a:lnTo>
                    <a:pt x="446900" y="4988166"/>
                  </a:lnTo>
                  <a:lnTo>
                    <a:pt x="446900" y="4996929"/>
                  </a:lnTo>
                  <a:lnTo>
                    <a:pt x="395516" y="5392686"/>
                  </a:lnTo>
                  <a:lnTo>
                    <a:pt x="393763" y="5406580"/>
                  </a:lnTo>
                  <a:lnTo>
                    <a:pt x="392188" y="5419382"/>
                  </a:lnTo>
                  <a:lnTo>
                    <a:pt x="386080" y="5470334"/>
                  </a:lnTo>
                  <a:lnTo>
                    <a:pt x="382879" y="5495849"/>
                  </a:lnTo>
                  <a:lnTo>
                    <a:pt x="375729" y="5545315"/>
                  </a:lnTo>
                  <a:lnTo>
                    <a:pt x="359943" y="5584317"/>
                  </a:lnTo>
                  <a:lnTo>
                    <a:pt x="329209" y="5597156"/>
                  </a:lnTo>
                  <a:lnTo>
                    <a:pt x="127673" y="5597156"/>
                  </a:lnTo>
                  <a:lnTo>
                    <a:pt x="87210" y="5568137"/>
                  </a:lnTo>
                  <a:lnTo>
                    <a:pt x="77304" y="5520029"/>
                  </a:lnTo>
                  <a:lnTo>
                    <a:pt x="70650" y="5469026"/>
                  </a:lnTo>
                  <a:lnTo>
                    <a:pt x="64554" y="5418163"/>
                  </a:lnTo>
                  <a:lnTo>
                    <a:pt x="62979" y="5405412"/>
                  </a:lnTo>
                  <a:lnTo>
                    <a:pt x="61366" y="5392686"/>
                  </a:lnTo>
                  <a:lnTo>
                    <a:pt x="9982" y="4996929"/>
                  </a:lnTo>
                  <a:lnTo>
                    <a:pt x="446900" y="4996929"/>
                  </a:lnTo>
                  <a:lnTo>
                    <a:pt x="446900" y="4988166"/>
                  </a:lnTo>
                  <a:lnTo>
                    <a:pt x="0" y="4988166"/>
                  </a:lnTo>
                  <a:lnTo>
                    <a:pt x="52666" y="5393817"/>
                  </a:lnTo>
                  <a:lnTo>
                    <a:pt x="54292" y="5406580"/>
                  </a:lnTo>
                  <a:lnTo>
                    <a:pt x="55880" y="5419382"/>
                  </a:lnTo>
                  <a:lnTo>
                    <a:pt x="61976" y="5470334"/>
                  </a:lnTo>
                  <a:lnTo>
                    <a:pt x="65176" y="5495849"/>
                  </a:lnTo>
                  <a:lnTo>
                    <a:pt x="72504" y="5546712"/>
                  </a:lnTo>
                  <a:lnTo>
                    <a:pt x="95288" y="5594667"/>
                  </a:lnTo>
                  <a:lnTo>
                    <a:pt x="127673" y="5605919"/>
                  </a:lnTo>
                  <a:lnTo>
                    <a:pt x="329209" y="5605919"/>
                  </a:lnTo>
                  <a:lnTo>
                    <a:pt x="375310" y="5576608"/>
                  </a:lnTo>
                  <a:lnTo>
                    <a:pt x="388251" y="5521312"/>
                  </a:lnTo>
                  <a:lnTo>
                    <a:pt x="395071" y="5469026"/>
                  </a:lnTo>
                  <a:lnTo>
                    <a:pt x="401167" y="5418163"/>
                  </a:lnTo>
                  <a:lnTo>
                    <a:pt x="402742" y="5405412"/>
                  </a:lnTo>
                  <a:lnTo>
                    <a:pt x="404215" y="5393817"/>
                  </a:lnTo>
                  <a:lnTo>
                    <a:pt x="455739" y="4996929"/>
                  </a:lnTo>
                  <a:lnTo>
                    <a:pt x="456869" y="4988166"/>
                  </a:lnTo>
                  <a:close/>
                </a:path>
                <a:path w="457200" h="5606415">
                  <a:moveTo>
                    <a:pt x="456869" y="3741128"/>
                  </a:moveTo>
                  <a:lnTo>
                    <a:pt x="446900" y="3741128"/>
                  </a:lnTo>
                  <a:lnTo>
                    <a:pt x="446900" y="3749891"/>
                  </a:lnTo>
                  <a:lnTo>
                    <a:pt x="434136" y="3848112"/>
                  </a:lnTo>
                  <a:lnTo>
                    <a:pt x="433006" y="3848112"/>
                  </a:lnTo>
                  <a:lnTo>
                    <a:pt x="433006" y="3856875"/>
                  </a:lnTo>
                  <a:lnTo>
                    <a:pt x="395516" y="4145648"/>
                  </a:lnTo>
                  <a:lnTo>
                    <a:pt x="393763" y="4159542"/>
                  </a:lnTo>
                  <a:lnTo>
                    <a:pt x="392188" y="4172343"/>
                  </a:lnTo>
                  <a:lnTo>
                    <a:pt x="386080" y="4223283"/>
                  </a:lnTo>
                  <a:lnTo>
                    <a:pt x="382879" y="4248797"/>
                  </a:lnTo>
                  <a:lnTo>
                    <a:pt x="375729" y="4298277"/>
                  </a:lnTo>
                  <a:lnTo>
                    <a:pt x="359943" y="4337278"/>
                  </a:lnTo>
                  <a:lnTo>
                    <a:pt x="329209" y="4350118"/>
                  </a:lnTo>
                  <a:lnTo>
                    <a:pt x="127673" y="4350118"/>
                  </a:lnTo>
                  <a:lnTo>
                    <a:pt x="87210" y="4321086"/>
                  </a:lnTo>
                  <a:lnTo>
                    <a:pt x="77304" y="4272991"/>
                  </a:lnTo>
                  <a:lnTo>
                    <a:pt x="70650" y="4221988"/>
                  </a:lnTo>
                  <a:lnTo>
                    <a:pt x="64554" y="4171124"/>
                  </a:lnTo>
                  <a:lnTo>
                    <a:pt x="62979" y="4158373"/>
                  </a:lnTo>
                  <a:lnTo>
                    <a:pt x="61366" y="4145648"/>
                  </a:lnTo>
                  <a:lnTo>
                    <a:pt x="23863" y="3856875"/>
                  </a:lnTo>
                  <a:lnTo>
                    <a:pt x="433006" y="3856875"/>
                  </a:lnTo>
                  <a:lnTo>
                    <a:pt x="433006" y="3848112"/>
                  </a:lnTo>
                  <a:lnTo>
                    <a:pt x="22733" y="3848112"/>
                  </a:lnTo>
                  <a:lnTo>
                    <a:pt x="9982" y="3749891"/>
                  </a:lnTo>
                  <a:lnTo>
                    <a:pt x="446900" y="3749891"/>
                  </a:lnTo>
                  <a:lnTo>
                    <a:pt x="446900" y="3741128"/>
                  </a:lnTo>
                  <a:lnTo>
                    <a:pt x="0" y="3741128"/>
                  </a:lnTo>
                  <a:lnTo>
                    <a:pt x="52666" y="4146778"/>
                  </a:lnTo>
                  <a:lnTo>
                    <a:pt x="54292" y="4159542"/>
                  </a:lnTo>
                  <a:lnTo>
                    <a:pt x="55880" y="4172343"/>
                  </a:lnTo>
                  <a:lnTo>
                    <a:pt x="61976" y="4223283"/>
                  </a:lnTo>
                  <a:lnTo>
                    <a:pt x="65176" y="4248797"/>
                  </a:lnTo>
                  <a:lnTo>
                    <a:pt x="72504" y="4299674"/>
                  </a:lnTo>
                  <a:lnTo>
                    <a:pt x="95288" y="4347616"/>
                  </a:lnTo>
                  <a:lnTo>
                    <a:pt x="127673" y="4358881"/>
                  </a:lnTo>
                  <a:lnTo>
                    <a:pt x="329209" y="4358881"/>
                  </a:lnTo>
                  <a:lnTo>
                    <a:pt x="375310" y="4329569"/>
                  </a:lnTo>
                  <a:lnTo>
                    <a:pt x="388251" y="4274274"/>
                  </a:lnTo>
                  <a:lnTo>
                    <a:pt x="395071" y="4221988"/>
                  </a:lnTo>
                  <a:lnTo>
                    <a:pt x="401167" y="4171124"/>
                  </a:lnTo>
                  <a:lnTo>
                    <a:pt x="402742" y="4158373"/>
                  </a:lnTo>
                  <a:lnTo>
                    <a:pt x="404215" y="4146778"/>
                  </a:lnTo>
                  <a:lnTo>
                    <a:pt x="455739" y="3749891"/>
                  </a:lnTo>
                  <a:lnTo>
                    <a:pt x="456869" y="3741128"/>
                  </a:lnTo>
                  <a:close/>
                </a:path>
                <a:path w="457200" h="5606415">
                  <a:moveTo>
                    <a:pt x="456869" y="2494076"/>
                  </a:moveTo>
                  <a:lnTo>
                    <a:pt x="446900" y="2494076"/>
                  </a:lnTo>
                  <a:lnTo>
                    <a:pt x="446900" y="2502839"/>
                  </a:lnTo>
                  <a:lnTo>
                    <a:pt x="434136" y="2601074"/>
                  </a:lnTo>
                  <a:lnTo>
                    <a:pt x="433006" y="2601074"/>
                  </a:lnTo>
                  <a:lnTo>
                    <a:pt x="433006" y="2609837"/>
                  </a:lnTo>
                  <a:lnTo>
                    <a:pt x="395516" y="2898597"/>
                  </a:lnTo>
                  <a:lnTo>
                    <a:pt x="393763" y="2912503"/>
                  </a:lnTo>
                  <a:lnTo>
                    <a:pt x="392188" y="2925305"/>
                  </a:lnTo>
                  <a:lnTo>
                    <a:pt x="386080" y="2976245"/>
                  </a:lnTo>
                  <a:lnTo>
                    <a:pt x="382879" y="3001759"/>
                  </a:lnTo>
                  <a:lnTo>
                    <a:pt x="375729" y="3051225"/>
                  </a:lnTo>
                  <a:lnTo>
                    <a:pt x="359943" y="3090240"/>
                  </a:lnTo>
                  <a:lnTo>
                    <a:pt x="329209" y="3103067"/>
                  </a:lnTo>
                  <a:lnTo>
                    <a:pt x="127673" y="3103067"/>
                  </a:lnTo>
                  <a:lnTo>
                    <a:pt x="87210" y="3074047"/>
                  </a:lnTo>
                  <a:lnTo>
                    <a:pt x="77304" y="3025940"/>
                  </a:lnTo>
                  <a:lnTo>
                    <a:pt x="70650" y="2974937"/>
                  </a:lnTo>
                  <a:lnTo>
                    <a:pt x="64554" y="2924086"/>
                  </a:lnTo>
                  <a:lnTo>
                    <a:pt x="62979" y="2911335"/>
                  </a:lnTo>
                  <a:lnTo>
                    <a:pt x="61366" y="2898597"/>
                  </a:lnTo>
                  <a:lnTo>
                    <a:pt x="23863" y="2609837"/>
                  </a:lnTo>
                  <a:lnTo>
                    <a:pt x="433006" y="2609837"/>
                  </a:lnTo>
                  <a:lnTo>
                    <a:pt x="433006" y="2601074"/>
                  </a:lnTo>
                  <a:lnTo>
                    <a:pt x="22733" y="2601074"/>
                  </a:lnTo>
                  <a:lnTo>
                    <a:pt x="9982" y="2502839"/>
                  </a:lnTo>
                  <a:lnTo>
                    <a:pt x="446900" y="2502839"/>
                  </a:lnTo>
                  <a:lnTo>
                    <a:pt x="446900" y="2494076"/>
                  </a:lnTo>
                  <a:lnTo>
                    <a:pt x="0" y="2494076"/>
                  </a:lnTo>
                  <a:lnTo>
                    <a:pt x="52666" y="2899727"/>
                  </a:lnTo>
                  <a:lnTo>
                    <a:pt x="54292" y="2912503"/>
                  </a:lnTo>
                  <a:lnTo>
                    <a:pt x="55880" y="2925305"/>
                  </a:lnTo>
                  <a:lnTo>
                    <a:pt x="61976" y="2976245"/>
                  </a:lnTo>
                  <a:lnTo>
                    <a:pt x="65176" y="3001759"/>
                  </a:lnTo>
                  <a:lnTo>
                    <a:pt x="72504" y="3052622"/>
                  </a:lnTo>
                  <a:lnTo>
                    <a:pt x="95288" y="3100578"/>
                  </a:lnTo>
                  <a:lnTo>
                    <a:pt x="127673" y="3111830"/>
                  </a:lnTo>
                  <a:lnTo>
                    <a:pt x="329209" y="3111830"/>
                  </a:lnTo>
                  <a:lnTo>
                    <a:pt x="345465" y="3109468"/>
                  </a:lnTo>
                  <a:lnTo>
                    <a:pt x="357073" y="3103067"/>
                  </a:lnTo>
                  <a:lnTo>
                    <a:pt x="361594" y="3100578"/>
                  </a:lnTo>
                  <a:lnTo>
                    <a:pt x="384365" y="3052622"/>
                  </a:lnTo>
                  <a:lnTo>
                    <a:pt x="391883" y="3000438"/>
                  </a:lnTo>
                  <a:lnTo>
                    <a:pt x="401167" y="2924086"/>
                  </a:lnTo>
                  <a:lnTo>
                    <a:pt x="402742" y="2911335"/>
                  </a:lnTo>
                  <a:lnTo>
                    <a:pt x="404215" y="2899727"/>
                  </a:lnTo>
                  <a:lnTo>
                    <a:pt x="455739" y="2502839"/>
                  </a:lnTo>
                  <a:lnTo>
                    <a:pt x="456869" y="2494076"/>
                  </a:lnTo>
                  <a:close/>
                </a:path>
                <a:path w="457200" h="5606415">
                  <a:moveTo>
                    <a:pt x="456869" y="1247038"/>
                  </a:moveTo>
                  <a:lnTo>
                    <a:pt x="446900" y="1247038"/>
                  </a:lnTo>
                  <a:lnTo>
                    <a:pt x="446900" y="1255801"/>
                  </a:lnTo>
                  <a:lnTo>
                    <a:pt x="434136" y="1354023"/>
                  </a:lnTo>
                  <a:lnTo>
                    <a:pt x="433006" y="1354023"/>
                  </a:lnTo>
                  <a:lnTo>
                    <a:pt x="433006" y="1362786"/>
                  </a:lnTo>
                  <a:lnTo>
                    <a:pt x="395516" y="1651558"/>
                  </a:lnTo>
                  <a:lnTo>
                    <a:pt x="393763" y="1665465"/>
                  </a:lnTo>
                  <a:lnTo>
                    <a:pt x="392188" y="1678254"/>
                  </a:lnTo>
                  <a:lnTo>
                    <a:pt x="386080" y="1729206"/>
                  </a:lnTo>
                  <a:lnTo>
                    <a:pt x="382879" y="1754720"/>
                  </a:lnTo>
                  <a:lnTo>
                    <a:pt x="375729" y="1804187"/>
                  </a:lnTo>
                  <a:lnTo>
                    <a:pt x="359943" y="1843189"/>
                  </a:lnTo>
                  <a:lnTo>
                    <a:pt x="329209" y="1856028"/>
                  </a:lnTo>
                  <a:lnTo>
                    <a:pt x="127673" y="1856028"/>
                  </a:lnTo>
                  <a:lnTo>
                    <a:pt x="87210" y="1827009"/>
                  </a:lnTo>
                  <a:lnTo>
                    <a:pt x="77304" y="1778901"/>
                  </a:lnTo>
                  <a:lnTo>
                    <a:pt x="70650" y="1727898"/>
                  </a:lnTo>
                  <a:lnTo>
                    <a:pt x="64554" y="1677047"/>
                  </a:lnTo>
                  <a:lnTo>
                    <a:pt x="62979" y="1664296"/>
                  </a:lnTo>
                  <a:lnTo>
                    <a:pt x="61366" y="1651558"/>
                  </a:lnTo>
                  <a:lnTo>
                    <a:pt x="23863" y="1362786"/>
                  </a:lnTo>
                  <a:lnTo>
                    <a:pt x="433006" y="1362786"/>
                  </a:lnTo>
                  <a:lnTo>
                    <a:pt x="433006" y="1354023"/>
                  </a:lnTo>
                  <a:lnTo>
                    <a:pt x="22733" y="1354023"/>
                  </a:lnTo>
                  <a:lnTo>
                    <a:pt x="9982" y="1255801"/>
                  </a:lnTo>
                  <a:lnTo>
                    <a:pt x="446900" y="1255801"/>
                  </a:lnTo>
                  <a:lnTo>
                    <a:pt x="446900" y="1247038"/>
                  </a:lnTo>
                  <a:lnTo>
                    <a:pt x="0" y="1247038"/>
                  </a:lnTo>
                  <a:lnTo>
                    <a:pt x="52666" y="1652689"/>
                  </a:lnTo>
                  <a:lnTo>
                    <a:pt x="54292" y="1665465"/>
                  </a:lnTo>
                  <a:lnTo>
                    <a:pt x="55880" y="1678254"/>
                  </a:lnTo>
                  <a:lnTo>
                    <a:pt x="61976" y="1729206"/>
                  </a:lnTo>
                  <a:lnTo>
                    <a:pt x="65176" y="1754720"/>
                  </a:lnTo>
                  <a:lnTo>
                    <a:pt x="72504" y="1805584"/>
                  </a:lnTo>
                  <a:lnTo>
                    <a:pt x="95288" y="1853539"/>
                  </a:lnTo>
                  <a:lnTo>
                    <a:pt x="127673" y="1864791"/>
                  </a:lnTo>
                  <a:lnTo>
                    <a:pt x="329209" y="1864791"/>
                  </a:lnTo>
                  <a:lnTo>
                    <a:pt x="345465" y="1862429"/>
                  </a:lnTo>
                  <a:lnTo>
                    <a:pt x="357073" y="1856028"/>
                  </a:lnTo>
                  <a:lnTo>
                    <a:pt x="361594" y="1853539"/>
                  </a:lnTo>
                  <a:lnTo>
                    <a:pt x="384365" y="1805584"/>
                  </a:lnTo>
                  <a:lnTo>
                    <a:pt x="391883" y="1753400"/>
                  </a:lnTo>
                  <a:lnTo>
                    <a:pt x="401167" y="1677047"/>
                  </a:lnTo>
                  <a:lnTo>
                    <a:pt x="402742" y="1664296"/>
                  </a:lnTo>
                  <a:lnTo>
                    <a:pt x="404215" y="1652689"/>
                  </a:lnTo>
                  <a:lnTo>
                    <a:pt x="455739" y="1255801"/>
                  </a:lnTo>
                  <a:lnTo>
                    <a:pt x="456869" y="1247038"/>
                  </a:lnTo>
                  <a:close/>
                </a:path>
                <a:path w="457200" h="5606415">
                  <a:moveTo>
                    <a:pt x="456869" y="0"/>
                  </a:moveTo>
                  <a:lnTo>
                    <a:pt x="446900" y="0"/>
                  </a:lnTo>
                  <a:lnTo>
                    <a:pt x="446900" y="8763"/>
                  </a:lnTo>
                  <a:lnTo>
                    <a:pt x="434136" y="106984"/>
                  </a:lnTo>
                  <a:lnTo>
                    <a:pt x="433006" y="106984"/>
                  </a:lnTo>
                  <a:lnTo>
                    <a:pt x="433006" y="115747"/>
                  </a:lnTo>
                  <a:lnTo>
                    <a:pt x="395516" y="404520"/>
                  </a:lnTo>
                  <a:lnTo>
                    <a:pt x="393763" y="418414"/>
                  </a:lnTo>
                  <a:lnTo>
                    <a:pt x="392188" y="431215"/>
                  </a:lnTo>
                  <a:lnTo>
                    <a:pt x="386080" y="482168"/>
                  </a:lnTo>
                  <a:lnTo>
                    <a:pt x="382879" y="507682"/>
                  </a:lnTo>
                  <a:lnTo>
                    <a:pt x="375729" y="557149"/>
                  </a:lnTo>
                  <a:lnTo>
                    <a:pt x="359943" y="596150"/>
                  </a:lnTo>
                  <a:lnTo>
                    <a:pt x="329209" y="608990"/>
                  </a:lnTo>
                  <a:lnTo>
                    <a:pt x="127673" y="608990"/>
                  </a:lnTo>
                  <a:lnTo>
                    <a:pt x="87210" y="579970"/>
                  </a:lnTo>
                  <a:lnTo>
                    <a:pt x="77304" y="531863"/>
                  </a:lnTo>
                  <a:lnTo>
                    <a:pt x="70650" y="480860"/>
                  </a:lnTo>
                  <a:lnTo>
                    <a:pt x="64554" y="430009"/>
                  </a:lnTo>
                  <a:lnTo>
                    <a:pt x="62979" y="417245"/>
                  </a:lnTo>
                  <a:lnTo>
                    <a:pt x="61366" y="404520"/>
                  </a:lnTo>
                  <a:lnTo>
                    <a:pt x="23863" y="115747"/>
                  </a:lnTo>
                  <a:lnTo>
                    <a:pt x="433006" y="115747"/>
                  </a:lnTo>
                  <a:lnTo>
                    <a:pt x="433006" y="106984"/>
                  </a:lnTo>
                  <a:lnTo>
                    <a:pt x="22733" y="106984"/>
                  </a:lnTo>
                  <a:lnTo>
                    <a:pt x="9982" y="8763"/>
                  </a:lnTo>
                  <a:lnTo>
                    <a:pt x="446900" y="8763"/>
                  </a:lnTo>
                  <a:lnTo>
                    <a:pt x="446900" y="0"/>
                  </a:lnTo>
                  <a:lnTo>
                    <a:pt x="0" y="0"/>
                  </a:lnTo>
                  <a:lnTo>
                    <a:pt x="52666" y="405650"/>
                  </a:lnTo>
                  <a:lnTo>
                    <a:pt x="54292" y="418414"/>
                  </a:lnTo>
                  <a:lnTo>
                    <a:pt x="55880" y="431215"/>
                  </a:lnTo>
                  <a:lnTo>
                    <a:pt x="61976" y="482168"/>
                  </a:lnTo>
                  <a:lnTo>
                    <a:pt x="65176" y="507682"/>
                  </a:lnTo>
                  <a:lnTo>
                    <a:pt x="72504" y="558546"/>
                  </a:lnTo>
                  <a:lnTo>
                    <a:pt x="95288" y="606501"/>
                  </a:lnTo>
                  <a:lnTo>
                    <a:pt x="127673" y="617753"/>
                  </a:lnTo>
                  <a:lnTo>
                    <a:pt x="329209" y="617753"/>
                  </a:lnTo>
                  <a:lnTo>
                    <a:pt x="375310" y="588441"/>
                  </a:lnTo>
                  <a:lnTo>
                    <a:pt x="388251" y="533146"/>
                  </a:lnTo>
                  <a:lnTo>
                    <a:pt x="395071" y="480860"/>
                  </a:lnTo>
                  <a:lnTo>
                    <a:pt x="401167" y="430009"/>
                  </a:lnTo>
                  <a:lnTo>
                    <a:pt x="402742" y="417245"/>
                  </a:lnTo>
                  <a:lnTo>
                    <a:pt x="404215" y="405650"/>
                  </a:lnTo>
                  <a:lnTo>
                    <a:pt x="455739" y="8763"/>
                  </a:lnTo>
                  <a:lnTo>
                    <a:pt x="456869" y="0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/>
          <p:nvPr/>
        </p:nvSpPr>
        <p:spPr>
          <a:xfrm>
            <a:off x="4352997" y="2538959"/>
            <a:ext cx="5503545" cy="2169795"/>
          </a:xfrm>
          <a:custGeom>
            <a:avLst/>
            <a:gdLst/>
            <a:ahLst/>
            <a:cxnLst/>
            <a:rect l="l" t="t" r="r" b="b"/>
            <a:pathLst>
              <a:path w="5503545" h="2169795">
                <a:moveTo>
                  <a:pt x="2844469" y="0"/>
                </a:moveTo>
                <a:lnTo>
                  <a:pt x="2777920" y="333"/>
                </a:lnTo>
                <a:lnTo>
                  <a:pt x="2711772" y="1327"/>
                </a:lnTo>
                <a:lnTo>
                  <a:pt x="2646045" y="2974"/>
                </a:lnTo>
                <a:lnTo>
                  <a:pt x="2580759" y="5268"/>
                </a:lnTo>
                <a:lnTo>
                  <a:pt x="2515931" y="8199"/>
                </a:lnTo>
                <a:lnTo>
                  <a:pt x="2451582" y="11759"/>
                </a:lnTo>
                <a:lnTo>
                  <a:pt x="2387730" y="15943"/>
                </a:lnTo>
                <a:lnTo>
                  <a:pt x="2324394" y="20740"/>
                </a:lnTo>
                <a:lnTo>
                  <a:pt x="2261593" y="26145"/>
                </a:lnTo>
                <a:lnTo>
                  <a:pt x="2199347" y="32148"/>
                </a:lnTo>
                <a:lnTo>
                  <a:pt x="2137674" y="38743"/>
                </a:lnTo>
                <a:lnTo>
                  <a:pt x="2076593" y="45921"/>
                </a:lnTo>
                <a:lnTo>
                  <a:pt x="2016124" y="53675"/>
                </a:lnTo>
                <a:lnTo>
                  <a:pt x="1956286" y="61996"/>
                </a:lnTo>
                <a:lnTo>
                  <a:pt x="1897096" y="70878"/>
                </a:lnTo>
                <a:lnTo>
                  <a:pt x="1838576" y="80312"/>
                </a:lnTo>
                <a:lnTo>
                  <a:pt x="1780743" y="90291"/>
                </a:lnTo>
                <a:lnTo>
                  <a:pt x="1723616" y="100806"/>
                </a:lnTo>
                <a:lnTo>
                  <a:pt x="1667216" y="111851"/>
                </a:lnTo>
                <a:lnTo>
                  <a:pt x="1611559" y="123417"/>
                </a:lnTo>
                <a:lnTo>
                  <a:pt x="1556667" y="135496"/>
                </a:lnTo>
                <a:lnTo>
                  <a:pt x="1502558" y="148081"/>
                </a:lnTo>
                <a:lnTo>
                  <a:pt x="1449250" y="161164"/>
                </a:lnTo>
                <a:lnTo>
                  <a:pt x="1396763" y="174737"/>
                </a:lnTo>
                <a:lnTo>
                  <a:pt x="1345116" y="188793"/>
                </a:lnTo>
                <a:lnTo>
                  <a:pt x="1294328" y="203324"/>
                </a:lnTo>
                <a:lnTo>
                  <a:pt x="1244418" y="218321"/>
                </a:lnTo>
                <a:lnTo>
                  <a:pt x="1195406" y="233778"/>
                </a:lnTo>
                <a:lnTo>
                  <a:pt x="1147309" y="249686"/>
                </a:lnTo>
                <a:lnTo>
                  <a:pt x="1100147" y="266037"/>
                </a:lnTo>
                <a:lnTo>
                  <a:pt x="1053939" y="282824"/>
                </a:lnTo>
                <a:lnTo>
                  <a:pt x="1008705" y="300040"/>
                </a:lnTo>
                <a:lnTo>
                  <a:pt x="964463" y="317676"/>
                </a:lnTo>
                <a:lnTo>
                  <a:pt x="921232" y="335724"/>
                </a:lnTo>
                <a:lnTo>
                  <a:pt x="879032" y="354177"/>
                </a:lnTo>
                <a:lnTo>
                  <a:pt x="837880" y="373027"/>
                </a:lnTo>
                <a:lnTo>
                  <a:pt x="797798" y="392267"/>
                </a:lnTo>
                <a:lnTo>
                  <a:pt x="758802" y="411888"/>
                </a:lnTo>
                <a:lnTo>
                  <a:pt x="720913" y="431882"/>
                </a:lnTo>
                <a:lnTo>
                  <a:pt x="684150" y="452243"/>
                </a:lnTo>
                <a:lnTo>
                  <a:pt x="648531" y="472961"/>
                </a:lnTo>
                <a:lnTo>
                  <a:pt x="614076" y="494030"/>
                </a:lnTo>
                <a:lnTo>
                  <a:pt x="580803" y="515442"/>
                </a:lnTo>
                <a:lnTo>
                  <a:pt x="548733" y="537189"/>
                </a:lnTo>
                <a:lnTo>
                  <a:pt x="488272" y="581656"/>
                </a:lnTo>
                <a:lnTo>
                  <a:pt x="432847" y="627369"/>
                </a:lnTo>
                <a:lnTo>
                  <a:pt x="382609" y="674266"/>
                </a:lnTo>
                <a:lnTo>
                  <a:pt x="337711" y="722285"/>
                </a:lnTo>
                <a:lnTo>
                  <a:pt x="298305" y="771365"/>
                </a:lnTo>
                <a:lnTo>
                  <a:pt x="264544" y="821441"/>
                </a:lnTo>
                <a:lnTo>
                  <a:pt x="236580" y="872454"/>
                </a:lnTo>
                <a:lnTo>
                  <a:pt x="214565" y="924340"/>
                </a:lnTo>
                <a:lnTo>
                  <a:pt x="198651" y="977037"/>
                </a:lnTo>
                <a:lnTo>
                  <a:pt x="188991" y="1030484"/>
                </a:lnTo>
                <a:lnTo>
                  <a:pt x="185737" y="1084618"/>
                </a:lnTo>
                <a:lnTo>
                  <a:pt x="187967" y="1129449"/>
                </a:lnTo>
                <a:lnTo>
                  <a:pt x="194600" y="1173819"/>
                </a:lnTo>
                <a:lnTo>
                  <a:pt x="205550" y="1217691"/>
                </a:lnTo>
                <a:lnTo>
                  <a:pt x="220730" y="1261030"/>
                </a:lnTo>
                <a:lnTo>
                  <a:pt x="240053" y="1303801"/>
                </a:lnTo>
                <a:lnTo>
                  <a:pt x="263435" y="1345969"/>
                </a:lnTo>
                <a:lnTo>
                  <a:pt x="290787" y="1387498"/>
                </a:lnTo>
                <a:lnTo>
                  <a:pt x="322024" y="1428354"/>
                </a:lnTo>
                <a:lnTo>
                  <a:pt x="357060" y="1468500"/>
                </a:lnTo>
                <a:lnTo>
                  <a:pt x="304902" y="1497859"/>
                </a:lnTo>
                <a:lnTo>
                  <a:pt x="181759" y="1553410"/>
                </a:lnTo>
                <a:lnTo>
                  <a:pt x="57001" y="1607221"/>
                </a:lnTo>
                <a:lnTo>
                  <a:pt x="0" y="1631365"/>
                </a:lnTo>
                <a:lnTo>
                  <a:pt x="234801" y="1565737"/>
                </a:lnTo>
                <a:lnTo>
                  <a:pt x="356552" y="1533107"/>
                </a:lnTo>
                <a:lnTo>
                  <a:pt x="404389" y="1523796"/>
                </a:lnTo>
                <a:lnTo>
                  <a:pt x="417448" y="1528127"/>
                </a:lnTo>
                <a:lnTo>
                  <a:pt x="442486" y="1550223"/>
                </a:lnTo>
                <a:lnTo>
                  <a:pt x="468695" y="1572048"/>
                </a:lnTo>
                <a:lnTo>
                  <a:pt x="524560" y="1614857"/>
                </a:lnTo>
                <a:lnTo>
                  <a:pt x="584911" y="1656500"/>
                </a:lnTo>
                <a:lnTo>
                  <a:pt x="649616" y="1696923"/>
                </a:lnTo>
                <a:lnTo>
                  <a:pt x="683561" y="1716661"/>
                </a:lnTo>
                <a:lnTo>
                  <a:pt x="718545" y="1736073"/>
                </a:lnTo>
                <a:lnTo>
                  <a:pt x="754552" y="1755154"/>
                </a:lnTo>
                <a:lnTo>
                  <a:pt x="791565" y="1773897"/>
                </a:lnTo>
                <a:lnTo>
                  <a:pt x="829568" y="1792294"/>
                </a:lnTo>
                <a:lnTo>
                  <a:pt x="868544" y="1810339"/>
                </a:lnTo>
                <a:lnTo>
                  <a:pt x="908477" y="1828026"/>
                </a:lnTo>
                <a:lnTo>
                  <a:pt x="949351" y="1845347"/>
                </a:lnTo>
                <a:lnTo>
                  <a:pt x="991149" y="1862296"/>
                </a:lnTo>
                <a:lnTo>
                  <a:pt x="1033854" y="1878867"/>
                </a:lnTo>
                <a:lnTo>
                  <a:pt x="1077450" y="1895052"/>
                </a:lnTo>
                <a:lnTo>
                  <a:pt x="1121921" y="1910845"/>
                </a:lnTo>
                <a:lnTo>
                  <a:pt x="1167250" y="1926239"/>
                </a:lnTo>
                <a:lnTo>
                  <a:pt x="1213421" y="1941227"/>
                </a:lnTo>
                <a:lnTo>
                  <a:pt x="1260417" y="1955803"/>
                </a:lnTo>
                <a:lnTo>
                  <a:pt x="1308221" y="1969960"/>
                </a:lnTo>
                <a:lnTo>
                  <a:pt x="1356818" y="1983691"/>
                </a:lnTo>
                <a:lnTo>
                  <a:pt x="1406191" y="1996989"/>
                </a:lnTo>
                <a:lnTo>
                  <a:pt x="1456323" y="2009848"/>
                </a:lnTo>
                <a:lnTo>
                  <a:pt x="1507198" y="2022262"/>
                </a:lnTo>
                <a:lnTo>
                  <a:pt x="1558799" y="2034222"/>
                </a:lnTo>
                <a:lnTo>
                  <a:pt x="1611110" y="2045724"/>
                </a:lnTo>
                <a:lnTo>
                  <a:pt x="1664114" y="2056759"/>
                </a:lnTo>
                <a:lnTo>
                  <a:pt x="1717796" y="2067321"/>
                </a:lnTo>
                <a:lnTo>
                  <a:pt x="1772138" y="2077404"/>
                </a:lnTo>
                <a:lnTo>
                  <a:pt x="1827124" y="2087000"/>
                </a:lnTo>
                <a:lnTo>
                  <a:pt x="1882738" y="2096104"/>
                </a:lnTo>
                <a:lnTo>
                  <a:pt x="1938962" y="2104708"/>
                </a:lnTo>
                <a:lnTo>
                  <a:pt x="1995782" y="2112805"/>
                </a:lnTo>
                <a:lnTo>
                  <a:pt x="2053179" y="2120390"/>
                </a:lnTo>
                <a:lnTo>
                  <a:pt x="2111139" y="2127454"/>
                </a:lnTo>
                <a:lnTo>
                  <a:pt x="2169643" y="2133992"/>
                </a:lnTo>
                <a:lnTo>
                  <a:pt x="2228677" y="2139997"/>
                </a:lnTo>
                <a:lnTo>
                  <a:pt x="2288222" y="2145462"/>
                </a:lnTo>
                <a:lnTo>
                  <a:pt x="2348264" y="2150380"/>
                </a:lnTo>
                <a:lnTo>
                  <a:pt x="2408784" y="2154744"/>
                </a:lnTo>
                <a:lnTo>
                  <a:pt x="2469768" y="2158548"/>
                </a:lnTo>
                <a:lnTo>
                  <a:pt x="2531198" y="2161786"/>
                </a:lnTo>
                <a:lnTo>
                  <a:pt x="2593058" y="2164450"/>
                </a:lnTo>
                <a:lnTo>
                  <a:pt x="2655332" y="2166534"/>
                </a:lnTo>
                <a:lnTo>
                  <a:pt x="2718003" y="2168030"/>
                </a:lnTo>
                <a:lnTo>
                  <a:pt x="2781054" y="2168933"/>
                </a:lnTo>
                <a:lnTo>
                  <a:pt x="2844469" y="2169236"/>
                </a:lnTo>
                <a:lnTo>
                  <a:pt x="2911019" y="2168903"/>
                </a:lnTo>
                <a:lnTo>
                  <a:pt x="2977167" y="2167908"/>
                </a:lnTo>
                <a:lnTo>
                  <a:pt x="3042893" y="2166261"/>
                </a:lnTo>
                <a:lnTo>
                  <a:pt x="3108180" y="2163968"/>
                </a:lnTo>
                <a:lnTo>
                  <a:pt x="3173007" y="2161037"/>
                </a:lnTo>
                <a:lnTo>
                  <a:pt x="3237357" y="2157476"/>
                </a:lnTo>
                <a:lnTo>
                  <a:pt x="3301209" y="2153292"/>
                </a:lnTo>
                <a:lnTo>
                  <a:pt x="3364545" y="2148495"/>
                </a:lnTo>
                <a:lnTo>
                  <a:pt x="3427345" y="2143090"/>
                </a:lnTo>
                <a:lnTo>
                  <a:pt x="3489592" y="2137087"/>
                </a:lnTo>
                <a:lnTo>
                  <a:pt x="3551265" y="2130492"/>
                </a:lnTo>
                <a:lnTo>
                  <a:pt x="3612345" y="2123314"/>
                </a:lnTo>
                <a:lnTo>
                  <a:pt x="3672814" y="2115561"/>
                </a:lnTo>
                <a:lnTo>
                  <a:pt x="3732653" y="2107239"/>
                </a:lnTo>
                <a:lnTo>
                  <a:pt x="3791842" y="2098357"/>
                </a:lnTo>
                <a:lnTo>
                  <a:pt x="3850363" y="2088923"/>
                </a:lnTo>
                <a:lnTo>
                  <a:pt x="3908196" y="2078945"/>
                </a:lnTo>
                <a:lnTo>
                  <a:pt x="3965322" y="2068429"/>
                </a:lnTo>
                <a:lnTo>
                  <a:pt x="4021723" y="2057384"/>
                </a:lnTo>
                <a:lnTo>
                  <a:pt x="4077379" y="2045819"/>
                </a:lnTo>
                <a:lnTo>
                  <a:pt x="4132271" y="2033739"/>
                </a:lnTo>
                <a:lnTo>
                  <a:pt x="4186381" y="2021154"/>
                </a:lnTo>
                <a:lnTo>
                  <a:pt x="4239689" y="2008071"/>
                </a:lnTo>
                <a:lnTo>
                  <a:pt x="4292175" y="1994498"/>
                </a:lnTo>
                <a:lnTo>
                  <a:pt x="4343822" y="1980442"/>
                </a:lnTo>
                <a:lnTo>
                  <a:pt x="4394610" y="1965912"/>
                </a:lnTo>
                <a:lnTo>
                  <a:pt x="4444520" y="1950914"/>
                </a:lnTo>
                <a:lnTo>
                  <a:pt x="4493533" y="1935458"/>
                </a:lnTo>
                <a:lnTo>
                  <a:pt x="4541630" y="1919550"/>
                </a:lnTo>
                <a:lnTo>
                  <a:pt x="4588792" y="1903198"/>
                </a:lnTo>
                <a:lnTo>
                  <a:pt x="4634999" y="1886411"/>
                </a:lnTo>
                <a:lnTo>
                  <a:pt x="4680234" y="1869195"/>
                </a:lnTo>
                <a:lnTo>
                  <a:pt x="4724476" y="1851559"/>
                </a:lnTo>
                <a:lnTo>
                  <a:pt x="4767707" y="1833511"/>
                </a:lnTo>
                <a:lnTo>
                  <a:pt x="4809907" y="1815058"/>
                </a:lnTo>
                <a:lnTo>
                  <a:pt x="4851058" y="1796208"/>
                </a:lnTo>
                <a:lnTo>
                  <a:pt x="4891141" y="1776969"/>
                </a:lnTo>
                <a:lnTo>
                  <a:pt x="4930136" y="1757348"/>
                </a:lnTo>
                <a:lnTo>
                  <a:pt x="4968025" y="1737353"/>
                </a:lnTo>
                <a:lnTo>
                  <a:pt x="5004789" y="1716993"/>
                </a:lnTo>
                <a:lnTo>
                  <a:pt x="5040407" y="1696274"/>
                </a:lnTo>
                <a:lnTo>
                  <a:pt x="5074863" y="1675205"/>
                </a:lnTo>
                <a:lnTo>
                  <a:pt x="5108135" y="1653793"/>
                </a:lnTo>
                <a:lnTo>
                  <a:pt x="5140206" y="1632046"/>
                </a:lnTo>
                <a:lnTo>
                  <a:pt x="5200666" y="1587580"/>
                </a:lnTo>
                <a:lnTo>
                  <a:pt x="5256092" y="1541866"/>
                </a:lnTo>
                <a:lnTo>
                  <a:pt x="5306330" y="1494969"/>
                </a:lnTo>
                <a:lnTo>
                  <a:pt x="5351227" y="1446950"/>
                </a:lnTo>
                <a:lnTo>
                  <a:pt x="5390633" y="1397871"/>
                </a:lnTo>
                <a:lnTo>
                  <a:pt x="5424394" y="1347794"/>
                </a:lnTo>
                <a:lnTo>
                  <a:pt x="5452359" y="1296781"/>
                </a:lnTo>
                <a:lnTo>
                  <a:pt x="5474374" y="1244895"/>
                </a:lnTo>
                <a:lnTo>
                  <a:pt x="5490288" y="1192198"/>
                </a:lnTo>
                <a:lnTo>
                  <a:pt x="5499948" y="1138751"/>
                </a:lnTo>
                <a:lnTo>
                  <a:pt x="5503202" y="1084618"/>
                </a:lnTo>
                <a:lnTo>
                  <a:pt x="5502385" y="1057469"/>
                </a:lnTo>
                <a:lnTo>
                  <a:pt x="5495909" y="1003671"/>
                </a:lnTo>
                <a:lnTo>
                  <a:pt x="5483103" y="950591"/>
                </a:lnTo>
                <a:lnTo>
                  <a:pt x="5464120" y="898292"/>
                </a:lnTo>
                <a:lnTo>
                  <a:pt x="5439111" y="846835"/>
                </a:lnTo>
                <a:lnTo>
                  <a:pt x="5408229" y="796282"/>
                </a:lnTo>
                <a:lnTo>
                  <a:pt x="5371626" y="746696"/>
                </a:lnTo>
                <a:lnTo>
                  <a:pt x="5329456" y="698139"/>
                </a:lnTo>
                <a:lnTo>
                  <a:pt x="5281869" y="650673"/>
                </a:lnTo>
                <a:lnTo>
                  <a:pt x="5229018" y="604360"/>
                </a:lnTo>
                <a:lnTo>
                  <a:pt x="5171056" y="559263"/>
                </a:lnTo>
                <a:lnTo>
                  <a:pt x="5108135" y="515442"/>
                </a:lnTo>
                <a:lnTo>
                  <a:pt x="5074863" y="494030"/>
                </a:lnTo>
                <a:lnTo>
                  <a:pt x="5040407" y="472961"/>
                </a:lnTo>
                <a:lnTo>
                  <a:pt x="5004789" y="452243"/>
                </a:lnTo>
                <a:lnTo>
                  <a:pt x="4968025" y="431882"/>
                </a:lnTo>
                <a:lnTo>
                  <a:pt x="4930136" y="411888"/>
                </a:lnTo>
                <a:lnTo>
                  <a:pt x="4891141" y="392267"/>
                </a:lnTo>
                <a:lnTo>
                  <a:pt x="4851058" y="373027"/>
                </a:lnTo>
                <a:lnTo>
                  <a:pt x="4809907" y="354177"/>
                </a:lnTo>
                <a:lnTo>
                  <a:pt x="4767707" y="335724"/>
                </a:lnTo>
                <a:lnTo>
                  <a:pt x="4724476" y="317676"/>
                </a:lnTo>
                <a:lnTo>
                  <a:pt x="4680234" y="300040"/>
                </a:lnTo>
                <a:lnTo>
                  <a:pt x="4634999" y="282824"/>
                </a:lnTo>
                <a:lnTo>
                  <a:pt x="4588792" y="266037"/>
                </a:lnTo>
                <a:lnTo>
                  <a:pt x="4541630" y="249686"/>
                </a:lnTo>
                <a:lnTo>
                  <a:pt x="4493533" y="233778"/>
                </a:lnTo>
                <a:lnTo>
                  <a:pt x="4444520" y="218321"/>
                </a:lnTo>
                <a:lnTo>
                  <a:pt x="4394610" y="203324"/>
                </a:lnTo>
                <a:lnTo>
                  <a:pt x="4343822" y="188793"/>
                </a:lnTo>
                <a:lnTo>
                  <a:pt x="4292175" y="174737"/>
                </a:lnTo>
                <a:lnTo>
                  <a:pt x="4239689" y="161164"/>
                </a:lnTo>
                <a:lnTo>
                  <a:pt x="4186381" y="148081"/>
                </a:lnTo>
                <a:lnTo>
                  <a:pt x="4132271" y="135496"/>
                </a:lnTo>
                <a:lnTo>
                  <a:pt x="4077379" y="123417"/>
                </a:lnTo>
                <a:lnTo>
                  <a:pt x="4021723" y="111851"/>
                </a:lnTo>
                <a:lnTo>
                  <a:pt x="3965322" y="100806"/>
                </a:lnTo>
                <a:lnTo>
                  <a:pt x="3908196" y="90291"/>
                </a:lnTo>
                <a:lnTo>
                  <a:pt x="3850363" y="80312"/>
                </a:lnTo>
                <a:lnTo>
                  <a:pt x="3791842" y="70878"/>
                </a:lnTo>
                <a:lnTo>
                  <a:pt x="3732653" y="61996"/>
                </a:lnTo>
                <a:lnTo>
                  <a:pt x="3672814" y="53675"/>
                </a:lnTo>
                <a:lnTo>
                  <a:pt x="3612345" y="45921"/>
                </a:lnTo>
                <a:lnTo>
                  <a:pt x="3551265" y="38743"/>
                </a:lnTo>
                <a:lnTo>
                  <a:pt x="3489592" y="32148"/>
                </a:lnTo>
                <a:lnTo>
                  <a:pt x="3427345" y="26145"/>
                </a:lnTo>
                <a:lnTo>
                  <a:pt x="3364545" y="20740"/>
                </a:lnTo>
                <a:lnTo>
                  <a:pt x="3301209" y="15943"/>
                </a:lnTo>
                <a:lnTo>
                  <a:pt x="3237357" y="11759"/>
                </a:lnTo>
                <a:lnTo>
                  <a:pt x="3173007" y="8199"/>
                </a:lnTo>
                <a:lnTo>
                  <a:pt x="3108180" y="5268"/>
                </a:lnTo>
                <a:lnTo>
                  <a:pt x="3042893" y="2974"/>
                </a:lnTo>
                <a:lnTo>
                  <a:pt x="2977167" y="1327"/>
                </a:lnTo>
                <a:lnTo>
                  <a:pt x="2911019" y="333"/>
                </a:lnTo>
                <a:lnTo>
                  <a:pt x="2844469" y="0"/>
                </a:lnTo>
                <a:close/>
              </a:path>
            </a:pathLst>
          </a:custGeom>
          <a:solidFill>
            <a:srgbClr val="D8EBF8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Th</a:t>
            </a:r>
            <a:r>
              <a:rPr dirty="0" spc="-65"/>
              <a:t>e</a:t>
            </a:r>
            <a:r>
              <a:rPr dirty="0" spc="-565"/>
              <a:t> </a:t>
            </a:r>
            <a:r>
              <a:rPr dirty="0" spc="-170"/>
              <a:t>p</a:t>
            </a:r>
            <a:r>
              <a:rPr dirty="0" spc="-215"/>
              <a:t>r</a:t>
            </a:r>
            <a:r>
              <a:rPr dirty="0" spc="-100"/>
              <a:t>oblem</a:t>
            </a:r>
            <a:r>
              <a:rPr dirty="0" spc="-25"/>
              <a:t>s</a:t>
            </a:r>
            <a:r>
              <a:rPr dirty="0" spc="-565"/>
              <a:t> </a:t>
            </a:r>
            <a:r>
              <a:rPr dirty="0" spc="70"/>
              <a:t>s</a:t>
            </a:r>
            <a:r>
              <a:rPr dirty="0" spc="-110"/>
              <a:t>ta</a:t>
            </a:r>
            <a:r>
              <a:rPr dirty="0" spc="-35"/>
              <a:t>r</a:t>
            </a:r>
            <a:r>
              <a:rPr dirty="0" spc="75"/>
              <a:t>t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736790" y="3562287"/>
            <a:ext cx="298704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70" b="1">
                <a:solidFill>
                  <a:srgbClr val="25408F"/>
                </a:solidFill>
                <a:latin typeface="Trebuchet MS"/>
                <a:cs typeface="Trebuchet MS"/>
              </a:rPr>
              <a:t>whe</a:t>
            </a:r>
            <a:r>
              <a:rPr dirty="0" sz="3500" spc="-95" b="1">
                <a:solidFill>
                  <a:srgbClr val="25408F"/>
                </a:solidFill>
                <a:latin typeface="Trebuchet MS"/>
                <a:cs typeface="Trebuchet MS"/>
              </a:rPr>
              <a:t>n</a:t>
            </a:r>
            <a:r>
              <a:rPr dirty="0" sz="3500" spc="-5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500" spc="-185" b="1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dirty="0" sz="3500" spc="-140" b="1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dirty="0" sz="3500" spc="-565" b="1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dirty="0" sz="3500" spc="-140" b="1">
                <a:solidFill>
                  <a:srgbClr val="25408F"/>
                </a:solidFill>
                <a:latin typeface="Trebuchet MS"/>
                <a:cs typeface="Trebuchet MS"/>
              </a:rPr>
              <a:t>snack.</a:t>
            </a:r>
            <a:endParaRPr sz="35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0" y="912012"/>
            <a:ext cx="10692130" cy="6648450"/>
            <a:chOff x="0" y="912012"/>
            <a:chExt cx="10692130" cy="6648450"/>
          </a:xfrm>
        </p:grpSpPr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0" y="912012"/>
              <a:ext cx="5297563" cy="664799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40935" y="7094209"/>
              <a:ext cx="1283435" cy="34179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w="0"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60" b="1">
                <a:solidFill>
                  <a:srgbClr val="999AC4"/>
                </a:solidFill>
                <a:latin typeface="Century Gothic"/>
                <a:cs typeface="Century Gothic"/>
              </a:rPr>
              <a:t>©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40" b="1">
                <a:solidFill>
                  <a:srgbClr val="999AC4"/>
                </a:solidFill>
                <a:latin typeface="Century Gothic"/>
                <a:cs typeface="Century Gothic"/>
              </a:rPr>
              <a:t>Oral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Health</a:t>
            </a:r>
            <a:r>
              <a:rPr dirty="0" sz="900" spc="-7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999AC4"/>
                </a:solidFill>
                <a:latin typeface="Century Gothic"/>
                <a:cs typeface="Century Gothic"/>
              </a:rPr>
              <a:t>Foundation</a:t>
            </a:r>
            <a:r>
              <a:rPr dirty="0" sz="900" spc="130" b="1">
                <a:solidFill>
                  <a:srgbClr val="999AC4"/>
                </a:solidFill>
                <a:latin typeface="Century Gothic"/>
                <a:cs typeface="Century Gothic"/>
              </a:rPr>
              <a:t> </a:t>
            </a:r>
            <a:r>
              <a:rPr dirty="0" sz="900" spc="-5" b="1">
                <a:solidFill>
                  <a:srgbClr val="9AAAD0"/>
                </a:solidFill>
                <a:latin typeface="Myriad Pro Light"/>
                <a:cs typeface="Myriad Pro Light"/>
                <a:hlinkClick r:id="rId33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pc="15"/>
              <a:t>EARLY</a:t>
            </a:r>
            <a:r>
              <a:rPr dirty="0" spc="-114"/>
              <a:t> </a:t>
            </a:r>
            <a:r>
              <a:rPr dirty="0" spc="95"/>
              <a:t>YEARS</a:t>
            </a:r>
            <a:r>
              <a:rPr dirty="0" spc="-110"/>
              <a:t> </a:t>
            </a:r>
            <a:r>
              <a:rPr dirty="0" spc="80"/>
              <a:t>KS1</a:t>
            </a:r>
            <a:r>
              <a:rPr dirty="0" spc="-114"/>
              <a:t> </a:t>
            </a:r>
            <a:r>
              <a:rPr dirty="0" spc="5"/>
              <a:t>Foundation</a:t>
            </a:r>
            <a:r>
              <a:rPr dirty="0" spc="-110"/>
              <a:t> </a:t>
            </a:r>
            <a:r>
              <a:rPr dirty="0" spc="70"/>
              <a:t>Stage</a:t>
            </a:r>
            <a:r>
              <a:rPr dirty="0" spc="-114"/>
              <a:t> </a:t>
            </a:r>
            <a:r>
              <a:rPr dirty="0" spc="135" b="0">
                <a:latin typeface="Gill Sans MT"/>
                <a:cs typeface="Gill Sans MT"/>
              </a:rPr>
              <a:t>Lesson</a:t>
            </a:r>
            <a:r>
              <a:rPr dirty="0" spc="-65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91" name="object 9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pc="100"/>
              <a:t>KE</a:t>
            </a:r>
            <a:r>
              <a:rPr dirty="0" spc="50"/>
              <a:t>Y</a:t>
            </a:r>
            <a:r>
              <a:rPr dirty="0" spc="-114"/>
              <a:t> </a:t>
            </a:r>
            <a:r>
              <a:rPr dirty="0" spc="150"/>
              <a:t>S</a:t>
            </a:r>
            <a:r>
              <a:rPr dirty="0" spc="-125"/>
              <a:t>T</a:t>
            </a:r>
            <a:r>
              <a:rPr dirty="0" spc="75"/>
              <a:t>A</a:t>
            </a:r>
            <a:r>
              <a:rPr dirty="0" spc="114"/>
              <a:t>G</a:t>
            </a:r>
            <a:r>
              <a:rPr dirty="0" spc="50"/>
              <a:t>E</a:t>
            </a:r>
            <a:r>
              <a:rPr dirty="0" spc="-114"/>
              <a:t> </a:t>
            </a:r>
            <a:r>
              <a:rPr dirty="0" spc="-80"/>
              <a:t>2</a:t>
            </a:r>
            <a:r>
              <a:rPr dirty="0" spc="-114"/>
              <a:t> </a:t>
            </a:r>
            <a:r>
              <a:rPr dirty="0" spc="105" b="0">
                <a:latin typeface="Gill Sans MT"/>
                <a:cs typeface="Gill Sans MT"/>
              </a:rPr>
              <a:t>L</a:t>
            </a:r>
            <a:r>
              <a:rPr dirty="0" spc="150" b="0">
                <a:latin typeface="Gill Sans MT"/>
                <a:cs typeface="Gill Sans MT"/>
              </a:rPr>
              <a:t>esso</a:t>
            </a:r>
            <a:r>
              <a:rPr dirty="0" spc="105" b="0">
                <a:latin typeface="Gill Sans MT"/>
                <a:cs typeface="Gill Sans MT"/>
              </a:rPr>
              <a:t>n</a:t>
            </a:r>
            <a:r>
              <a:rPr dirty="0" spc="-70" b="0">
                <a:latin typeface="Gill Sans MT"/>
                <a:cs typeface="Gill Sans MT"/>
              </a:rPr>
              <a:t> </a:t>
            </a:r>
            <a:r>
              <a:rPr dirty="0" spc="85" b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2021-09-02T11:54:54Z</dcterms:created>
  <dcterms:modified xsi:type="dcterms:W3CDTF">2021-09-02T11:54:54Z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2021-09-02T00:00:00Z</vt:filetime>
  </property>
</Properties>
</file>